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2" r:id="rId13"/>
    <p:sldId id="268" r:id="rId14"/>
    <p:sldId id="269" r:id="rId15"/>
    <p:sldId id="270" r:id="rId16"/>
    <p:sldId id="271" r:id="rId17"/>
    <p:sldId id="273" r:id="rId18"/>
    <p:sldId id="274" r:id="rId19"/>
    <p:sldId id="275" r:id="rId20"/>
  </p:sldIdLst>
  <p:sldSz cx="9144000" cy="6858000" type="screen4x3"/>
  <p:notesSz cx="9979025" cy="683418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CC"/>
    <a:srgbClr val="7CC6F4"/>
    <a:srgbClr val="CBECFD"/>
    <a:srgbClr val="66FFCC"/>
    <a:srgbClr val="FFE1E1"/>
    <a:srgbClr val="FFCCCC"/>
    <a:srgbClr val="FFCCFF"/>
    <a:srgbClr val="C9FFC9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0" d="100"/>
          <a:sy n="60" d="100"/>
        </p:scale>
        <p:origin x="-1373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ED3A25-822F-4109-9147-762E40ADD92D}" type="doc">
      <dgm:prSet loTypeId="urn:microsoft.com/office/officeart/2005/8/layout/process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ZA"/>
        </a:p>
      </dgm:t>
    </dgm:pt>
    <dgm:pt modelId="{97AC5849-DBA3-4490-97D0-497614889A9B}">
      <dgm:prSet phldrT="[Text]" custT="1"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r>
            <a:rPr lang="en-ZA" sz="1800" b="1" dirty="0" smtClean="0">
              <a:latin typeface="Futura Md BT" panose="020B0602020204020303" pitchFamily="34" charset="0"/>
            </a:rPr>
            <a:t>1: Delineate units of analysis and describe the status quo</a:t>
          </a:r>
          <a:endParaRPr lang="en-ZA" sz="1800" b="1" dirty="0">
            <a:latin typeface="Futura Md BT" panose="020B0602020204020303" pitchFamily="34" charset="0"/>
          </a:endParaRPr>
        </a:p>
      </dgm:t>
    </dgm:pt>
    <dgm:pt modelId="{E58A0234-8C91-4B6F-88AA-84DFB7C66B9C}" type="parTrans" cxnId="{6F3BB218-1B21-4D50-B6B5-AEBF09D78863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1EA7ED19-F0F6-4C37-8F1C-2F1485F92C5B}" type="sibTrans" cxnId="{6F3BB218-1B21-4D50-B6B5-AEBF09D78863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896C3A8B-25EE-41A5-A1E2-2A779F3BAE3F}">
      <dgm:prSet phldrT="[Text]" custT="1"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r>
            <a:rPr lang="en-ZA" sz="1800" b="1" dirty="0" smtClean="0">
              <a:latin typeface="Futura Md BT" panose="020B0602020204020303" pitchFamily="34" charset="0"/>
            </a:rPr>
            <a:t>2: Initiation of stakeholder process and catchment visioning</a:t>
          </a:r>
          <a:endParaRPr lang="en-ZA" sz="1800" b="1" dirty="0">
            <a:latin typeface="Futura Md BT" panose="020B0602020204020303" pitchFamily="34" charset="0"/>
          </a:endParaRPr>
        </a:p>
      </dgm:t>
    </dgm:pt>
    <dgm:pt modelId="{CA3C6DF9-2932-429E-B71A-DE59CBC9369D}" type="parTrans" cxnId="{D2F222C5-4B11-4302-B20D-27F8B154246C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3C99FB9E-0687-47E5-B4CF-C24C853AA3CE}" type="sibTrans" cxnId="{D2F222C5-4B11-4302-B20D-27F8B154246C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6F5C4B9F-D09D-4FAF-AC9F-46B9A2CF75D6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r>
            <a:rPr lang="en-ZA" sz="1800" b="1" dirty="0" smtClean="0">
              <a:latin typeface="Futura Md BT" panose="020B0602020204020303" pitchFamily="34" charset="0"/>
            </a:rPr>
            <a:t>3: Quantify EWRs and changes in EGSA</a:t>
          </a:r>
          <a:endParaRPr lang="en-ZA" sz="1800" b="1" dirty="0">
            <a:latin typeface="Futura Md BT" panose="020B0602020204020303" pitchFamily="34" charset="0"/>
          </a:endParaRPr>
        </a:p>
      </dgm:t>
    </dgm:pt>
    <dgm:pt modelId="{AF2D8166-84E5-4E24-A635-53DDEF63AB57}" type="parTrans" cxnId="{C6D7A9BF-E1BD-4C36-98DC-704CC5C9E4A7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BCD2A7DD-CE76-489C-A63A-6FCA3B3CDD63}" type="sibTrans" cxnId="{C6D7A9BF-E1BD-4C36-98DC-704CC5C9E4A7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E1E3DE66-05C7-4290-815D-84E598EFC8CB}">
      <dgm:prSet phldrT="[Text]" custT="1"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r>
            <a:rPr lang="en-ZA" sz="1800" b="1" dirty="0" smtClean="0">
              <a:latin typeface="Futura Md BT" panose="020B0602020204020303" pitchFamily="34" charset="0"/>
            </a:rPr>
            <a:t>7: Gazette class configuration	</a:t>
          </a:r>
          <a:endParaRPr lang="en-ZA" sz="1800" b="1" dirty="0">
            <a:latin typeface="Futura Md BT" panose="020B0602020204020303" pitchFamily="34" charset="0"/>
          </a:endParaRPr>
        </a:p>
      </dgm:t>
    </dgm:pt>
    <dgm:pt modelId="{001CC55C-277C-4E31-9588-240A4B5328AA}" type="parTrans" cxnId="{41043035-FCEE-4779-9080-121351F2F4E5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ABD384B3-BE4E-4780-A5B2-F2BC499DD6F4}" type="sibTrans" cxnId="{41043035-FCEE-4779-9080-121351F2F4E5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84B4CD7A-1476-43A1-89C7-1F11321FDED9}">
      <dgm:prSet phldrT="[Text]" custT="1"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r>
            <a:rPr lang="en-ZA" sz="1800" b="1" dirty="0" smtClean="0">
              <a:latin typeface="Futura Md BT" panose="020B0602020204020303" pitchFamily="34" charset="0"/>
            </a:rPr>
            <a:t>4: Identification and evaluation of scenarios within IWRM</a:t>
          </a:r>
          <a:endParaRPr lang="en-ZA" sz="1800" b="1" dirty="0">
            <a:latin typeface="Futura Md BT" panose="020B0602020204020303" pitchFamily="34" charset="0"/>
          </a:endParaRPr>
        </a:p>
      </dgm:t>
    </dgm:pt>
    <dgm:pt modelId="{143799D1-D66D-416C-9363-4AF10827DF2A}" type="parTrans" cxnId="{984D6A68-5519-475E-91EE-75C1086F8EB5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8A55328E-5B86-4B57-BB1D-E8853008AEC2}" type="sibTrans" cxnId="{984D6A68-5519-475E-91EE-75C1086F8EB5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4CBF7E20-D64E-4E48-A472-65A1F5AF0988}">
      <dgm:prSet phldrT="[Text]" custT="1"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r>
            <a:rPr lang="en-ZA" sz="1800" b="1" dirty="0" smtClean="0">
              <a:latin typeface="Futura Md BT" panose="020B0602020204020303" pitchFamily="34" charset="0"/>
            </a:rPr>
            <a:t>5: Stakeholder process</a:t>
          </a:r>
          <a:endParaRPr lang="en-ZA" sz="1800" b="1" dirty="0">
            <a:latin typeface="Futura Md BT" panose="020B0602020204020303" pitchFamily="34" charset="0"/>
          </a:endParaRPr>
        </a:p>
      </dgm:t>
    </dgm:pt>
    <dgm:pt modelId="{5DEE6FDE-9849-428A-8F12-3C9249E1A974}" type="parTrans" cxnId="{D549678C-8622-4F18-AC17-B8A2BD388A15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09A6D6C9-2FF2-4724-A211-CF057146205C}" type="sibTrans" cxnId="{D549678C-8622-4F18-AC17-B8A2BD388A15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C1A3A27D-4A8C-4DAD-A0C7-5EF26219D65B}">
      <dgm:prSet phldrT="[Text]" custT="1"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r>
            <a:rPr lang="en-ZA" sz="1800" b="1" dirty="0" smtClean="0">
              <a:latin typeface="Futura Md BT" panose="020B0602020204020303" pitchFamily="34" charset="0"/>
            </a:rPr>
            <a:t>6: Resource Quality Objectives (EcoSpecs &amp; water quality (user))</a:t>
          </a:r>
          <a:endParaRPr lang="en-ZA" sz="1800" b="1" dirty="0">
            <a:latin typeface="Futura Md BT" panose="020B0602020204020303" pitchFamily="34" charset="0"/>
          </a:endParaRPr>
        </a:p>
      </dgm:t>
    </dgm:pt>
    <dgm:pt modelId="{0A73D24C-197D-41D6-870E-2BBD73F3414C}" type="parTrans" cxnId="{F78CE34F-9975-46E6-9C7B-43B627367E5D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01A922E1-42FC-4DBF-B389-6032DFAA408C}" type="sibTrans" cxnId="{F78CE34F-9975-46E6-9C7B-43B627367E5D}">
      <dgm:prSet/>
      <dgm:spPr/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endParaRPr lang="en-ZA" sz="4000" b="1">
            <a:latin typeface="Futura Md BT" panose="020B0602020204020303" pitchFamily="34" charset="0"/>
          </a:endParaRPr>
        </a:p>
      </dgm:t>
    </dgm:pt>
    <dgm:pt modelId="{BE226595-BDD5-4A89-9E52-91E0982E75EE}" type="pres">
      <dgm:prSet presAssocID="{9AED3A25-822F-4109-9147-762E40ADD92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F6CA72E2-AEDB-4FF5-97F7-38CAB940D073}" type="pres">
      <dgm:prSet presAssocID="{E1E3DE66-05C7-4290-815D-84E598EFC8CB}" presName="boxAndChildren" presStyleCnt="0"/>
      <dgm:spPr/>
    </dgm:pt>
    <dgm:pt modelId="{70AEE6A4-CEC1-4D17-B16E-A6AB76F82B57}" type="pres">
      <dgm:prSet presAssocID="{E1E3DE66-05C7-4290-815D-84E598EFC8CB}" presName="parentTextBox" presStyleLbl="node1" presStyleIdx="0" presStyleCnt="7"/>
      <dgm:spPr/>
      <dgm:t>
        <a:bodyPr/>
        <a:lstStyle/>
        <a:p>
          <a:endParaRPr lang="en-ZA"/>
        </a:p>
      </dgm:t>
    </dgm:pt>
    <dgm:pt modelId="{584F341E-D44E-406D-AD7D-E65E27EC4838}" type="pres">
      <dgm:prSet presAssocID="{01A922E1-42FC-4DBF-B389-6032DFAA408C}" presName="sp" presStyleCnt="0"/>
      <dgm:spPr/>
    </dgm:pt>
    <dgm:pt modelId="{50670C99-2611-40F6-8A68-7C1EFD92F31D}" type="pres">
      <dgm:prSet presAssocID="{C1A3A27D-4A8C-4DAD-A0C7-5EF26219D65B}" presName="arrowAndChildren" presStyleCnt="0"/>
      <dgm:spPr/>
    </dgm:pt>
    <dgm:pt modelId="{92CCB063-EC91-44E7-A15E-FF8A4C4DDC86}" type="pres">
      <dgm:prSet presAssocID="{C1A3A27D-4A8C-4DAD-A0C7-5EF26219D65B}" presName="parentTextArrow" presStyleLbl="node1" presStyleIdx="1" presStyleCnt="7"/>
      <dgm:spPr/>
      <dgm:t>
        <a:bodyPr/>
        <a:lstStyle/>
        <a:p>
          <a:endParaRPr lang="en-ZA"/>
        </a:p>
      </dgm:t>
    </dgm:pt>
    <dgm:pt modelId="{297CA12C-60B8-4C21-BCB1-54AD05DCE368}" type="pres">
      <dgm:prSet presAssocID="{09A6D6C9-2FF2-4724-A211-CF057146205C}" presName="sp" presStyleCnt="0"/>
      <dgm:spPr/>
    </dgm:pt>
    <dgm:pt modelId="{21BDCA20-281C-467D-B92C-5113DB390AA1}" type="pres">
      <dgm:prSet presAssocID="{4CBF7E20-D64E-4E48-A472-65A1F5AF0988}" presName="arrowAndChildren" presStyleCnt="0"/>
      <dgm:spPr/>
    </dgm:pt>
    <dgm:pt modelId="{8EC21FBD-A0F6-4ED3-A6EE-0A269359EB7D}" type="pres">
      <dgm:prSet presAssocID="{4CBF7E20-D64E-4E48-A472-65A1F5AF0988}" presName="parentTextArrow" presStyleLbl="node1" presStyleIdx="2" presStyleCnt="7"/>
      <dgm:spPr/>
      <dgm:t>
        <a:bodyPr/>
        <a:lstStyle/>
        <a:p>
          <a:endParaRPr lang="en-ZA"/>
        </a:p>
      </dgm:t>
    </dgm:pt>
    <dgm:pt modelId="{5097D5B9-3430-4A07-9E40-D9E94BDEE240}" type="pres">
      <dgm:prSet presAssocID="{8A55328E-5B86-4B57-BB1D-E8853008AEC2}" presName="sp" presStyleCnt="0"/>
      <dgm:spPr/>
    </dgm:pt>
    <dgm:pt modelId="{2A495611-773A-4F51-9364-B1681ECA25FA}" type="pres">
      <dgm:prSet presAssocID="{84B4CD7A-1476-43A1-89C7-1F11321FDED9}" presName="arrowAndChildren" presStyleCnt="0"/>
      <dgm:spPr/>
    </dgm:pt>
    <dgm:pt modelId="{684C944B-3E90-4D4E-8425-19E06C996C1F}" type="pres">
      <dgm:prSet presAssocID="{84B4CD7A-1476-43A1-89C7-1F11321FDED9}" presName="parentTextArrow" presStyleLbl="node1" presStyleIdx="3" presStyleCnt="7"/>
      <dgm:spPr/>
      <dgm:t>
        <a:bodyPr/>
        <a:lstStyle/>
        <a:p>
          <a:endParaRPr lang="en-ZA"/>
        </a:p>
      </dgm:t>
    </dgm:pt>
    <dgm:pt modelId="{A7E43AD8-17D8-4C03-A826-782735C63681}" type="pres">
      <dgm:prSet presAssocID="{BCD2A7DD-CE76-489C-A63A-6FCA3B3CDD63}" presName="sp" presStyleCnt="0"/>
      <dgm:spPr/>
    </dgm:pt>
    <dgm:pt modelId="{3F5146D1-6322-414E-8A5B-CD1D8B627F80}" type="pres">
      <dgm:prSet presAssocID="{6F5C4B9F-D09D-4FAF-AC9F-46B9A2CF75D6}" presName="arrowAndChildren" presStyleCnt="0"/>
      <dgm:spPr/>
    </dgm:pt>
    <dgm:pt modelId="{C24F73F5-020C-4D9E-A3C5-4C2BA88EFC25}" type="pres">
      <dgm:prSet presAssocID="{6F5C4B9F-D09D-4FAF-AC9F-46B9A2CF75D6}" presName="parentTextArrow" presStyleLbl="node1" presStyleIdx="4" presStyleCnt="7"/>
      <dgm:spPr/>
      <dgm:t>
        <a:bodyPr/>
        <a:lstStyle/>
        <a:p>
          <a:endParaRPr lang="en-ZA"/>
        </a:p>
      </dgm:t>
    </dgm:pt>
    <dgm:pt modelId="{A9FAE2C3-0D20-4E3C-AC7D-04F296E91870}" type="pres">
      <dgm:prSet presAssocID="{3C99FB9E-0687-47E5-B4CF-C24C853AA3CE}" presName="sp" presStyleCnt="0"/>
      <dgm:spPr/>
    </dgm:pt>
    <dgm:pt modelId="{A8D08FC3-53F6-4B81-B5E6-85162866632A}" type="pres">
      <dgm:prSet presAssocID="{896C3A8B-25EE-41A5-A1E2-2A779F3BAE3F}" presName="arrowAndChildren" presStyleCnt="0"/>
      <dgm:spPr/>
    </dgm:pt>
    <dgm:pt modelId="{CE847B37-6D19-43E3-9659-EF7C62624C23}" type="pres">
      <dgm:prSet presAssocID="{896C3A8B-25EE-41A5-A1E2-2A779F3BAE3F}" presName="parentTextArrow" presStyleLbl="node1" presStyleIdx="5" presStyleCnt="7"/>
      <dgm:spPr/>
      <dgm:t>
        <a:bodyPr/>
        <a:lstStyle/>
        <a:p>
          <a:endParaRPr lang="en-ZA"/>
        </a:p>
      </dgm:t>
    </dgm:pt>
    <dgm:pt modelId="{1C05CC98-07E3-4270-9A50-5ECF1344C4FF}" type="pres">
      <dgm:prSet presAssocID="{1EA7ED19-F0F6-4C37-8F1C-2F1485F92C5B}" presName="sp" presStyleCnt="0"/>
      <dgm:spPr/>
    </dgm:pt>
    <dgm:pt modelId="{6D22C6EC-C3D1-413B-BDAD-C210E11642B7}" type="pres">
      <dgm:prSet presAssocID="{97AC5849-DBA3-4490-97D0-497614889A9B}" presName="arrowAndChildren" presStyleCnt="0"/>
      <dgm:spPr/>
    </dgm:pt>
    <dgm:pt modelId="{A19471C5-63D2-42A3-BF3A-7D30636113F1}" type="pres">
      <dgm:prSet presAssocID="{97AC5849-DBA3-4490-97D0-497614889A9B}" presName="parentTextArrow" presStyleLbl="node1" presStyleIdx="6" presStyleCnt="7"/>
      <dgm:spPr/>
      <dgm:t>
        <a:bodyPr/>
        <a:lstStyle/>
        <a:p>
          <a:endParaRPr lang="en-ZA"/>
        </a:p>
      </dgm:t>
    </dgm:pt>
  </dgm:ptLst>
  <dgm:cxnLst>
    <dgm:cxn modelId="{94BA66DA-AA62-4347-892E-AA307389E9FA}" type="presOf" srcId="{97AC5849-DBA3-4490-97D0-497614889A9B}" destId="{A19471C5-63D2-42A3-BF3A-7D30636113F1}" srcOrd="0" destOrd="0" presId="urn:microsoft.com/office/officeart/2005/8/layout/process4"/>
    <dgm:cxn modelId="{6F3BB218-1B21-4D50-B6B5-AEBF09D78863}" srcId="{9AED3A25-822F-4109-9147-762E40ADD92D}" destId="{97AC5849-DBA3-4490-97D0-497614889A9B}" srcOrd="0" destOrd="0" parTransId="{E58A0234-8C91-4B6F-88AA-84DFB7C66B9C}" sibTransId="{1EA7ED19-F0F6-4C37-8F1C-2F1485F92C5B}"/>
    <dgm:cxn modelId="{30A35E65-2F33-4CC2-9F04-970250AA9645}" type="presOf" srcId="{4CBF7E20-D64E-4E48-A472-65A1F5AF0988}" destId="{8EC21FBD-A0F6-4ED3-A6EE-0A269359EB7D}" srcOrd="0" destOrd="0" presId="urn:microsoft.com/office/officeart/2005/8/layout/process4"/>
    <dgm:cxn modelId="{FAF0C921-F084-44C1-8CCE-22462F300BCC}" type="presOf" srcId="{9AED3A25-822F-4109-9147-762E40ADD92D}" destId="{BE226595-BDD5-4A89-9E52-91E0982E75EE}" srcOrd="0" destOrd="0" presId="urn:microsoft.com/office/officeart/2005/8/layout/process4"/>
    <dgm:cxn modelId="{41043035-FCEE-4779-9080-121351F2F4E5}" srcId="{9AED3A25-822F-4109-9147-762E40ADD92D}" destId="{E1E3DE66-05C7-4290-815D-84E598EFC8CB}" srcOrd="6" destOrd="0" parTransId="{001CC55C-277C-4E31-9588-240A4B5328AA}" sibTransId="{ABD384B3-BE4E-4780-A5B2-F2BC499DD6F4}"/>
    <dgm:cxn modelId="{4BB95934-9D8A-4CA2-8D0D-9AE2DD184935}" type="presOf" srcId="{E1E3DE66-05C7-4290-815D-84E598EFC8CB}" destId="{70AEE6A4-CEC1-4D17-B16E-A6AB76F82B57}" srcOrd="0" destOrd="0" presId="urn:microsoft.com/office/officeart/2005/8/layout/process4"/>
    <dgm:cxn modelId="{F78CE34F-9975-46E6-9C7B-43B627367E5D}" srcId="{9AED3A25-822F-4109-9147-762E40ADD92D}" destId="{C1A3A27D-4A8C-4DAD-A0C7-5EF26219D65B}" srcOrd="5" destOrd="0" parTransId="{0A73D24C-197D-41D6-870E-2BBD73F3414C}" sibTransId="{01A922E1-42FC-4DBF-B389-6032DFAA408C}"/>
    <dgm:cxn modelId="{984D6A68-5519-475E-91EE-75C1086F8EB5}" srcId="{9AED3A25-822F-4109-9147-762E40ADD92D}" destId="{84B4CD7A-1476-43A1-89C7-1F11321FDED9}" srcOrd="3" destOrd="0" parTransId="{143799D1-D66D-416C-9363-4AF10827DF2A}" sibTransId="{8A55328E-5B86-4B57-BB1D-E8853008AEC2}"/>
    <dgm:cxn modelId="{D2F222C5-4B11-4302-B20D-27F8B154246C}" srcId="{9AED3A25-822F-4109-9147-762E40ADD92D}" destId="{896C3A8B-25EE-41A5-A1E2-2A779F3BAE3F}" srcOrd="1" destOrd="0" parTransId="{CA3C6DF9-2932-429E-B71A-DE59CBC9369D}" sibTransId="{3C99FB9E-0687-47E5-B4CF-C24C853AA3CE}"/>
    <dgm:cxn modelId="{6448446F-80DF-48F1-9DE8-B2E0BE70875B}" type="presOf" srcId="{6F5C4B9F-D09D-4FAF-AC9F-46B9A2CF75D6}" destId="{C24F73F5-020C-4D9E-A3C5-4C2BA88EFC25}" srcOrd="0" destOrd="0" presId="urn:microsoft.com/office/officeart/2005/8/layout/process4"/>
    <dgm:cxn modelId="{10E57576-AC7C-42CC-87D8-C3AF9FFCF674}" type="presOf" srcId="{84B4CD7A-1476-43A1-89C7-1F11321FDED9}" destId="{684C944B-3E90-4D4E-8425-19E06C996C1F}" srcOrd="0" destOrd="0" presId="urn:microsoft.com/office/officeart/2005/8/layout/process4"/>
    <dgm:cxn modelId="{D549678C-8622-4F18-AC17-B8A2BD388A15}" srcId="{9AED3A25-822F-4109-9147-762E40ADD92D}" destId="{4CBF7E20-D64E-4E48-A472-65A1F5AF0988}" srcOrd="4" destOrd="0" parTransId="{5DEE6FDE-9849-428A-8F12-3C9249E1A974}" sibTransId="{09A6D6C9-2FF2-4724-A211-CF057146205C}"/>
    <dgm:cxn modelId="{C6D7A9BF-E1BD-4C36-98DC-704CC5C9E4A7}" srcId="{9AED3A25-822F-4109-9147-762E40ADD92D}" destId="{6F5C4B9F-D09D-4FAF-AC9F-46B9A2CF75D6}" srcOrd="2" destOrd="0" parTransId="{AF2D8166-84E5-4E24-A635-53DDEF63AB57}" sibTransId="{BCD2A7DD-CE76-489C-A63A-6FCA3B3CDD63}"/>
    <dgm:cxn modelId="{26C09FC0-552F-4B9C-8C61-F5E0FE88C95E}" type="presOf" srcId="{C1A3A27D-4A8C-4DAD-A0C7-5EF26219D65B}" destId="{92CCB063-EC91-44E7-A15E-FF8A4C4DDC86}" srcOrd="0" destOrd="0" presId="urn:microsoft.com/office/officeart/2005/8/layout/process4"/>
    <dgm:cxn modelId="{745D5DE1-55CF-479E-A7F2-820BCDBD5D94}" type="presOf" srcId="{896C3A8B-25EE-41A5-A1E2-2A779F3BAE3F}" destId="{CE847B37-6D19-43E3-9659-EF7C62624C23}" srcOrd="0" destOrd="0" presId="urn:microsoft.com/office/officeart/2005/8/layout/process4"/>
    <dgm:cxn modelId="{B43E09F8-6325-4F8F-8C11-8E245716FF37}" type="presParOf" srcId="{BE226595-BDD5-4A89-9E52-91E0982E75EE}" destId="{F6CA72E2-AEDB-4FF5-97F7-38CAB940D073}" srcOrd="0" destOrd="0" presId="urn:microsoft.com/office/officeart/2005/8/layout/process4"/>
    <dgm:cxn modelId="{84C43038-FA2B-4509-9A74-6D3D4A60C373}" type="presParOf" srcId="{F6CA72E2-AEDB-4FF5-97F7-38CAB940D073}" destId="{70AEE6A4-CEC1-4D17-B16E-A6AB76F82B57}" srcOrd="0" destOrd="0" presId="urn:microsoft.com/office/officeart/2005/8/layout/process4"/>
    <dgm:cxn modelId="{0DEE8503-66D1-4485-A885-15145C20923E}" type="presParOf" srcId="{BE226595-BDD5-4A89-9E52-91E0982E75EE}" destId="{584F341E-D44E-406D-AD7D-E65E27EC4838}" srcOrd="1" destOrd="0" presId="urn:microsoft.com/office/officeart/2005/8/layout/process4"/>
    <dgm:cxn modelId="{D817A90A-1CFB-4F78-9FDF-20C0AD99EBCE}" type="presParOf" srcId="{BE226595-BDD5-4A89-9E52-91E0982E75EE}" destId="{50670C99-2611-40F6-8A68-7C1EFD92F31D}" srcOrd="2" destOrd="0" presId="urn:microsoft.com/office/officeart/2005/8/layout/process4"/>
    <dgm:cxn modelId="{BFE9A455-6D90-4EFD-AF2E-D7F901050B18}" type="presParOf" srcId="{50670C99-2611-40F6-8A68-7C1EFD92F31D}" destId="{92CCB063-EC91-44E7-A15E-FF8A4C4DDC86}" srcOrd="0" destOrd="0" presId="urn:microsoft.com/office/officeart/2005/8/layout/process4"/>
    <dgm:cxn modelId="{B4932B27-5DEE-4E9C-8725-3C51C822FA8C}" type="presParOf" srcId="{BE226595-BDD5-4A89-9E52-91E0982E75EE}" destId="{297CA12C-60B8-4C21-BCB1-54AD05DCE368}" srcOrd="3" destOrd="0" presId="urn:microsoft.com/office/officeart/2005/8/layout/process4"/>
    <dgm:cxn modelId="{E4A38E21-EB11-4D2B-88D0-6BD172AAEDE1}" type="presParOf" srcId="{BE226595-BDD5-4A89-9E52-91E0982E75EE}" destId="{21BDCA20-281C-467D-B92C-5113DB390AA1}" srcOrd="4" destOrd="0" presId="urn:microsoft.com/office/officeart/2005/8/layout/process4"/>
    <dgm:cxn modelId="{6481480B-D37F-4B9F-99E6-F129519170C1}" type="presParOf" srcId="{21BDCA20-281C-467D-B92C-5113DB390AA1}" destId="{8EC21FBD-A0F6-4ED3-A6EE-0A269359EB7D}" srcOrd="0" destOrd="0" presId="urn:microsoft.com/office/officeart/2005/8/layout/process4"/>
    <dgm:cxn modelId="{405BF257-62F2-48A3-B98E-F5F8E34A610B}" type="presParOf" srcId="{BE226595-BDD5-4A89-9E52-91E0982E75EE}" destId="{5097D5B9-3430-4A07-9E40-D9E94BDEE240}" srcOrd="5" destOrd="0" presId="urn:microsoft.com/office/officeart/2005/8/layout/process4"/>
    <dgm:cxn modelId="{455C1DE5-ED4B-44C5-BE86-B0AA3F24FDA4}" type="presParOf" srcId="{BE226595-BDD5-4A89-9E52-91E0982E75EE}" destId="{2A495611-773A-4F51-9364-B1681ECA25FA}" srcOrd="6" destOrd="0" presId="urn:microsoft.com/office/officeart/2005/8/layout/process4"/>
    <dgm:cxn modelId="{E2085F33-4A62-47DD-A7FB-5A3EFAD5406D}" type="presParOf" srcId="{2A495611-773A-4F51-9364-B1681ECA25FA}" destId="{684C944B-3E90-4D4E-8425-19E06C996C1F}" srcOrd="0" destOrd="0" presId="urn:microsoft.com/office/officeart/2005/8/layout/process4"/>
    <dgm:cxn modelId="{A1C83C96-E3D1-4281-B512-DE2A3953C476}" type="presParOf" srcId="{BE226595-BDD5-4A89-9E52-91E0982E75EE}" destId="{A7E43AD8-17D8-4C03-A826-782735C63681}" srcOrd="7" destOrd="0" presId="urn:microsoft.com/office/officeart/2005/8/layout/process4"/>
    <dgm:cxn modelId="{F853A927-F551-4076-BB2D-669FA48253BC}" type="presParOf" srcId="{BE226595-BDD5-4A89-9E52-91E0982E75EE}" destId="{3F5146D1-6322-414E-8A5B-CD1D8B627F80}" srcOrd="8" destOrd="0" presId="urn:microsoft.com/office/officeart/2005/8/layout/process4"/>
    <dgm:cxn modelId="{DB61C78B-5115-4223-BD40-0AF4DDA90E54}" type="presParOf" srcId="{3F5146D1-6322-414E-8A5B-CD1D8B627F80}" destId="{C24F73F5-020C-4D9E-A3C5-4C2BA88EFC25}" srcOrd="0" destOrd="0" presId="urn:microsoft.com/office/officeart/2005/8/layout/process4"/>
    <dgm:cxn modelId="{C7BC0200-3E05-449B-BB5D-B02846084272}" type="presParOf" srcId="{BE226595-BDD5-4A89-9E52-91E0982E75EE}" destId="{A9FAE2C3-0D20-4E3C-AC7D-04F296E91870}" srcOrd="9" destOrd="0" presId="urn:microsoft.com/office/officeart/2005/8/layout/process4"/>
    <dgm:cxn modelId="{CDF324D8-61B7-4BA3-8390-AE6202E7D21E}" type="presParOf" srcId="{BE226595-BDD5-4A89-9E52-91E0982E75EE}" destId="{A8D08FC3-53F6-4B81-B5E6-85162866632A}" srcOrd="10" destOrd="0" presId="urn:microsoft.com/office/officeart/2005/8/layout/process4"/>
    <dgm:cxn modelId="{F10CB842-3EEC-4563-A831-C8A8CE9F5788}" type="presParOf" srcId="{A8D08FC3-53F6-4B81-B5E6-85162866632A}" destId="{CE847B37-6D19-43E3-9659-EF7C62624C23}" srcOrd="0" destOrd="0" presId="urn:microsoft.com/office/officeart/2005/8/layout/process4"/>
    <dgm:cxn modelId="{BD60F916-35EB-4261-AE53-E8063B71C461}" type="presParOf" srcId="{BE226595-BDD5-4A89-9E52-91E0982E75EE}" destId="{1C05CC98-07E3-4270-9A50-5ECF1344C4FF}" srcOrd="11" destOrd="0" presId="urn:microsoft.com/office/officeart/2005/8/layout/process4"/>
    <dgm:cxn modelId="{47AA0544-00CE-41B2-B305-05673CC1E70A}" type="presParOf" srcId="{BE226595-BDD5-4A89-9E52-91E0982E75EE}" destId="{6D22C6EC-C3D1-413B-BDAD-C210E11642B7}" srcOrd="12" destOrd="0" presId="urn:microsoft.com/office/officeart/2005/8/layout/process4"/>
    <dgm:cxn modelId="{5968DA9D-73C8-4FE3-8211-84324C6987F1}" type="presParOf" srcId="{6D22C6EC-C3D1-413B-BDAD-C210E11642B7}" destId="{A19471C5-63D2-42A3-BF3A-7D30636113F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AEE6A4-CEC1-4D17-B16E-A6AB76F82B57}">
      <dsp:nvSpPr>
        <dsp:cNvPr id="0" name=""/>
        <dsp:cNvSpPr/>
      </dsp:nvSpPr>
      <dsp:spPr>
        <a:xfrm>
          <a:off x="0" y="4528844"/>
          <a:ext cx="8606730" cy="4955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ZA" sz="1800" b="1" kern="1200" dirty="0" smtClean="0">
              <a:latin typeface="Futura Md BT" panose="020B0602020204020303" pitchFamily="34" charset="0"/>
            </a:rPr>
            <a:t>7: Gazette class configuration	</a:t>
          </a:r>
          <a:endParaRPr lang="en-ZA" sz="1800" b="1" kern="1200" dirty="0">
            <a:latin typeface="Futura Md BT" panose="020B0602020204020303" pitchFamily="34" charset="0"/>
          </a:endParaRPr>
        </a:p>
      </dsp:txBody>
      <dsp:txXfrm>
        <a:off x="0" y="4528844"/>
        <a:ext cx="8606730" cy="495589"/>
      </dsp:txXfrm>
    </dsp:sp>
    <dsp:sp modelId="{92CCB063-EC91-44E7-A15E-FF8A4C4DDC86}">
      <dsp:nvSpPr>
        <dsp:cNvPr id="0" name=""/>
        <dsp:cNvSpPr/>
      </dsp:nvSpPr>
      <dsp:spPr>
        <a:xfrm rot="10800000">
          <a:off x="0" y="3774062"/>
          <a:ext cx="8606730" cy="76221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ZA" sz="1800" b="1" kern="1200" dirty="0" smtClean="0">
              <a:latin typeface="Futura Md BT" panose="020B0602020204020303" pitchFamily="34" charset="0"/>
            </a:rPr>
            <a:t>6: Resource Quality Objectives (EcoSpecs &amp; water quality (user))</a:t>
          </a:r>
          <a:endParaRPr lang="en-ZA" sz="1800" b="1" kern="1200" dirty="0">
            <a:latin typeface="Futura Md BT" panose="020B0602020204020303" pitchFamily="34" charset="0"/>
          </a:endParaRPr>
        </a:p>
      </dsp:txBody>
      <dsp:txXfrm rot="10800000">
        <a:off x="0" y="3774062"/>
        <a:ext cx="8606730" cy="495264"/>
      </dsp:txXfrm>
    </dsp:sp>
    <dsp:sp modelId="{8EC21FBD-A0F6-4ED3-A6EE-0A269359EB7D}">
      <dsp:nvSpPr>
        <dsp:cNvPr id="0" name=""/>
        <dsp:cNvSpPr/>
      </dsp:nvSpPr>
      <dsp:spPr>
        <a:xfrm rot="10800000">
          <a:off x="0" y="3019280"/>
          <a:ext cx="8606730" cy="76221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ZA" sz="1800" b="1" kern="1200" dirty="0" smtClean="0">
              <a:latin typeface="Futura Md BT" panose="020B0602020204020303" pitchFamily="34" charset="0"/>
            </a:rPr>
            <a:t>5: Stakeholder process</a:t>
          </a:r>
          <a:endParaRPr lang="en-ZA" sz="1800" b="1" kern="1200" dirty="0">
            <a:latin typeface="Futura Md BT" panose="020B0602020204020303" pitchFamily="34" charset="0"/>
          </a:endParaRPr>
        </a:p>
      </dsp:txBody>
      <dsp:txXfrm rot="10800000">
        <a:off x="0" y="3019280"/>
        <a:ext cx="8606730" cy="495264"/>
      </dsp:txXfrm>
    </dsp:sp>
    <dsp:sp modelId="{684C944B-3E90-4D4E-8425-19E06C996C1F}">
      <dsp:nvSpPr>
        <dsp:cNvPr id="0" name=""/>
        <dsp:cNvSpPr/>
      </dsp:nvSpPr>
      <dsp:spPr>
        <a:xfrm rot="10800000">
          <a:off x="0" y="2264498"/>
          <a:ext cx="8606730" cy="76221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ZA" sz="1800" b="1" kern="1200" dirty="0" smtClean="0">
              <a:latin typeface="Futura Md BT" panose="020B0602020204020303" pitchFamily="34" charset="0"/>
            </a:rPr>
            <a:t>4: Identification and evaluation of scenarios within IWRM</a:t>
          </a:r>
          <a:endParaRPr lang="en-ZA" sz="1800" b="1" kern="1200" dirty="0">
            <a:latin typeface="Futura Md BT" panose="020B0602020204020303" pitchFamily="34" charset="0"/>
          </a:endParaRPr>
        </a:p>
      </dsp:txBody>
      <dsp:txXfrm rot="10800000">
        <a:off x="0" y="2264498"/>
        <a:ext cx="8606730" cy="495264"/>
      </dsp:txXfrm>
    </dsp:sp>
    <dsp:sp modelId="{C24F73F5-020C-4D9E-A3C5-4C2BA88EFC25}">
      <dsp:nvSpPr>
        <dsp:cNvPr id="0" name=""/>
        <dsp:cNvSpPr/>
      </dsp:nvSpPr>
      <dsp:spPr>
        <a:xfrm rot="10800000">
          <a:off x="0" y="1509716"/>
          <a:ext cx="8606730" cy="762215"/>
        </a:xfrm>
        <a:prstGeom prst="upArrowCallou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ZA" sz="1800" b="1" kern="1200" dirty="0" smtClean="0">
              <a:latin typeface="Futura Md BT" panose="020B0602020204020303" pitchFamily="34" charset="0"/>
            </a:rPr>
            <a:t>3: Quantify EWRs and changes in EGSA</a:t>
          </a:r>
          <a:endParaRPr lang="en-ZA" sz="1800" b="1" kern="1200" dirty="0">
            <a:latin typeface="Futura Md BT" panose="020B0602020204020303" pitchFamily="34" charset="0"/>
          </a:endParaRPr>
        </a:p>
      </dsp:txBody>
      <dsp:txXfrm rot="10800000">
        <a:off x="0" y="1509716"/>
        <a:ext cx="8606730" cy="495264"/>
      </dsp:txXfrm>
    </dsp:sp>
    <dsp:sp modelId="{CE847B37-6D19-43E3-9659-EF7C62624C23}">
      <dsp:nvSpPr>
        <dsp:cNvPr id="0" name=""/>
        <dsp:cNvSpPr/>
      </dsp:nvSpPr>
      <dsp:spPr>
        <a:xfrm rot="10800000">
          <a:off x="0" y="754934"/>
          <a:ext cx="8606730" cy="76221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ZA" sz="1800" b="1" kern="1200" dirty="0" smtClean="0">
              <a:latin typeface="Futura Md BT" panose="020B0602020204020303" pitchFamily="34" charset="0"/>
            </a:rPr>
            <a:t>2: Initiation of stakeholder process and catchment visioning</a:t>
          </a:r>
          <a:endParaRPr lang="en-ZA" sz="1800" b="1" kern="1200" dirty="0">
            <a:latin typeface="Futura Md BT" panose="020B0602020204020303" pitchFamily="34" charset="0"/>
          </a:endParaRPr>
        </a:p>
      </dsp:txBody>
      <dsp:txXfrm rot="10800000">
        <a:off x="0" y="754934"/>
        <a:ext cx="8606730" cy="495264"/>
      </dsp:txXfrm>
    </dsp:sp>
    <dsp:sp modelId="{A19471C5-63D2-42A3-BF3A-7D30636113F1}">
      <dsp:nvSpPr>
        <dsp:cNvPr id="0" name=""/>
        <dsp:cNvSpPr/>
      </dsp:nvSpPr>
      <dsp:spPr>
        <a:xfrm rot="10800000">
          <a:off x="0" y="152"/>
          <a:ext cx="8606730" cy="76221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ZA" sz="1800" b="1" kern="1200" dirty="0" smtClean="0">
              <a:latin typeface="Futura Md BT" panose="020B0602020204020303" pitchFamily="34" charset="0"/>
            </a:rPr>
            <a:t>1: Delineate units of analysis and describe the status quo</a:t>
          </a:r>
          <a:endParaRPr lang="en-ZA" sz="1800" b="1" kern="1200" dirty="0">
            <a:latin typeface="Futura Md BT" panose="020B0602020204020303" pitchFamily="34" charset="0"/>
          </a:endParaRPr>
        </a:p>
      </dsp:txBody>
      <dsp:txXfrm rot="10800000">
        <a:off x="0" y="152"/>
        <a:ext cx="8606730" cy="495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4244" cy="3417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52472" y="0"/>
            <a:ext cx="4324244" cy="3417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EA855-0061-4E42-BE8A-319B49193702}" type="datetimeFigureOut">
              <a:rPr lang="en-ZA" smtClean="0"/>
              <a:t>2013/10/30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91293"/>
            <a:ext cx="4324244" cy="3417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52472" y="6491293"/>
            <a:ext cx="4324244" cy="3417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E9FFC-D6B4-4ABA-A12F-E81A4787FD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45136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24244" cy="34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52472" y="0"/>
            <a:ext cx="4324244" cy="34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F5CAB3CB-B4D9-4C55-9067-72DBAF743801}" type="datetimeFigureOut">
              <a:rPr lang="en-US" altLang="en-US"/>
              <a:pPr/>
              <a:t>10/30/2013</a:t>
            </a:fld>
            <a:endParaRPr lang="en-US" alt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81363" y="512763"/>
            <a:ext cx="3416300" cy="2562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7903" y="3246239"/>
            <a:ext cx="7983220" cy="307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91293"/>
            <a:ext cx="4324244" cy="34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52472" y="6491293"/>
            <a:ext cx="4324244" cy="34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5F20A31-D0AE-4937-9865-DAC31C97538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64077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BBF6E43B-1595-40EE-98D9-9D219E80177B}" type="datetimeFigureOut">
              <a:rPr lang="en-US" altLang="en-US"/>
              <a:pPr/>
              <a:t>10/30/2013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285941D3-CA37-42AF-A137-68965770B96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373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04FC9717-0E97-43DE-9DC1-86B2FB71374C}" type="datetimeFigureOut">
              <a:rPr lang="en-US" altLang="en-US"/>
              <a:pPr/>
              <a:t>10/30/2013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FCE0B8A7-0DA6-494E-AC50-9AAB2D07CB1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70715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9A9F0D72-5402-430A-BDF6-76375D3EED57}" type="datetimeFigureOut">
              <a:rPr lang="en-US" altLang="en-US"/>
              <a:pPr/>
              <a:t>10/30/2013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72509F15-D07D-4AD0-97DD-6A593A903F1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702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849ABAC-2D90-41F6-B216-269B77B5E918}" type="datetimeFigureOut">
              <a:rPr lang="en-US" altLang="en-US"/>
              <a:pPr/>
              <a:t>10/30/2013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199C816C-FE41-4DE7-B7FF-E6F9195E4A0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3480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28EB6A41-5C2A-49A0-A7E1-0782692DE46D}" type="datetimeFigureOut">
              <a:rPr lang="en-US" altLang="en-US"/>
              <a:pPr/>
              <a:t>10/30/2013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3DE2512C-E519-411C-B9F6-82F9AD5FA69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664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F95FB3A3-7694-4CA4-AA58-BA5B0AD1FAE5}" type="datetimeFigureOut">
              <a:rPr lang="en-US" altLang="en-US"/>
              <a:pPr/>
              <a:t>10/30/2013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989614A2-ED4C-4B6E-B265-985182E6C97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4619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E1C539B-B35F-47A2-8494-8683E050EEB9}" type="datetimeFigureOut">
              <a:rPr lang="en-US" altLang="en-US"/>
              <a:pPr/>
              <a:t>10/30/2013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A4A986C2-C1C8-43F2-8BC1-27D2CCDB7A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1467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EA8B0ED9-EA1F-4F62-AFF1-41637A49E3E8}" type="datetimeFigureOut">
              <a:rPr lang="en-US" altLang="en-US"/>
              <a:pPr/>
              <a:t>10/30/2013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B35B1BC8-68C7-450A-8DA4-A6A3FDC3204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534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4DF6F9B6-A959-4D5F-BF87-6E42AEBE044D}" type="datetimeFigureOut">
              <a:rPr lang="en-US" altLang="en-US"/>
              <a:pPr/>
              <a:t>10/30/2013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BB1AFAD4-B17E-4D98-AFD2-C6576904CF9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061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9BE78EE4-FD97-4B18-8918-DCBCABD16198}" type="datetimeFigureOut">
              <a:rPr lang="en-US" altLang="en-US"/>
              <a:pPr/>
              <a:t>10/30/2013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86CA679A-47D0-4D45-9D88-BE1A8A8A584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991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71E28F08-CFC3-413A-8ED4-52E1EBE514DE}" type="datetimeFigureOut">
              <a:rPr lang="en-US" altLang="en-US"/>
              <a:pPr/>
              <a:t>10/30/2013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D5452F99-34F2-42D9-AB3A-9C0AC8CFEAB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3171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Slide Content Backround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Slide Opening 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Box 6"/>
          <p:cNvSpPr txBox="1">
            <a:spLocks noChangeArrowheads="1"/>
          </p:cNvSpPr>
          <p:nvPr/>
        </p:nvSpPr>
        <p:spPr bwMode="auto">
          <a:xfrm>
            <a:off x="1827213" y="2251075"/>
            <a:ext cx="50895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chemeClr val="bg1"/>
                </a:solidFill>
                <a:latin typeface="Futura Md BT" panose="020B0602020204020303" pitchFamily="34" charset="0"/>
              </a:rPr>
              <a:t>EWR SUMMARY</a:t>
            </a:r>
            <a:endParaRPr lang="en-US" altLang="en-US" sz="3200" b="1" dirty="0">
              <a:solidFill>
                <a:schemeClr val="bg1"/>
              </a:solidFill>
              <a:latin typeface="Futura Md BT" panose="020B0602020204020303" pitchFamily="34" charset="0"/>
            </a:endParaRPr>
          </a:p>
          <a:p>
            <a:pPr eaLnBrk="1" hangingPunct="1"/>
            <a:r>
              <a:rPr lang="en-US" altLang="en-US" sz="3200" dirty="0">
                <a:solidFill>
                  <a:schemeClr val="bg1"/>
                </a:solidFill>
                <a:latin typeface="Futura Md BT" panose="020B0602020204020303" pitchFamily="34" charset="0"/>
              </a:rPr>
              <a:t>Presented by:</a:t>
            </a:r>
          </a:p>
          <a:p>
            <a:pPr eaLnBrk="1" hangingPunct="1"/>
            <a:r>
              <a:rPr lang="en-US" altLang="en-US" sz="3200" dirty="0" smtClean="0">
                <a:solidFill>
                  <a:schemeClr val="bg1"/>
                </a:solidFill>
                <a:latin typeface="Futura Md BT" panose="020B0602020204020303" pitchFamily="34" charset="0"/>
              </a:rPr>
              <a:t>Delana Louw</a:t>
            </a:r>
            <a:endParaRPr lang="en-US" altLang="en-US" sz="3200" dirty="0">
              <a:solidFill>
                <a:schemeClr val="bg1"/>
              </a:solidFill>
              <a:latin typeface="Futura Md BT" panose="020B0602020204020303" pitchFamily="34" charset="0"/>
            </a:endParaRPr>
          </a:p>
          <a:p>
            <a:pPr eaLnBrk="1" hangingPunct="1"/>
            <a:r>
              <a:rPr lang="en-US" altLang="en-US" sz="3200" dirty="0" smtClean="0">
                <a:solidFill>
                  <a:schemeClr val="bg1"/>
                </a:solidFill>
                <a:latin typeface="Futura Md BT" panose="020B0602020204020303" pitchFamily="34" charset="0"/>
              </a:rPr>
              <a:t>Rivers for Africa</a:t>
            </a:r>
            <a:endParaRPr lang="en-US" altLang="en-US" sz="3200" dirty="0">
              <a:solidFill>
                <a:schemeClr val="bg1"/>
              </a:solidFill>
              <a:latin typeface="Futura Md BT" panose="020B0602020204020303" pitchFamily="34" charset="0"/>
            </a:endParaRPr>
          </a:p>
          <a:p>
            <a:pPr eaLnBrk="1" hangingPunct="1"/>
            <a:endParaRPr lang="en-US" altLang="en-US" sz="3200" dirty="0">
              <a:solidFill>
                <a:schemeClr val="bg1"/>
              </a:solidFill>
              <a:latin typeface="Futura Md BT" panose="020B0602020204020303" pitchFamily="34" charset="0"/>
            </a:endParaRPr>
          </a:p>
          <a:p>
            <a:pPr eaLnBrk="1" hangingPunct="1"/>
            <a:r>
              <a:rPr lang="en-US" altLang="en-US" sz="3200" dirty="0" smtClean="0">
                <a:solidFill>
                  <a:schemeClr val="bg1"/>
                </a:solidFill>
                <a:latin typeface="Futura Md BT" panose="020B0602020204020303" pitchFamily="34" charset="0"/>
              </a:rPr>
              <a:t>31 October 2013</a:t>
            </a:r>
            <a:endParaRPr lang="en-US" altLang="en-US" sz="3200" dirty="0">
              <a:solidFill>
                <a:schemeClr val="bg1"/>
              </a:solidFill>
              <a:latin typeface="Futura Md BT" panose="020B06020202040203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24651" y="6492876"/>
            <a:ext cx="2133600" cy="365125"/>
          </a:xfrm>
        </p:spPr>
        <p:txBody>
          <a:bodyPr/>
          <a:lstStyle/>
          <a:p>
            <a:pPr>
              <a:defRPr/>
            </a:pPr>
            <a:fld id="{AA80D5D7-D489-4F0A-867E-0D072B0DF06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2" descr="C:\MyFiles\Letaba\TaskD1LetStatusQ\Letaba PESEIS\Nodes\biphysical-nod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2" t="33520" r="34237" b="26208"/>
          <a:stretch/>
        </p:blipFill>
        <p:spPr bwMode="auto">
          <a:xfrm>
            <a:off x="815505" y="2030874"/>
            <a:ext cx="7443246" cy="456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180074" y="1395444"/>
            <a:ext cx="8857281" cy="6199408"/>
          </a:xfrm>
          <a:custGeom>
            <a:avLst/>
            <a:gdLst>
              <a:gd name="connsiteX0" fmla="*/ 3580109 w 8857281"/>
              <a:gd name="connsiteY0" fmla="*/ 5354664 h 6199408"/>
              <a:gd name="connsiteX1" fmla="*/ 3564610 w 8857281"/>
              <a:gd name="connsiteY1" fmla="*/ 5292671 h 6199408"/>
              <a:gd name="connsiteX2" fmla="*/ 3549112 w 8857281"/>
              <a:gd name="connsiteY2" fmla="*/ 5261674 h 6199408"/>
              <a:gd name="connsiteX3" fmla="*/ 3556861 w 8857281"/>
              <a:gd name="connsiteY3" fmla="*/ 5106691 h 6199408"/>
              <a:gd name="connsiteX4" fmla="*/ 3549112 w 8857281"/>
              <a:gd name="connsiteY4" fmla="*/ 5060196 h 6199408"/>
              <a:gd name="connsiteX5" fmla="*/ 3510366 w 8857281"/>
              <a:gd name="connsiteY5" fmla="*/ 5021451 h 6199408"/>
              <a:gd name="connsiteX6" fmla="*/ 3494868 w 8857281"/>
              <a:gd name="connsiteY6" fmla="*/ 4998203 h 6199408"/>
              <a:gd name="connsiteX7" fmla="*/ 3471620 w 8857281"/>
              <a:gd name="connsiteY7" fmla="*/ 4982705 h 6199408"/>
              <a:gd name="connsiteX8" fmla="*/ 3293390 w 8857281"/>
              <a:gd name="connsiteY8" fmla="*/ 4990454 h 6199408"/>
              <a:gd name="connsiteX9" fmla="*/ 3270143 w 8857281"/>
              <a:gd name="connsiteY9" fmla="*/ 4998203 h 6199408"/>
              <a:gd name="connsiteX10" fmla="*/ 3254644 w 8857281"/>
              <a:gd name="connsiteY10" fmla="*/ 5013701 h 6199408"/>
              <a:gd name="connsiteX11" fmla="*/ 3215898 w 8857281"/>
              <a:gd name="connsiteY11" fmla="*/ 5005952 h 6199408"/>
              <a:gd name="connsiteX12" fmla="*/ 3192651 w 8857281"/>
              <a:gd name="connsiteY12" fmla="*/ 4982705 h 6199408"/>
              <a:gd name="connsiteX13" fmla="*/ 3146156 w 8857281"/>
              <a:gd name="connsiteY13" fmla="*/ 4951708 h 6199408"/>
              <a:gd name="connsiteX14" fmla="*/ 3122909 w 8857281"/>
              <a:gd name="connsiteY14" fmla="*/ 4936210 h 6199408"/>
              <a:gd name="connsiteX15" fmla="*/ 3091912 w 8857281"/>
              <a:gd name="connsiteY15" fmla="*/ 4889715 h 6199408"/>
              <a:gd name="connsiteX16" fmla="*/ 3076414 w 8857281"/>
              <a:gd name="connsiteY16" fmla="*/ 4866468 h 6199408"/>
              <a:gd name="connsiteX17" fmla="*/ 3060915 w 8857281"/>
              <a:gd name="connsiteY17" fmla="*/ 4850969 h 6199408"/>
              <a:gd name="connsiteX18" fmla="*/ 3022170 w 8857281"/>
              <a:gd name="connsiteY18" fmla="*/ 4812224 h 6199408"/>
              <a:gd name="connsiteX19" fmla="*/ 2944678 w 8857281"/>
              <a:gd name="connsiteY19" fmla="*/ 4819973 h 6199408"/>
              <a:gd name="connsiteX20" fmla="*/ 2898183 w 8857281"/>
              <a:gd name="connsiteY20" fmla="*/ 4835471 h 6199408"/>
              <a:gd name="connsiteX21" fmla="*/ 2874936 w 8857281"/>
              <a:gd name="connsiteY21" fmla="*/ 4850969 h 6199408"/>
              <a:gd name="connsiteX22" fmla="*/ 2859437 w 8857281"/>
              <a:gd name="connsiteY22" fmla="*/ 4866468 h 6199408"/>
              <a:gd name="connsiteX23" fmla="*/ 2812943 w 8857281"/>
              <a:gd name="connsiteY23" fmla="*/ 4889715 h 6199408"/>
              <a:gd name="connsiteX24" fmla="*/ 2758698 w 8857281"/>
              <a:gd name="connsiteY24" fmla="*/ 4928461 h 6199408"/>
              <a:gd name="connsiteX25" fmla="*/ 2735451 w 8857281"/>
              <a:gd name="connsiteY25" fmla="*/ 4943959 h 6199408"/>
              <a:gd name="connsiteX26" fmla="*/ 2712204 w 8857281"/>
              <a:gd name="connsiteY26" fmla="*/ 4951708 h 6199408"/>
              <a:gd name="connsiteX27" fmla="*/ 2696705 w 8857281"/>
              <a:gd name="connsiteY27" fmla="*/ 4967207 h 6199408"/>
              <a:gd name="connsiteX28" fmla="*/ 2634712 w 8857281"/>
              <a:gd name="connsiteY28" fmla="*/ 4982705 h 6199408"/>
              <a:gd name="connsiteX29" fmla="*/ 2611465 w 8857281"/>
              <a:gd name="connsiteY29" fmla="*/ 4990454 h 6199408"/>
              <a:gd name="connsiteX30" fmla="*/ 2541722 w 8857281"/>
              <a:gd name="connsiteY30" fmla="*/ 4974956 h 6199408"/>
              <a:gd name="connsiteX31" fmla="*/ 2526224 w 8857281"/>
              <a:gd name="connsiteY31" fmla="*/ 4959457 h 6199408"/>
              <a:gd name="connsiteX32" fmla="*/ 2533973 w 8857281"/>
              <a:gd name="connsiteY32" fmla="*/ 4719234 h 6199408"/>
              <a:gd name="connsiteX33" fmla="*/ 2541722 w 8857281"/>
              <a:gd name="connsiteY33" fmla="*/ 4688237 h 6199408"/>
              <a:gd name="connsiteX34" fmla="*/ 2518475 w 8857281"/>
              <a:gd name="connsiteY34" fmla="*/ 4633993 h 6199408"/>
              <a:gd name="connsiteX35" fmla="*/ 2502976 w 8857281"/>
              <a:gd name="connsiteY35" fmla="*/ 4618495 h 6199408"/>
              <a:gd name="connsiteX36" fmla="*/ 2487478 w 8857281"/>
              <a:gd name="connsiteY36" fmla="*/ 4401518 h 6199408"/>
              <a:gd name="connsiteX37" fmla="*/ 2471980 w 8857281"/>
              <a:gd name="connsiteY37" fmla="*/ 4378271 h 6199408"/>
              <a:gd name="connsiteX38" fmla="*/ 2464231 w 8857281"/>
              <a:gd name="connsiteY38" fmla="*/ 4355024 h 6199408"/>
              <a:gd name="connsiteX39" fmla="*/ 2456481 w 8857281"/>
              <a:gd name="connsiteY39" fmla="*/ 4308529 h 6199408"/>
              <a:gd name="connsiteX40" fmla="*/ 2433234 w 8857281"/>
              <a:gd name="connsiteY40" fmla="*/ 4223288 h 6199408"/>
              <a:gd name="connsiteX41" fmla="*/ 2425485 w 8857281"/>
              <a:gd name="connsiteY41" fmla="*/ 4161295 h 6199408"/>
              <a:gd name="connsiteX42" fmla="*/ 2433234 w 8857281"/>
              <a:gd name="connsiteY42" fmla="*/ 4037308 h 6199408"/>
              <a:gd name="connsiteX43" fmla="*/ 2611465 w 8857281"/>
              <a:gd name="connsiteY43" fmla="*/ 4052807 h 6199408"/>
              <a:gd name="connsiteX44" fmla="*/ 2642461 w 8857281"/>
              <a:gd name="connsiteY44" fmla="*/ 4060556 h 6199408"/>
              <a:gd name="connsiteX45" fmla="*/ 2688956 w 8857281"/>
              <a:gd name="connsiteY45" fmla="*/ 4068305 h 6199408"/>
              <a:gd name="connsiteX46" fmla="*/ 2681207 w 8857281"/>
              <a:gd name="connsiteY46" fmla="*/ 3990813 h 6199408"/>
              <a:gd name="connsiteX47" fmla="*/ 2673458 w 8857281"/>
              <a:gd name="connsiteY47" fmla="*/ 3967566 h 6199408"/>
              <a:gd name="connsiteX48" fmla="*/ 2626963 w 8857281"/>
              <a:gd name="connsiteY48" fmla="*/ 3952068 h 6199408"/>
              <a:gd name="connsiteX49" fmla="*/ 2588217 w 8857281"/>
              <a:gd name="connsiteY49" fmla="*/ 3936569 h 6199408"/>
              <a:gd name="connsiteX50" fmla="*/ 2549471 w 8857281"/>
              <a:gd name="connsiteY50" fmla="*/ 3928820 h 6199408"/>
              <a:gd name="connsiteX51" fmla="*/ 2495227 w 8857281"/>
              <a:gd name="connsiteY51" fmla="*/ 3913322 h 6199408"/>
              <a:gd name="connsiteX52" fmla="*/ 2440983 w 8857281"/>
              <a:gd name="connsiteY52" fmla="*/ 3874576 h 6199408"/>
              <a:gd name="connsiteX53" fmla="*/ 2417736 w 8857281"/>
              <a:gd name="connsiteY53" fmla="*/ 3866827 h 6199408"/>
              <a:gd name="connsiteX54" fmla="*/ 2394488 w 8857281"/>
              <a:gd name="connsiteY54" fmla="*/ 3874576 h 6199408"/>
              <a:gd name="connsiteX55" fmla="*/ 2355743 w 8857281"/>
              <a:gd name="connsiteY55" fmla="*/ 3905573 h 6199408"/>
              <a:gd name="connsiteX56" fmla="*/ 2169763 w 8857281"/>
              <a:gd name="connsiteY56" fmla="*/ 3897824 h 6199408"/>
              <a:gd name="connsiteX57" fmla="*/ 2146515 w 8857281"/>
              <a:gd name="connsiteY57" fmla="*/ 3890074 h 6199408"/>
              <a:gd name="connsiteX58" fmla="*/ 2138766 w 8857281"/>
              <a:gd name="connsiteY58" fmla="*/ 3866827 h 6199408"/>
              <a:gd name="connsiteX59" fmla="*/ 2123268 w 8857281"/>
              <a:gd name="connsiteY59" fmla="*/ 3843579 h 6199408"/>
              <a:gd name="connsiteX60" fmla="*/ 2107770 w 8857281"/>
              <a:gd name="connsiteY60" fmla="*/ 3789335 h 6199408"/>
              <a:gd name="connsiteX61" fmla="*/ 2092271 w 8857281"/>
              <a:gd name="connsiteY61" fmla="*/ 3642101 h 6199408"/>
              <a:gd name="connsiteX62" fmla="*/ 2076773 w 8857281"/>
              <a:gd name="connsiteY62" fmla="*/ 3587857 h 6199408"/>
              <a:gd name="connsiteX63" fmla="*/ 2061275 w 8857281"/>
              <a:gd name="connsiteY63" fmla="*/ 3533613 h 6199408"/>
              <a:gd name="connsiteX64" fmla="*/ 2014780 w 8857281"/>
              <a:gd name="connsiteY64" fmla="*/ 3502617 h 6199408"/>
              <a:gd name="connsiteX65" fmla="*/ 1976034 w 8857281"/>
              <a:gd name="connsiteY65" fmla="*/ 3471620 h 6199408"/>
              <a:gd name="connsiteX66" fmla="*/ 1960536 w 8857281"/>
              <a:gd name="connsiteY66" fmla="*/ 3448373 h 6199408"/>
              <a:gd name="connsiteX67" fmla="*/ 1945037 w 8857281"/>
              <a:gd name="connsiteY67" fmla="*/ 3432874 h 6199408"/>
              <a:gd name="connsiteX68" fmla="*/ 1937288 w 8857281"/>
              <a:gd name="connsiteY68" fmla="*/ 3409627 h 6199408"/>
              <a:gd name="connsiteX69" fmla="*/ 1914041 w 8857281"/>
              <a:gd name="connsiteY69" fmla="*/ 3401878 h 6199408"/>
              <a:gd name="connsiteX70" fmla="*/ 1875295 w 8857281"/>
              <a:gd name="connsiteY70" fmla="*/ 3417376 h 6199408"/>
              <a:gd name="connsiteX71" fmla="*/ 1828800 w 8857281"/>
              <a:gd name="connsiteY71" fmla="*/ 3448373 h 6199408"/>
              <a:gd name="connsiteX72" fmla="*/ 1774556 w 8857281"/>
              <a:gd name="connsiteY72" fmla="*/ 3471620 h 6199408"/>
              <a:gd name="connsiteX73" fmla="*/ 1720312 w 8857281"/>
              <a:gd name="connsiteY73" fmla="*/ 3502617 h 6199408"/>
              <a:gd name="connsiteX74" fmla="*/ 1697065 w 8857281"/>
              <a:gd name="connsiteY74" fmla="*/ 3510366 h 6199408"/>
              <a:gd name="connsiteX75" fmla="*/ 1673817 w 8857281"/>
              <a:gd name="connsiteY75" fmla="*/ 3525864 h 6199408"/>
              <a:gd name="connsiteX76" fmla="*/ 1627322 w 8857281"/>
              <a:gd name="connsiteY76" fmla="*/ 3541362 h 6199408"/>
              <a:gd name="connsiteX77" fmla="*/ 1604075 w 8857281"/>
              <a:gd name="connsiteY77" fmla="*/ 3549112 h 6199408"/>
              <a:gd name="connsiteX78" fmla="*/ 1580827 w 8857281"/>
              <a:gd name="connsiteY78" fmla="*/ 3556861 h 6199408"/>
              <a:gd name="connsiteX79" fmla="*/ 1487837 w 8857281"/>
              <a:gd name="connsiteY79" fmla="*/ 3603356 h 6199408"/>
              <a:gd name="connsiteX80" fmla="*/ 1464590 w 8857281"/>
              <a:gd name="connsiteY80" fmla="*/ 3611105 h 6199408"/>
              <a:gd name="connsiteX81" fmla="*/ 1441343 w 8857281"/>
              <a:gd name="connsiteY81" fmla="*/ 3618854 h 6199408"/>
              <a:gd name="connsiteX82" fmla="*/ 1402597 w 8857281"/>
              <a:gd name="connsiteY82" fmla="*/ 3642101 h 6199408"/>
              <a:gd name="connsiteX83" fmla="*/ 1387098 w 8857281"/>
              <a:gd name="connsiteY83" fmla="*/ 3657600 h 6199408"/>
              <a:gd name="connsiteX84" fmla="*/ 1363851 w 8857281"/>
              <a:gd name="connsiteY84" fmla="*/ 3673098 h 6199408"/>
              <a:gd name="connsiteX85" fmla="*/ 1294109 w 8857281"/>
              <a:gd name="connsiteY85" fmla="*/ 3727342 h 6199408"/>
              <a:gd name="connsiteX86" fmla="*/ 1177871 w 8857281"/>
              <a:gd name="connsiteY86" fmla="*/ 3719593 h 6199408"/>
              <a:gd name="connsiteX87" fmla="*/ 1154624 w 8857281"/>
              <a:gd name="connsiteY87" fmla="*/ 3704095 h 6199408"/>
              <a:gd name="connsiteX88" fmla="*/ 960895 w 8857281"/>
              <a:gd name="connsiteY88" fmla="*/ 3711844 h 6199408"/>
              <a:gd name="connsiteX89" fmla="*/ 937648 w 8857281"/>
              <a:gd name="connsiteY89" fmla="*/ 3719593 h 6199408"/>
              <a:gd name="connsiteX90" fmla="*/ 906651 w 8857281"/>
              <a:gd name="connsiteY90" fmla="*/ 3758339 h 6199408"/>
              <a:gd name="connsiteX91" fmla="*/ 860156 w 8857281"/>
              <a:gd name="connsiteY91" fmla="*/ 3766088 h 6199408"/>
              <a:gd name="connsiteX92" fmla="*/ 813661 w 8857281"/>
              <a:gd name="connsiteY92" fmla="*/ 3758339 h 6199408"/>
              <a:gd name="connsiteX93" fmla="*/ 805912 w 8857281"/>
              <a:gd name="connsiteY93" fmla="*/ 3735091 h 6199408"/>
              <a:gd name="connsiteX94" fmla="*/ 798163 w 8857281"/>
              <a:gd name="connsiteY94" fmla="*/ 3704095 h 6199408"/>
              <a:gd name="connsiteX95" fmla="*/ 798163 w 8857281"/>
              <a:gd name="connsiteY95" fmla="*/ 3549112 h 6199408"/>
              <a:gd name="connsiteX96" fmla="*/ 821410 w 8857281"/>
              <a:gd name="connsiteY96" fmla="*/ 3502617 h 6199408"/>
              <a:gd name="connsiteX97" fmla="*/ 860156 w 8857281"/>
              <a:gd name="connsiteY97" fmla="*/ 3463871 h 6199408"/>
              <a:gd name="connsiteX98" fmla="*/ 883404 w 8857281"/>
              <a:gd name="connsiteY98" fmla="*/ 3456122 h 6199408"/>
              <a:gd name="connsiteX99" fmla="*/ 906651 w 8857281"/>
              <a:gd name="connsiteY99" fmla="*/ 3440624 h 6199408"/>
              <a:gd name="connsiteX100" fmla="*/ 945397 w 8857281"/>
              <a:gd name="connsiteY100" fmla="*/ 3401878 h 6199408"/>
              <a:gd name="connsiteX101" fmla="*/ 960895 w 8857281"/>
              <a:gd name="connsiteY101" fmla="*/ 3386379 h 6199408"/>
              <a:gd name="connsiteX102" fmla="*/ 984143 w 8857281"/>
              <a:gd name="connsiteY102" fmla="*/ 3370881 h 6199408"/>
              <a:gd name="connsiteX103" fmla="*/ 1015139 w 8857281"/>
              <a:gd name="connsiteY103" fmla="*/ 3332135 h 6199408"/>
              <a:gd name="connsiteX104" fmla="*/ 1046136 w 8857281"/>
              <a:gd name="connsiteY104" fmla="*/ 3293390 h 6199408"/>
              <a:gd name="connsiteX105" fmla="*/ 1053885 w 8857281"/>
              <a:gd name="connsiteY105" fmla="*/ 3262393 h 6199408"/>
              <a:gd name="connsiteX106" fmla="*/ 1077132 w 8857281"/>
              <a:gd name="connsiteY106" fmla="*/ 3246895 h 6199408"/>
              <a:gd name="connsiteX107" fmla="*/ 1084881 w 8857281"/>
              <a:gd name="connsiteY107" fmla="*/ 3208149 h 6199408"/>
              <a:gd name="connsiteX108" fmla="*/ 1092631 w 8857281"/>
              <a:gd name="connsiteY108" fmla="*/ 3184901 h 6199408"/>
              <a:gd name="connsiteX109" fmla="*/ 1108129 w 8857281"/>
              <a:gd name="connsiteY109" fmla="*/ 3161654 h 6199408"/>
              <a:gd name="connsiteX110" fmla="*/ 1115878 w 8857281"/>
              <a:gd name="connsiteY110" fmla="*/ 3138407 h 6199408"/>
              <a:gd name="connsiteX111" fmla="*/ 1146875 w 8857281"/>
              <a:gd name="connsiteY111" fmla="*/ 3099661 h 6199408"/>
              <a:gd name="connsiteX112" fmla="*/ 1170122 w 8857281"/>
              <a:gd name="connsiteY112" fmla="*/ 3084162 h 6199408"/>
              <a:gd name="connsiteX113" fmla="*/ 1185620 w 8857281"/>
              <a:gd name="connsiteY113" fmla="*/ 3060915 h 6199408"/>
              <a:gd name="connsiteX114" fmla="*/ 1201119 w 8857281"/>
              <a:gd name="connsiteY114" fmla="*/ 3045417 h 6199408"/>
              <a:gd name="connsiteX115" fmla="*/ 1232115 w 8857281"/>
              <a:gd name="connsiteY115" fmla="*/ 2998922 h 6199408"/>
              <a:gd name="connsiteX116" fmla="*/ 1278610 w 8857281"/>
              <a:gd name="connsiteY116" fmla="*/ 2944678 h 6199408"/>
              <a:gd name="connsiteX117" fmla="*/ 1325105 w 8857281"/>
              <a:gd name="connsiteY117" fmla="*/ 2898183 h 6199408"/>
              <a:gd name="connsiteX118" fmla="*/ 1371600 w 8857281"/>
              <a:gd name="connsiteY118" fmla="*/ 2851688 h 6199408"/>
              <a:gd name="connsiteX119" fmla="*/ 1394848 w 8857281"/>
              <a:gd name="connsiteY119" fmla="*/ 2828440 h 6199408"/>
              <a:gd name="connsiteX120" fmla="*/ 1425844 w 8857281"/>
              <a:gd name="connsiteY120" fmla="*/ 2805193 h 6199408"/>
              <a:gd name="connsiteX121" fmla="*/ 1487837 w 8857281"/>
              <a:gd name="connsiteY121" fmla="*/ 2743200 h 6199408"/>
              <a:gd name="connsiteX122" fmla="*/ 1511085 w 8857281"/>
              <a:gd name="connsiteY122" fmla="*/ 2712203 h 6199408"/>
              <a:gd name="connsiteX123" fmla="*/ 1534332 w 8857281"/>
              <a:gd name="connsiteY123" fmla="*/ 2696705 h 6199408"/>
              <a:gd name="connsiteX124" fmla="*/ 1549831 w 8857281"/>
              <a:gd name="connsiteY124" fmla="*/ 2681207 h 6199408"/>
              <a:gd name="connsiteX125" fmla="*/ 1565329 w 8857281"/>
              <a:gd name="connsiteY125" fmla="*/ 2634712 h 6199408"/>
              <a:gd name="connsiteX126" fmla="*/ 1573078 w 8857281"/>
              <a:gd name="connsiteY126" fmla="*/ 2611464 h 6199408"/>
              <a:gd name="connsiteX127" fmla="*/ 1596326 w 8857281"/>
              <a:gd name="connsiteY127" fmla="*/ 2595966 h 6199408"/>
              <a:gd name="connsiteX128" fmla="*/ 1619573 w 8857281"/>
              <a:gd name="connsiteY128" fmla="*/ 2588217 h 6199408"/>
              <a:gd name="connsiteX129" fmla="*/ 1650570 w 8857281"/>
              <a:gd name="connsiteY129" fmla="*/ 2572718 h 6199408"/>
              <a:gd name="connsiteX130" fmla="*/ 1666068 w 8857281"/>
              <a:gd name="connsiteY130" fmla="*/ 2526224 h 6199408"/>
              <a:gd name="connsiteX131" fmla="*/ 1681566 w 8857281"/>
              <a:gd name="connsiteY131" fmla="*/ 2433234 h 6199408"/>
              <a:gd name="connsiteX132" fmla="*/ 1673817 w 8857281"/>
              <a:gd name="connsiteY132" fmla="*/ 2340244 h 6199408"/>
              <a:gd name="connsiteX133" fmla="*/ 1658319 w 8857281"/>
              <a:gd name="connsiteY133" fmla="*/ 2293749 h 6199408"/>
              <a:gd name="connsiteX134" fmla="*/ 1635071 w 8857281"/>
              <a:gd name="connsiteY134" fmla="*/ 2247254 h 6199408"/>
              <a:gd name="connsiteX135" fmla="*/ 1611824 w 8857281"/>
              <a:gd name="connsiteY135" fmla="*/ 2208508 h 6199408"/>
              <a:gd name="connsiteX136" fmla="*/ 1573078 w 8857281"/>
              <a:gd name="connsiteY136" fmla="*/ 2162013 h 6199408"/>
              <a:gd name="connsiteX137" fmla="*/ 1557580 w 8857281"/>
              <a:gd name="connsiteY137" fmla="*/ 2138766 h 6199408"/>
              <a:gd name="connsiteX138" fmla="*/ 1549831 w 8857281"/>
              <a:gd name="connsiteY138" fmla="*/ 2115518 h 6199408"/>
              <a:gd name="connsiteX139" fmla="*/ 1534332 w 8857281"/>
              <a:gd name="connsiteY139" fmla="*/ 2100020 h 6199408"/>
              <a:gd name="connsiteX140" fmla="*/ 1518834 w 8857281"/>
              <a:gd name="connsiteY140" fmla="*/ 2076773 h 6199408"/>
              <a:gd name="connsiteX141" fmla="*/ 1495587 w 8857281"/>
              <a:gd name="connsiteY141" fmla="*/ 1999281 h 6199408"/>
              <a:gd name="connsiteX142" fmla="*/ 1503336 w 8857281"/>
              <a:gd name="connsiteY142" fmla="*/ 1836549 h 6199408"/>
              <a:gd name="connsiteX143" fmla="*/ 1518834 w 8857281"/>
              <a:gd name="connsiteY143" fmla="*/ 1805552 h 6199408"/>
              <a:gd name="connsiteX144" fmla="*/ 1565329 w 8857281"/>
              <a:gd name="connsiteY144" fmla="*/ 1751308 h 6199408"/>
              <a:gd name="connsiteX145" fmla="*/ 1588576 w 8857281"/>
              <a:gd name="connsiteY145" fmla="*/ 1735810 h 6199408"/>
              <a:gd name="connsiteX146" fmla="*/ 1627322 w 8857281"/>
              <a:gd name="connsiteY146" fmla="*/ 1697064 h 6199408"/>
              <a:gd name="connsiteX147" fmla="*/ 1673817 w 8857281"/>
              <a:gd name="connsiteY147" fmla="*/ 1627322 h 6199408"/>
              <a:gd name="connsiteX148" fmla="*/ 1751309 w 8857281"/>
              <a:gd name="connsiteY148" fmla="*/ 1534332 h 6199408"/>
              <a:gd name="connsiteX149" fmla="*/ 1790054 w 8857281"/>
              <a:gd name="connsiteY149" fmla="*/ 1487837 h 6199408"/>
              <a:gd name="connsiteX150" fmla="*/ 1805553 w 8857281"/>
              <a:gd name="connsiteY150" fmla="*/ 1464590 h 6199408"/>
              <a:gd name="connsiteX151" fmla="*/ 1821051 w 8857281"/>
              <a:gd name="connsiteY151" fmla="*/ 1449091 h 6199408"/>
              <a:gd name="connsiteX152" fmla="*/ 1836549 w 8857281"/>
              <a:gd name="connsiteY152" fmla="*/ 1425844 h 6199408"/>
              <a:gd name="connsiteX153" fmla="*/ 1890793 w 8857281"/>
              <a:gd name="connsiteY153" fmla="*/ 1379349 h 6199408"/>
              <a:gd name="connsiteX154" fmla="*/ 1952787 w 8857281"/>
              <a:gd name="connsiteY154" fmla="*/ 1325105 h 6199408"/>
              <a:gd name="connsiteX155" fmla="*/ 1983783 w 8857281"/>
              <a:gd name="connsiteY155" fmla="*/ 1278610 h 6199408"/>
              <a:gd name="connsiteX156" fmla="*/ 2007031 w 8857281"/>
              <a:gd name="connsiteY156" fmla="*/ 1270861 h 6199408"/>
              <a:gd name="connsiteX157" fmla="*/ 2045776 w 8857281"/>
              <a:gd name="connsiteY157" fmla="*/ 1224366 h 6199408"/>
              <a:gd name="connsiteX158" fmla="*/ 2061275 w 8857281"/>
              <a:gd name="connsiteY158" fmla="*/ 1193369 h 6199408"/>
              <a:gd name="connsiteX159" fmla="*/ 2092271 w 8857281"/>
              <a:gd name="connsiteY159" fmla="*/ 1170122 h 6199408"/>
              <a:gd name="connsiteX160" fmla="*/ 2131017 w 8857281"/>
              <a:gd name="connsiteY160" fmla="*/ 1115878 h 6199408"/>
              <a:gd name="connsiteX161" fmla="*/ 2146515 w 8857281"/>
              <a:gd name="connsiteY161" fmla="*/ 1100379 h 6199408"/>
              <a:gd name="connsiteX162" fmla="*/ 2169763 w 8857281"/>
              <a:gd name="connsiteY162" fmla="*/ 1084881 h 6199408"/>
              <a:gd name="connsiteX163" fmla="*/ 2200759 w 8857281"/>
              <a:gd name="connsiteY163" fmla="*/ 1061634 h 6199408"/>
              <a:gd name="connsiteX164" fmla="*/ 2216258 w 8857281"/>
              <a:gd name="connsiteY164" fmla="*/ 1046135 h 6199408"/>
              <a:gd name="connsiteX165" fmla="*/ 2247254 w 8857281"/>
              <a:gd name="connsiteY165" fmla="*/ 1030637 h 6199408"/>
              <a:gd name="connsiteX166" fmla="*/ 2270502 w 8857281"/>
              <a:gd name="connsiteY166" fmla="*/ 1007390 h 6199408"/>
              <a:gd name="connsiteX167" fmla="*/ 2332495 w 8857281"/>
              <a:gd name="connsiteY167" fmla="*/ 976393 h 6199408"/>
              <a:gd name="connsiteX168" fmla="*/ 2355743 w 8857281"/>
              <a:gd name="connsiteY168" fmla="*/ 960895 h 6199408"/>
              <a:gd name="connsiteX169" fmla="*/ 2378990 w 8857281"/>
              <a:gd name="connsiteY169" fmla="*/ 953146 h 6199408"/>
              <a:gd name="connsiteX170" fmla="*/ 2417736 w 8857281"/>
              <a:gd name="connsiteY170" fmla="*/ 937647 h 6199408"/>
              <a:gd name="connsiteX171" fmla="*/ 2541722 w 8857281"/>
              <a:gd name="connsiteY171" fmla="*/ 914400 h 6199408"/>
              <a:gd name="connsiteX172" fmla="*/ 2564970 w 8857281"/>
              <a:gd name="connsiteY172" fmla="*/ 906651 h 6199408"/>
              <a:gd name="connsiteX173" fmla="*/ 2588217 w 8857281"/>
              <a:gd name="connsiteY173" fmla="*/ 891152 h 6199408"/>
              <a:gd name="connsiteX174" fmla="*/ 2619214 w 8857281"/>
              <a:gd name="connsiteY174" fmla="*/ 898901 h 6199408"/>
              <a:gd name="connsiteX175" fmla="*/ 2696705 w 8857281"/>
              <a:gd name="connsiteY175" fmla="*/ 922149 h 6199408"/>
              <a:gd name="connsiteX176" fmla="*/ 2719953 w 8857281"/>
              <a:gd name="connsiteY176" fmla="*/ 937647 h 6199408"/>
              <a:gd name="connsiteX177" fmla="*/ 2789695 w 8857281"/>
              <a:gd name="connsiteY177" fmla="*/ 953146 h 6199408"/>
              <a:gd name="connsiteX178" fmla="*/ 2828441 w 8857281"/>
              <a:gd name="connsiteY178" fmla="*/ 968644 h 6199408"/>
              <a:gd name="connsiteX179" fmla="*/ 3076414 w 8857281"/>
              <a:gd name="connsiteY179" fmla="*/ 953146 h 6199408"/>
              <a:gd name="connsiteX180" fmla="*/ 3138407 w 8857281"/>
              <a:gd name="connsiteY180" fmla="*/ 937647 h 6199408"/>
              <a:gd name="connsiteX181" fmla="*/ 3184902 w 8857281"/>
              <a:gd name="connsiteY181" fmla="*/ 914400 h 6199408"/>
              <a:gd name="connsiteX182" fmla="*/ 3231397 w 8857281"/>
              <a:gd name="connsiteY182" fmla="*/ 883403 h 6199408"/>
              <a:gd name="connsiteX183" fmla="*/ 3254644 w 8857281"/>
              <a:gd name="connsiteY183" fmla="*/ 867905 h 6199408"/>
              <a:gd name="connsiteX184" fmla="*/ 3270143 w 8857281"/>
              <a:gd name="connsiteY184" fmla="*/ 852407 h 6199408"/>
              <a:gd name="connsiteX185" fmla="*/ 3293390 w 8857281"/>
              <a:gd name="connsiteY185" fmla="*/ 844657 h 6199408"/>
              <a:gd name="connsiteX186" fmla="*/ 3355383 w 8857281"/>
              <a:gd name="connsiteY186" fmla="*/ 829159 h 6199408"/>
              <a:gd name="connsiteX187" fmla="*/ 3409627 w 8857281"/>
              <a:gd name="connsiteY187" fmla="*/ 813661 h 6199408"/>
              <a:gd name="connsiteX188" fmla="*/ 3564610 w 8857281"/>
              <a:gd name="connsiteY188" fmla="*/ 798162 h 6199408"/>
              <a:gd name="connsiteX189" fmla="*/ 3711844 w 8857281"/>
              <a:gd name="connsiteY189" fmla="*/ 805912 h 6199408"/>
              <a:gd name="connsiteX190" fmla="*/ 3766088 w 8857281"/>
              <a:gd name="connsiteY190" fmla="*/ 844657 h 6199408"/>
              <a:gd name="connsiteX191" fmla="*/ 3781587 w 8857281"/>
              <a:gd name="connsiteY191" fmla="*/ 867905 h 6199408"/>
              <a:gd name="connsiteX192" fmla="*/ 3804834 w 8857281"/>
              <a:gd name="connsiteY192" fmla="*/ 875654 h 6199408"/>
              <a:gd name="connsiteX193" fmla="*/ 3835831 w 8857281"/>
              <a:gd name="connsiteY193" fmla="*/ 906651 h 6199408"/>
              <a:gd name="connsiteX194" fmla="*/ 3882326 w 8857281"/>
              <a:gd name="connsiteY194" fmla="*/ 922149 h 6199408"/>
              <a:gd name="connsiteX195" fmla="*/ 3967566 w 8857281"/>
              <a:gd name="connsiteY195" fmla="*/ 945396 h 6199408"/>
              <a:gd name="connsiteX196" fmla="*/ 3998563 w 8857281"/>
              <a:gd name="connsiteY196" fmla="*/ 991891 h 6199408"/>
              <a:gd name="connsiteX197" fmla="*/ 4029559 w 8857281"/>
              <a:gd name="connsiteY197" fmla="*/ 1030637 h 6199408"/>
              <a:gd name="connsiteX198" fmla="*/ 4037309 w 8857281"/>
              <a:gd name="connsiteY198" fmla="*/ 1053885 h 6199408"/>
              <a:gd name="connsiteX199" fmla="*/ 4052807 w 8857281"/>
              <a:gd name="connsiteY199" fmla="*/ 1077132 h 6199408"/>
              <a:gd name="connsiteX200" fmla="*/ 4068305 w 8857281"/>
              <a:gd name="connsiteY200" fmla="*/ 1123627 h 6199408"/>
              <a:gd name="connsiteX201" fmla="*/ 4099302 w 8857281"/>
              <a:gd name="connsiteY201" fmla="*/ 1162373 h 6199408"/>
              <a:gd name="connsiteX202" fmla="*/ 4107051 w 8857281"/>
              <a:gd name="connsiteY202" fmla="*/ 1193369 h 6199408"/>
              <a:gd name="connsiteX203" fmla="*/ 4122549 w 8857281"/>
              <a:gd name="connsiteY203" fmla="*/ 1208868 h 6199408"/>
              <a:gd name="connsiteX204" fmla="*/ 4200041 w 8857281"/>
              <a:gd name="connsiteY204" fmla="*/ 1232115 h 6199408"/>
              <a:gd name="connsiteX205" fmla="*/ 4246536 w 8857281"/>
              <a:gd name="connsiteY205" fmla="*/ 1247613 h 6199408"/>
              <a:gd name="connsiteX206" fmla="*/ 4293031 w 8857281"/>
              <a:gd name="connsiteY206" fmla="*/ 1263112 h 6199408"/>
              <a:gd name="connsiteX207" fmla="*/ 4316278 w 8857281"/>
              <a:gd name="connsiteY207" fmla="*/ 1270861 h 6199408"/>
              <a:gd name="connsiteX208" fmla="*/ 4347275 w 8857281"/>
              <a:gd name="connsiteY208" fmla="*/ 1278610 h 6199408"/>
              <a:gd name="connsiteX209" fmla="*/ 4417017 w 8857281"/>
              <a:gd name="connsiteY209" fmla="*/ 1294108 h 6199408"/>
              <a:gd name="connsiteX210" fmla="*/ 4494509 w 8857281"/>
              <a:gd name="connsiteY210" fmla="*/ 1317356 h 6199408"/>
              <a:gd name="connsiteX211" fmla="*/ 4610746 w 8857281"/>
              <a:gd name="connsiteY211" fmla="*/ 1325105 h 6199408"/>
              <a:gd name="connsiteX212" fmla="*/ 4649492 w 8857281"/>
              <a:gd name="connsiteY212" fmla="*/ 1348352 h 6199408"/>
              <a:gd name="connsiteX213" fmla="*/ 4664990 w 8857281"/>
              <a:gd name="connsiteY213" fmla="*/ 1363851 h 6199408"/>
              <a:gd name="connsiteX214" fmla="*/ 4688237 w 8857281"/>
              <a:gd name="connsiteY214" fmla="*/ 1379349 h 6199408"/>
              <a:gd name="connsiteX215" fmla="*/ 4695987 w 8857281"/>
              <a:gd name="connsiteY215" fmla="*/ 1402596 h 6199408"/>
              <a:gd name="connsiteX216" fmla="*/ 4711485 w 8857281"/>
              <a:gd name="connsiteY216" fmla="*/ 1464590 h 6199408"/>
              <a:gd name="connsiteX217" fmla="*/ 4734732 w 8857281"/>
              <a:gd name="connsiteY217" fmla="*/ 1627322 h 6199408"/>
              <a:gd name="connsiteX218" fmla="*/ 4757980 w 8857281"/>
              <a:gd name="connsiteY218" fmla="*/ 1650569 h 6199408"/>
              <a:gd name="connsiteX219" fmla="*/ 4781227 w 8857281"/>
              <a:gd name="connsiteY219" fmla="*/ 1666068 h 6199408"/>
              <a:gd name="connsiteX220" fmla="*/ 4827722 w 8857281"/>
              <a:gd name="connsiteY220" fmla="*/ 1704813 h 6199408"/>
              <a:gd name="connsiteX221" fmla="*/ 4835471 w 8857281"/>
              <a:gd name="connsiteY221" fmla="*/ 1728061 h 6199408"/>
              <a:gd name="connsiteX222" fmla="*/ 4881966 w 8857281"/>
              <a:gd name="connsiteY222" fmla="*/ 1751308 h 6199408"/>
              <a:gd name="connsiteX223" fmla="*/ 4936210 w 8857281"/>
              <a:gd name="connsiteY223" fmla="*/ 1782305 h 6199408"/>
              <a:gd name="connsiteX224" fmla="*/ 5277173 w 8857281"/>
              <a:gd name="connsiteY224" fmla="*/ 1805552 h 6199408"/>
              <a:gd name="connsiteX225" fmla="*/ 5377912 w 8857281"/>
              <a:gd name="connsiteY225" fmla="*/ 1813301 h 6199408"/>
              <a:gd name="connsiteX226" fmla="*/ 5455404 w 8857281"/>
              <a:gd name="connsiteY226" fmla="*/ 1821051 h 6199408"/>
              <a:gd name="connsiteX227" fmla="*/ 5633634 w 8857281"/>
              <a:gd name="connsiteY227" fmla="*/ 1828800 h 6199408"/>
              <a:gd name="connsiteX228" fmla="*/ 5827363 w 8857281"/>
              <a:gd name="connsiteY228" fmla="*/ 1844298 h 6199408"/>
              <a:gd name="connsiteX229" fmla="*/ 6168326 w 8857281"/>
              <a:gd name="connsiteY229" fmla="*/ 1859796 h 6199408"/>
              <a:gd name="connsiteX230" fmla="*/ 6207071 w 8857281"/>
              <a:gd name="connsiteY230" fmla="*/ 1898542 h 6199408"/>
              <a:gd name="connsiteX231" fmla="*/ 6238068 w 8857281"/>
              <a:gd name="connsiteY231" fmla="*/ 1929539 h 6199408"/>
              <a:gd name="connsiteX232" fmla="*/ 6300061 w 8857281"/>
              <a:gd name="connsiteY232" fmla="*/ 1999281 h 6199408"/>
              <a:gd name="connsiteX233" fmla="*/ 6331058 w 8857281"/>
              <a:gd name="connsiteY233" fmla="*/ 2014779 h 6199408"/>
              <a:gd name="connsiteX234" fmla="*/ 6354305 w 8857281"/>
              <a:gd name="connsiteY234" fmla="*/ 2045776 h 6199408"/>
              <a:gd name="connsiteX235" fmla="*/ 6385302 w 8857281"/>
              <a:gd name="connsiteY235" fmla="*/ 2061274 h 6199408"/>
              <a:gd name="connsiteX236" fmla="*/ 6447295 w 8857281"/>
              <a:gd name="connsiteY236" fmla="*/ 2084522 h 6199408"/>
              <a:gd name="connsiteX237" fmla="*/ 6470543 w 8857281"/>
              <a:gd name="connsiteY237" fmla="*/ 2100020 h 6199408"/>
              <a:gd name="connsiteX238" fmla="*/ 6501539 w 8857281"/>
              <a:gd name="connsiteY238" fmla="*/ 2107769 h 6199408"/>
              <a:gd name="connsiteX239" fmla="*/ 6524787 w 8857281"/>
              <a:gd name="connsiteY239" fmla="*/ 2115518 h 6199408"/>
              <a:gd name="connsiteX240" fmla="*/ 6555783 w 8857281"/>
              <a:gd name="connsiteY240" fmla="*/ 2123268 h 6199408"/>
              <a:gd name="connsiteX241" fmla="*/ 6602278 w 8857281"/>
              <a:gd name="connsiteY241" fmla="*/ 2138766 h 6199408"/>
              <a:gd name="connsiteX242" fmla="*/ 6656522 w 8857281"/>
              <a:gd name="connsiteY242" fmla="*/ 2162013 h 6199408"/>
              <a:gd name="connsiteX243" fmla="*/ 6679770 w 8857281"/>
              <a:gd name="connsiteY243" fmla="*/ 2177512 h 6199408"/>
              <a:gd name="connsiteX244" fmla="*/ 6741763 w 8857281"/>
              <a:gd name="connsiteY244" fmla="*/ 2193010 h 6199408"/>
              <a:gd name="connsiteX245" fmla="*/ 6827004 w 8857281"/>
              <a:gd name="connsiteY245" fmla="*/ 2224007 h 6199408"/>
              <a:gd name="connsiteX246" fmla="*/ 6904495 w 8857281"/>
              <a:gd name="connsiteY246" fmla="*/ 2247254 h 6199408"/>
              <a:gd name="connsiteX247" fmla="*/ 6927743 w 8857281"/>
              <a:gd name="connsiteY247" fmla="*/ 2262752 h 6199408"/>
              <a:gd name="connsiteX248" fmla="*/ 6958739 w 8857281"/>
              <a:gd name="connsiteY248" fmla="*/ 2270501 h 6199408"/>
              <a:gd name="connsiteX249" fmla="*/ 7020732 w 8857281"/>
              <a:gd name="connsiteY249" fmla="*/ 2301498 h 6199408"/>
              <a:gd name="connsiteX250" fmla="*/ 7074976 w 8857281"/>
              <a:gd name="connsiteY250" fmla="*/ 2355742 h 6199408"/>
              <a:gd name="connsiteX251" fmla="*/ 7098224 w 8857281"/>
              <a:gd name="connsiteY251" fmla="*/ 2378990 h 6199408"/>
              <a:gd name="connsiteX252" fmla="*/ 7136970 w 8857281"/>
              <a:gd name="connsiteY252" fmla="*/ 2409986 h 6199408"/>
              <a:gd name="connsiteX253" fmla="*/ 7160217 w 8857281"/>
              <a:gd name="connsiteY253" fmla="*/ 2425485 h 6199408"/>
              <a:gd name="connsiteX254" fmla="*/ 7206712 w 8857281"/>
              <a:gd name="connsiteY254" fmla="*/ 2471979 h 6199408"/>
              <a:gd name="connsiteX255" fmla="*/ 7222210 w 8857281"/>
              <a:gd name="connsiteY255" fmla="*/ 2487478 h 6199408"/>
              <a:gd name="connsiteX256" fmla="*/ 7237709 w 8857281"/>
              <a:gd name="connsiteY256" fmla="*/ 2510725 h 6199408"/>
              <a:gd name="connsiteX257" fmla="*/ 7284204 w 8857281"/>
              <a:gd name="connsiteY257" fmla="*/ 2533973 h 6199408"/>
              <a:gd name="connsiteX258" fmla="*/ 7299702 w 8857281"/>
              <a:gd name="connsiteY258" fmla="*/ 2557220 h 6199408"/>
              <a:gd name="connsiteX259" fmla="*/ 7346197 w 8857281"/>
              <a:gd name="connsiteY259" fmla="*/ 2603715 h 6199408"/>
              <a:gd name="connsiteX260" fmla="*/ 7377193 w 8857281"/>
              <a:gd name="connsiteY260" fmla="*/ 2657959 h 6199408"/>
              <a:gd name="connsiteX261" fmla="*/ 7408190 w 8857281"/>
              <a:gd name="connsiteY261" fmla="*/ 2688956 h 6199408"/>
              <a:gd name="connsiteX262" fmla="*/ 7439187 w 8857281"/>
              <a:gd name="connsiteY262" fmla="*/ 2727701 h 6199408"/>
              <a:gd name="connsiteX263" fmla="*/ 7462434 w 8857281"/>
              <a:gd name="connsiteY263" fmla="*/ 2743200 h 6199408"/>
              <a:gd name="connsiteX264" fmla="*/ 7485681 w 8857281"/>
              <a:gd name="connsiteY264" fmla="*/ 2774196 h 6199408"/>
              <a:gd name="connsiteX265" fmla="*/ 7508929 w 8857281"/>
              <a:gd name="connsiteY265" fmla="*/ 2789695 h 6199408"/>
              <a:gd name="connsiteX266" fmla="*/ 7555424 w 8857281"/>
              <a:gd name="connsiteY266" fmla="*/ 2836190 h 6199408"/>
              <a:gd name="connsiteX267" fmla="*/ 7609668 w 8857281"/>
              <a:gd name="connsiteY267" fmla="*/ 2851688 h 6199408"/>
              <a:gd name="connsiteX268" fmla="*/ 7632915 w 8857281"/>
              <a:gd name="connsiteY268" fmla="*/ 2867186 h 6199408"/>
              <a:gd name="connsiteX269" fmla="*/ 7694909 w 8857281"/>
              <a:gd name="connsiteY269" fmla="*/ 2890434 h 6199408"/>
              <a:gd name="connsiteX270" fmla="*/ 7718156 w 8857281"/>
              <a:gd name="connsiteY270" fmla="*/ 2905932 h 6199408"/>
              <a:gd name="connsiteX271" fmla="*/ 7741404 w 8857281"/>
              <a:gd name="connsiteY271" fmla="*/ 2913681 h 6199408"/>
              <a:gd name="connsiteX272" fmla="*/ 7787898 w 8857281"/>
              <a:gd name="connsiteY272" fmla="*/ 2944678 h 6199408"/>
              <a:gd name="connsiteX273" fmla="*/ 7811146 w 8857281"/>
              <a:gd name="connsiteY273" fmla="*/ 2960176 h 6199408"/>
              <a:gd name="connsiteX274" fmla="*/ 7842143 w 8857281"/>
              <a:gd name="connsiteY274" fmla="*/ 2983424 h 6199408"/>
              <a:gd name="connsiteX275" fmla="*/ 7942881 w 8857281"/>
              <a:gd name="connsiteY275" fmla="*/ 3006671 h 6199408"/>
              <a:gd name="connsiteX276" fmla="*/ 7966129 w 8857281"/>
              <a:gd name="connsiteY276" fmla="*/ 3022169 h 6199408"/>
              <a:gd name="connsiteX277" fmla="*/ 7997126 w 8857281"/>
              <a:gd name="connsiteY277" fmla="*/ 3053166 h 6199408"/>
              <a:gd name="connsiteX278" fmla="*/ 8004875 w 8857281"/>
              <a:gd name="connsiteY278" fmla="*/ 3076413 h 6199408"/>
              <a:gd name="connsiteX279" fmla="*/ 8020373 w 8857281"/>
              <a:gd name="connsiteY279" fmla="*/ 3091912 h 6199408"/>
              <a:gd name="connsiteX280" fmla="*/ 8035871 w 8857281"/>
              <a:gd name="connsiteY280" fmla="*/ 3138407 h 6199408"/>
              <a:gd name="connsiteX281" fmla="*/ 8051370 w 8857281"/>
              <a:gd name="connsiteY281" fmla="*/ 3153905 h 6199408"/>
              <a:gd name="connsiteX282" fmla="*/ 8082366 w 8857281"/>
              <a:gd name="connsiteY282" fmla="*/ 3192651 h 6199408"/>
              <a:gd name="connsiteX283" fmla="*/ 8105614 w 8857281"/>
              <a:gd name="connsiteY283" fmla="*/ 3231396 h 6199408"/>
              <a:gd name="connsiteX284" fmla="*/ 8113363 w 8857281"/>
              <a:gd name="connsiteY284" fmla="*/ 3254644 h 6199408"/>
              <a:gd name="connsiteX285" fmla="*/ 8105614 w 8857281"/>
              <a:gd name="connsiteY285" fmla="*/ 3363132 h 6199408"/>
              <a:gd name="connsiteX286" fmla="*/ 8097865 w 8857281"/>
              <a:gd name="connsiteY286" fmla="*/ 3394129 h 6199408"/>
              <a:gd name="connsiteX287" fmla="*/ 8090115 w 8857281"/>
              <a:gd name="connsiteY287" fmla="*/ 3456122 h 6199408"/>
              <a:gd name="connsiteX288" fmla="*/ 8082366 w 8857281"/>
              <a:gd name="connsiteY288" fmla="*/ 3479369 h 6199408"/>
              <a:gd name="connsiteX289" fmla="*/ 8074617 w 8857281"/>
              <a:gd name="connsiteY289" fmla="*/ 3510366 h 6199408"/>
              <a:gd name="connsiteX290" fmla="*/ 8059119 w 8857281"/>
              <a:gd name="connsiteY290" fmla="*/ 3541362 h 6199408"/>
              <a:gd name="connsiteX291" fmla="*/ 8043620 w 8857281"/>
              <a:gd name="connsiteY291" fmla="*/ 3580108 h 6199408"/>
              <a:gd name="connsiteX292" fmla="*/ 8028122 w 8857281"/>
              <a:gd name="connsiteY292" fmla="*/ 3603356 h 6199408"/>
              <a:gd name="connsiteX293" fmla="*/ 7997126 w 8857281"/>
              <a:gd name="connsiteY293" fmla="*/ 3673098 h 6199408"/>
              <a:gd name="connsiteX294" fmla="*/ 7935132 w 8857281"/>
              <a:gd name="connsiteY294" fmla="*/ 3696346 h 6199408"/>
              <a:gd name="connsiteX295" fmla="*/ 7919634 w 8857281"/>
              <a:gd name="connsiteY295" fmla="*/ 3735091 h 6199408"/>
              <a:gd name="connsiteX296" fmla="*/ 7896387 w 8857281"/>
              <a:gd name="connsiteY296" fmla="*/ 3804834 h 6199408"/>
              <a:gd name="connsiteX297" fmla="*/ 7880888 w 8857281"/>
              <a:gd name="connsiteY297" fmla="*/ 3820332 h 6199408"/>
              <a:gd name="connsiteX298" fmla="*/ 7834393 w 8857281"/>
              <a:gd name="connsiteY298" fmla="*/ 3874576 h 6199408"/>
              <a:gd name="connsiteX299" fmla="*/ 7764651 w 8857281"/>
              <a:gd name="connsiteY299" fmla="*/ 3913322 h 6199408"/>
              <a:gd name="connsiteX300" fmla="*/ 7725905 w 8857281"/>
              <a:gd name="connsiteY300" fmla="*/ 3936569 h 6199408"/>
              <a:gd name="connsiteX301" fmla="*/ 7702658 w 8857281"/>
              <a:gd name="connsiteY301" fmla="*/ 3952068 h 6199408"/>
              <a:gd name="connsiteX302" fmla="*/ 7671661 w 8857281"/>
              <a:gd name="connsiteY302" fmla="*/ 3967566 h 6199408"/>
              <a:gd name="connsiteX303" fmla="*/ 7609668 w 8857281"/>
              <a:gd name="connsiteY303" fmla="*/ 3998562 h 6199408"/>
              <a:gd name="connsiteX304" fmla="*/ 7539926 w 8857281"/>
              <a:gd name="connsiteY304" fmla="*/ 4052807 h 6199408"/>
              <a:gd name="connsiteX305" fmla="*/ 7524427 w 8857281"/>
              <a:gd name="connsiteY305" fmla="*/ 4076054 h 6199408"/>
              <a:gd name="connsiteX306" fmla="*/ 7516678 w 8857281"/>
              <a:gd name="connsiteY306" fmla="*/ 4099301 h 6199408"/>
              <a:gd name="connsiteX307" fmla="*/ 7501180 w 8857281"/>
              <a:gd name="connsiteY307" fmla="*/ 4114800 h 6199408"/>
              <a:gd name="connsiteX308" fmla="*/ 7485681 w 8857281"/>
              <a:gd name="connsiteY308" fmla="*/ 4138047 h 6199408"/>
              <a:gd name="connsiteX309" fmla="*/ 7462434 w 8857281"/>
              <a:gd name="connsiteY309" fmla="*/ 4184542 h 6199408"/>
              <a:gd name="connsiteX310" fmla="*/ 7415939 w 8857281"/>
              <a:gd name="connsiteY310" fmla="*/ 4231037 h 6199408"/>
              <a:gd name="connsiteX311" fmla="*/ 7377193 w 8857281"/>
              <a:gd name="connsiteY311" fmla="*/ 4285281 h 6199408"/>
              <a:gd name="connsiteX312" fmla="*/ 7369444 w 8857281"/>
              <a:gd name="connsiteY312" fmla="*/ 4308529 h 6199408"/>
              <a:gd name="connsiteX313" fmla="*/ 7322949 w 8857281"/>
              <a:gd name="connsiteY313" fmla="*/ 4355024 h 6199408"/>
              <a:gd name="connsiteX314" fmla="*/ 7307451 w 8857281"/>
              <a:gd name="connsiteY314" fmla="*/ 4386020 h 6199408"/>
              <a:gd name="connsiteX315" fmla="*/ 7276454 w 8857281"/>
              <a:gd name="connsiteY315" fmla="*/ 4401518 h 6199408"/>
              <a:gd name="connsiteX316" fmla="*/ 7229959 w 8857281"/>
              <a:gd name="connsiteY316" fmla="*/ 4440264 h 6199408"/>
              <a:gd name="connsiteX317" fmla="*/ 7198963 w 8857281"/>
              <a:gd name="connsiteY317" fmla="*/ 4455762 h 6199408"/>
              <a:gd name="connsiteX318" fmla="*/ 7121471 w 8857281"/>
              <a:gd name="connsiteY318" fmla="*/ 4494508 h 6199408"/>
              <a:gd name="connsiteX319" fmla="*/ 7051729 w 8857281"/>
              <a:gd name="connsiteY319" fmla="*/ 4525505 h 6199408"/>
              <a:gd name="connsiteX320" fmla="*/ 7012983 w 8857281"/>
              <a:gd name="connsiteY320" fmla="*/ 4541003 h 6199408"/>
              <a:gd name="connsiteX321" fmla="*/ 6958739 w 8857281"/>
              <a:gd name="connsiteY321" fmla="*/ 4548752 h 6199408"/>
              <a:gd name="connsiteX322" fmla="*/ 6858000 w 8857281"/>
              <a:gd name="connsiteY322" fmla="*/ 4564251 h 6199408"/>
              <a:gd name="connsiteX323" fmla="*/ 6796007 w 8857281"/>
              <a:gd name="connsiteY323" fmla="*/ 4595247 h 6199408"/>
              <a:gd name="connsiteX324" fmla="*/ 6734014 w 8857281"/>
              <a:gd name="connsiteY324" fmla="*/ 4649491 h 6199408"/>
              <a:gd name="connsiteX325" fmla="*/ 6687519 w 8857281"/>
              <a:gd name="connsiteY325" fmla="*/ 4664990 h 6199408"/>
              <a:gd name="connsiteX326" fmla="*/ 6672020 w 8857281"/>
              <a:gd name="connsiteY326" fmla="*/ 4680488 h 6199408"/>
              <a:gd name="connsiteX327" fmla="*/ 6648773 w 8857281"/>
              <a:gd name="connsiteY327" fmla="*/ 4688237 h 6199408"/>
              <a:gd name="connsiteX328" fmla="*/ 6633275 w 8857281"/>
              <a:gd name="connsiteY328" fmla="*/ 4726983 h 6199408"/>
              <a:gd name="connsiteX329" fmla="*/ 6648773 w 8857281"/>
              <a:gd name="connsiteY329" fmla="*/ 4936210 h 6199408"/>
              <a:gd name="connsiteX330" fmla="*/ 6656522 w 8857281"/>
              <a:gd name="connsiteY330" fmla="*/ 4990454 h 6199408"/>
              <a:gd name="connsiteX331" fmla="*/ 6664271 w 8857281"/>
              <a:gd name="connsiteY331" fmla="*/ 5052447 h 6199408"/>
              <a:gd name="connsiteX332" fmla="*/ 6687519 w 8857281"/>
              <a:gd name="connsiteY332" fmla="*/ 5145437 h 6199408"/>
              <a:gd name="connsiteX333" fmla="*/ 6695268 w 8857281"/>
              <a:gd name="connsiteY333" fmla="*/ 5184183 h 6199408"/>
              <a:gd name="connsiteX334" fmla="*/ 6741763 w 8857281"/>
              <a:gd name="connsiteY334" fmla="*/ 5253925 h 6199408"/>
              <a:gd name="connsiteX335" fmla="*/ 6757261 w 8857281"/>
              <a:gd name="connsiteY335" fmla="*/ 5269424 h 6199408"/>
              <a:gd name="connsiteX336" fmla="*/ 6796007 w 8857281"/>
              <a:gd name="connsiteY336" fmla="*/ 5315918 h 6199408"/>
              <a:gd name="connsiteX337" fmla="*/ 6896746 w 8857281"/>
              <a:gd name="connsiteY337" fmla="*/ 5339166 h 6199408"/>
              <a:gd name="connsiteX338" fmla="*/ 7105973 w 8857281"/>
              <a:gd name="connsiteY338" fmla="*/ 5331417 h 6199408"/>
              <a:gd name="connsiteX339" fmla="*/ 7129220 w 8857281"/>
              <a:gd name="connsiteY339" fmla="*/ 5323668 h 6199408"/>
              <a:gd name="connsiteX340" fmla="*/ 7299702 w 8857281"/>
              <a:gd name="connsiteY340" fmla="*/ 5300420 h 6199408"/>
              <a:gd name="connsiteX341" fmla="*/ 7384943 w 8857281"/>
              <a:gd name="connsiteY341" fmla="*/ 5308169 h 6199408"/>
              <a:gd name="connsiteX342" fmla="*/ 7539926 w 8857281"/>
              <a:gd name="connsiteY342" fmla="*/ 5401159 h 6199408"/>
              <a:gd name="connsiteX343" fmla="*/ 7570922 w 8857281"/>
              <a:gd name="connsiteY343" fmla="*/ 5424407 h 6199408"/>
              <a:gd name="connsiteX344" fmla="*/ 7656163 w 8857281"/>
              <a:gd name="connsiteY344" fmla="*/ 5463152 h 6199408"/>
              <a:gd name="connsiteX345" fmla="*/ 7718156 w 8857281"/>
              <a:gd name="connsiteY345" fmla="*/ 5501898 h 6199408"/>
              <a:gd name="connsiteX346" fmla="*/ 7795648 w 8857281"/>
              <a:gd name="connsiteY346" fmla="*/ 5525146 h 6199408"/>
              <a:gd name="connsiteX347" fmla="*/ 7873139 w 8857281"/>
              <a:gd name="connsiteY347" fmla="*/ 5548393 h 6199408"/>
              <a:gd name="connsiteX348" fmla="*/ 7942881 w 8857281"/>
              <a:gd name="connsiteY348" fmla="*/ 5579390 h 6199408"/>
              <a:gd name="connsiteX349" fmla="*/ 8020373 w 8857281"/>
              <a:gd name="connsiteY349" fmla="*/ 5610386 h 6199408"/>
              <a:gd name="connsiteX350" fmla="*/ 8066868 w 8857281"/>
              <a:gd name="connsiteY350" fmla="*/ 5633634 h 6199408"/>
              <a:gd name="connsiteX351" fmla="*/ 8361336 w 8857281"/>
              <a:gd name="connsiteY351" fmla="*/ 5618135 h 6199408"/>
              <a:gd name="connsiteX352" fmla="*/ 8438827 w 8857281"/>
              <a:gd name="connsiteY352" fmla="*/ 5486400 h 6199408"/>
              <a:gd name="connsiteX353" fmla="*/ 8454326 w 8857281"/>
              <a:gd name="connsiteY353" fmla="*/ 5439905 h 6199408"/>
              <a:gd name="connsiteX354" fmla="*/ 8508570 w 8857281"/>
              <a:gd name="connsiteY354" fmla="*/ 5308169 h 6199408"/>
              <a:gd name="connsiteX355" fmla="*/ 8539566 w 8857281"/>
              <a:gd name="connsiteY355" fmla="*/ 5191932 h 6199408"/>
              <a:gd name="connsiteX356" fmla="*/ 8562814 w 8857281"/>
              <a:gd name="connsiteY356" fmla="*/ 5137688 h 6199408"/>
              <a:gd name="connsiteX357" fmla="*/ 8593810 w 8857281"/>
              <a:gd name="connsiteY357" fmla="*/ 5067946 h 6199408"/>
              <a:gd name="connsiteX358" fmla="*/ 8601559 w 8857281"/>
              <a:gd name="connsiteY358" fmla="*/ 5029200 h 6199408"/>
              <a:gd name="connsiteX359" fmla="*/ 8617058 w 8857281"/>
              <a:gd name="connsiteY359" fmla="*/ 5013701 h 6199408"/>
              <a:gd name="connsiteX360" fmla="*/ 8640305 w 8857281"/>
              <a:gd name="connsiteY360" fmla="*/ 4804474 h 6199408"/>
              <a:gd name="connsiteX361" fmla="*/ 8648054 w 8857281"/>
              <a:gd name="connsiteY361" fmla="*/ 4781227 h 6199408"/>
              <a:gd name="connsiteX362" fmla="*/ 8655804 w 8857281"/>
              <a:gd name="connsiteY362" fmla="*/ 4726983 h 6199408"/>
              <a:gd name="connsiteX363" fmla="*/ 8663553 w 8857281"/>
              <a:gd name="connsiteY363" fmla="*/ 4657240 h 6199408"/>
              <a:gd name="connsiteX364" fmla="*/ 8694549 w 8857281"/>
              <a:gd name="connsiteY364" fmla="*/ 4510007 h 6199408"/>
              <a:gd name="connsiteX365" fmla="*/ 8741044 w 8857281"/>
              <a:gd name="connsiteY365" fmla="*/ 4277532 h 6199408"/>
              <a:gd name="connsiteX366" fmla="*/ 8764292 w 8857281"/>
              <a:gd name="connsiteY366" fmla="*/ 3882325 h 6199408"/>
              <a:gd name="connsiteX367" fmla="*/ 8787539 w 8857281"/>
              <a:gd name="connsiteY367" fmla="*/ 3208149 h 6199408"/>
              <a:gd name="connsiteX368" fmla="*/ 8803037 w 8857281"/>
              <a:gd name="connsiteY368" fmla="*/ 3022169 h 6199408"/>
              <a:gd name="connsiteX369" fmla="*/ 8810787 w 8857281"/>
              <a:gd name="connsiteY369" fmla="*/ 2882685 h 6199408"/>
              <a:gd name="connsiteX370" fmla="*/ 8826285 w 8857281"/>
              <a:gd name="connsiteY370" fmla="*/ 2750949 h 6199408"/>
              <a:gd name="connsiteX371" fmla="*/ 8834034 w 8857281"/>
              <a:gd name="connsiteY371" fmla="*/ 2417735 h 6199408"/>
              <a:gd name="connsiteX372" fmla="*/ 8849532 w 8857281"/>
              <a:gd name="connsiteY372" fmla="*/ 2193010 h 6199408"/>
              <a:gd name="connsiteX373" fmla="*/ 8857281 w 8857281"/>
              <a:gd name="connsiteY373" fmla="*/ 2038027 h 6199408"/>
              <a:gd name="connsiteX374" fmla="*/ 8849532 w 8857281"/>
              <a:gd name="connsiteY374" fmla="*/ 1518834 h 6199408"/>
              <a:gd name="connsiteX375" fmla="*/ 8841783 w 8857281"/>
              <a:gd name="connsiteY375" fmla="*/ 1387098 h 6199408"/>
              <a:gd name="connsiteX376" fmla="*/ 8810787 w 8857281"/>
              <a:gd name="connsiteY376" fmla="*/ 1131376 h 6199408"/>
              <a:gd name="connsiteX377" fmla="*/ 8803037 w 8857281"/>
              <a:gd name="connsiteY377" fmla="*/ 1030637 h 6199408"/>
              <a:gd name="connsiteX378" fmla="*/ 8795288 w 8857281"/>
              <a:gd name="connsiteY378" fmla="*/ 999640 h 6199408"/>
              <a:gd name="connsiteX379" fmla="*/ 8779790 w 8857281"/>
              <a:gd name="connsiteY379" fmla="*/ 898901 h 6199408"/>
              <a:gd name="connsiteX380" fmla="*/ 8725546 w 8857281"/>
              <a:gd name="connsiteY380" fmla="*/ 689674 h 6199408"/>
              <a:gd name="connsiteX381" fmla="*/ 8702298 w 8857281"/>
              <a:gd name="connsiteY381" fmla="*/ 635430 h 6199408"/>
              <a:gd name="connsiteX382" fmla="*/ 8694549 w 8857281"/>
              <a:gd name="connsiteY382" fmla="*/ 612183 h 6199408"/>
              <a:gd name="connsiteX383" fmla="*/ 8671302 w 8857281"/>
              <a:gd name="connsiteY383" fmla="*/ 581186 h 6199408"/>
              <a:gd name="connsiteX384" fmla="*/ 8655804 w 8857281"/>
              <a:gd name="connsiteY384" fmla="*/ 550190 h 6199408"/>
              <a:gd name="connsiteX385" fmla="*/ 8493071 w 8857281"/>
              <a:gd name="connsiteY385" fmla="*/ 371959 h 6199408"/>
              <a:gd name="connsiteX386" fmla="*/ 8369085 w 8857281"/>
              <a:gd name="connsiteY386" fmla="*/ 294468 h 6199408"/>
              <a:gd name="connsiteX387" fmla="*/ 8268346 w 8857281"/>
              <a:gd name="connsiteY387" fmla="*/ 232474 h 6199408"/>
              <a:gd name="connsiteX388" fmla="*/ 8175356 w 8857281"/>
              <a:gd name="connsiteY388" fmla="*/ 185979 h 6199408"/>
              <a:gd name="connsiteX389" fmla="*/ 8113363 w 8857281"/>
              <a:gd name="connsiteY389" fmla="*/ 154983 h 6199408"/>
              <a:gd name="connsiteX390" fmla="*/ 8066868 w 8857281"/>
              <a:gd name="connsiteY390" fmla="*/ 139485 h 6199408"/>
              <a:gd name="connsiteX391" fmla="*/ 8004875 w 8857281"/>
              <a:gd name="connsiteY391" fmla="*/ 108488 h 6199408"/>
              <a:gd name="connsiteX392" fmla="*/ 7958380 w 8857281"/>
              <a:gd name="connsiteY392" fmla="*/ 92990 h 6199408"/>
              <a:gd name="connsiteX393" fmla="*/ 7927383 w 8857281"/>
              <a:gd name="connsiteY393" fmla="*/ 77491 h 6199408"/>
              <a:gd name="connsiteX394" fmla="*/ 7826644 w 8857281"/>
              <a:gd name="connsiteY394" fmla="*/ 46495 h 6199408"/>
              <a:gd name="connsiteX395" fmla="*/ 7764651 w 8857281"/>
              <a:gd name="connsiteY395" fmla="*/ 38746 h 6199408"/>
              <a:gd name="connsiteX396" fmla="*/ 7524427 w 8857281"/>
              <a:gd name="connsiteY396" fmla="*/ 54244 h 6199408"/>
              <a:gd name="connsiteX397" fmla="*/ 6974237 w 8857281"/>
              <a:gd name="connsiteY397" fmla="*/ 100739 h 6199408"/>
              <a:gd name="connsiteX398" fmla="*/ 5796366 w 8857281"/>
              <a:gd name="connsiteY398" fmla="*/ 92990 h 6199408"/>
              <a:gd name="connsiteX399" fmla="*/ 5432156 w 8857281"/>
              <a:gd name="connsiteY399" fmla="*/ 100739 h 6199408"/>
              <a:gd name="connsiteX400" fmla="*/ 4680488 w 8857281"/>
              <a:gd name="connsiteY400" fmla="*/ 85240 h 6199408"/>
              <a:gd name="connsiteX401" fmla="*/ 4448014 w 8857281"/>
              <a:gd name="connsiteY401" fmla="*/ 69742 h 6199408"/>
              <a:gd name="connsiteX402" fmla="*/ 4339526 w 8857281"/>
              <a:gd name="connsiteY402" fmla="*/ 54244 h 6199408"/>
              <a:gd name="connsiteX403" fmla="*/ 4316278 w 8857281"/>
              <a:gd name="connsiteY403" fmla="*/ 46495 h 6199408"/>
              <a:gd name="connsiteX404" fmla="*/ 4223288 w 8857281"/>
              <a:gd name="connsiteY404" fmla="*/ 30996 h 6199408"/>
              <a:gd name="connsiteX405" fmla="*/ 4060556 w 8857281"/>
              <a:gd name="connsiteY405" fmla="*/ 23247 h 6199408"/>
              <a:gd name="connsiteX406" fmla="*/ 2634712 w 8857281"/>
              <a:gd name="connsiteY406" fmla="*/ 46495 h 6199408"/>
              <a:gd name="connsiteX407" fmla="*/ 2216258 w 8857281"/>
              <a:gd name="connsiteY407" fmla="*/ 38746 h 6199408"/>
              <a:gd name="connsiteX408" fmla="*/ 2100020 w 8857281"/>
              <a:gd name="connsiteY408" fmla="*/ 15498 h 6199408"/>
              <a:gd name="connsiteX409" fmla="*/ 1828800 w 8857281"/>
              <a:gd name="connsiteY409" fmla="*/ 0 h 6199408"/>
              <a:gd name="connsiteX410" fmla="*/ 1038387 w 8857281"/>
              <a:gd name="connsiteY410" fmla="*/ 23247 h 6199408"/>
              <a:gd name="connsiteX411" fmla="*/ 953146 w 8857281"/>
              <a:gd name="connsiteY411" fmla="*/ 38746 h 6199408"/>
              <a:gd name="connsiteX412" fmla="*/ 898902 w 8857281"/>
              <a:gd name="connsiteY412" fmla="*/ 54244 h 6199408"/>
              <a:gd name="connsiteX413" fmla="*/ 844658 w 8857281"/>
              <a:gd name="connsiteY413" fmla="*/ 77491 h 6199408"/>
              <a:gd name="connsiteX414" fmla="*/ 767166 w 8857281"/>
              <a:gd name="connsiteY414" fmla="*/ 100739 h 6199408"/>
              <a:gd name="connsiteX415" fmla="*/ 720671 w 8857281"/>
              <a:gd name="connsiteY415" fmla="*/ 116237 h 6199408"/>
              <a:gd name="connsiteX416" fmla="*/ 666427 w 8857281"/>
              <a:gd name="connsiteY416" fmla="*/ 154983 h 6199408"/>
              <a:gd name="connsiteX417" fmla="*/ 619932 w 8857281"/>
              <a:gd name="connsiteY417" fmla="*/ 193729 h 6199408"/>
              <a:gd name="connsiteX418" fmla="*/ 596685 w 8857281"/>
              <a:gd name="connsiteY418" fmla="*/ 209227 h 6199408"/>
              <a:gd name="connsiteX419" fmla="*/ 565688 w 8857281"/>
              <a:gd name="connsiteY419" fmla="*/ 240224 h 6199408"/>
              <a:gd name="connsiteX420" fmla="*/ 511444 w 8857281"/>
              <a:gd name="connsiteY420" fmla="*/ 278969 h 6199408"/>
              <a:gd name="connsiteX421" fmla="*/ 441702 w 8857281"/>
              <a:gd name="connsiteY421" fmla="*/ 340962 h 6199408"/>
              <a:gd name="connsiteX422" fmla="*/ 395207 w 8857281"/>
              <a:gd name="connsiteY422" fmla="*/ 371959 h 6199408"/>
              <a:gd name="connsiteX423" fmla="*/ 356461 w 8857281"/>
              <a:gd name="connsiteY423" fmla="*/ 402956 h 6199408"/>
              <a:gd name="connsiteX424" fmla="*/ 309966 w 8857281"/>
              <a:gd name="connsiteY424" fmla="*/ 433952 h 6199408"/>
              <a:gd name="connsiteX425" fmla="*/ 278970 w 8857281"/>
              <a:gd name="connsiteY425" fmla="*/ 480447 h 6199408"/>
              <a:gd name="connsiteX426" fmla="*/ 216976 w 8857281"/>
              <a:gd name="connsiteY426" fmla="*/ 557939 h 6199408"/>
              <a:gd name="connsiteX427" fmla="*/ 201478 w 8857281"/>
              <a:gd name="connsiteY427" fmla="*/ 581186 h 6199408"/>
              <a:gd name="connsiteX428" fmla="*/ 178231 w 8857281"/>
              <a:gd name="connsiteY428" fmla="*/ 604434 h 6199408"/>
              <a:gd name="connsiteX429" fmla="*/ 162732 w 8857281"/>
              <a:gd name="connsiteY429" fmla="*/ 643179 h 6199408"/>
              <a:gd name="connsiteX430" fmla="*/ 108488 w 8857281"/>
              <a:gd name="connsiteY430" fmla="*/ 728420 h 6199408"/>
              <a:gd name="connsiteX431" fmla="*/ 92990 w 8857281"/>
              <a:gd name="connsiteY431" fmla="*/ 782664 h 6199408"/>
              <a:gd name="connsiteX432" fmla="*/ 85241 w 8857281"/>
              <a:gd name="connsiteY432" fmla="*/ 805912 h 6199408"/>
              <a:gd name="connsiteX433" fmla="*/ 61993 w 8857281"/>
              <a:gd name="connsiteY433" fmla="*/ 891152 h 6199408"/>
              <a:gd name="connsiteX434" fmla="*/ 54244 w 8857281"/>
              <a:gd name="connsiteY434" fmla="*/ 937647 h 6199408"/>
              <a:gd name="connsiteX435" fmla="*/ 38746 w 8857281"/>
              <a:gd name="connsiteY435" fmla="*/ 1015139 h 6199408"/>
              <a:gd name="connsiteX436" fmla="*/ 30997 w 8857281"/>
              <a:gd name="connsiteY436" fmla="*/ 1077132 h 6199408"/>
              <a:gd name="connsiteX437" fmla="*/ 23248 w 8857281"/>
              <a:gd name="connsiteY437" fmla="*/ 1270861 h 6199408"/>
              <a:gd name="connsiteX438" fmla="*/ 15498 w 8857281"/>
              <a:gd name="connsiteY438" fmla="*/ 1348352 h 6199408"/>
              <a:gd name="connsiteX439" fmla="*/ 0 w 8857281"/>
              <a:gd name="connsiteY439" fmla="*/ 1596325 h 6199408"/>
              <a:gd name="connsiteX440" fmla="*/ 15498 w 8857281"/>
              <a:gd name="connsiteY440" fmla="*/ 2053525 h 6199408"/>
              <a:gd name="connsiteX441" fmla="*/ 23248 w 8857281"/>
              <a:gd name="connsiteY441" fmla="*/ 2076773 h 6199408"/>
              <a:gd name="connsiteX442" fmla="*/ 30997 w 8857281"/>
              <a:gd name="connsiteY442" fmla="*/ 2146515 h 6199408"/>
              <a:gd name="connsiteX443" fmla="*/ 38746 w 8857281"/>
              <a:gd name="connsiteY443" fmla="*/ 2169762 h 6199408"/>
              <a:gd name="connsiteX444" fmla="*/ 54244 w 8857281"/>
              <a:gd name="connsiteY444" fmla="*/ 2224007 h 6199408"/>
              <a:gd name="connsiteX445" fmla="*/ 61993 w 8857281"/>
              <a:gd name="connsiteY445" fmla="*/ 2301498 h 6199408"/>
              <a:gd name="connsiteX446" fmla="*/ 69743 w 8857281"/>
              <a:gd name="connsiteY446" fmla="*/ 2402237 h 6199408"/>
              <a:gd name="connsiteX447" fmla="*/ 85241 w 8857281"/>
              <a:gd name="connsiteY447" fmla="*/ 2456481 h 6199408"/>
              <a:gd name="connsiteX448" fmla="*/ 108488 w 8857281"/>
              <a:gd name="connsiteY448" fmla="*/ 2611464 h 6199408"/>
              <a:gd name="connsiteX449" fmla="*/ 139485 w 8857281"/>
              <a:gd name="connsiteY449" fmla="*/ 2712203 h 6199408"/>
              <a:gd name="connsiteX450" fmla="*/ 147234 w 8857281"/>
              <a:gd name="connsiteY450" fmla="*/ 2774196 h 6199408"/>
              <a:gd name="connsiteX451" fmla="*/ 154983 w 8857281"/>
              <a:gd name="connsiteY451" fmla="*/ 2812942 h 6199408"/>
              <a:gd name="connsiteX452" fmla="*/ 162732 w 8857281"/>
              <a:gd name="connsiteY452" fmla="*/ 2913681 h 6199408"/>
              <a:gd name="connsiteX453" fmla="*/ 178231 w 8857281"/>
              <a:gd name="connsiteY453" fmla="*/ 3014420 h 6199408"/>
              <a:gd name="connsiteX454" fmla="*/ 201478 w 8857281"/>
              <a:gd name="connsiteY454" fmla="*/ 3115159 h 6199408"/>
              <a:gd name="connsiteX455" fmla="*/ 247973 w 8857281"/>
              <a:gd name="connsiteY455" fmla="*/ 3370881 h 6199408"/>
              <a:gd name="connsiteX456" fmla="*/ 286719 w 8857281"/>
              <a:gd name="connsiteY456" fmla="*/ 3704095 h 6199408"/>
              <a:gd name="connsiteX457" fmla="*/ 309966 w 8857281"/>
              <a:gd name="connsiteY457" fmla="*/ 3866827 h 6199408"/>
              <a:gd name="connsiteX458" fmla="*/ 325465 w 8857281"/>
              <a:gd name="connsiteY458" fmla="*/ 4122549 h 6199408"/>
              <a:gd name="connsiteX459" fmla="*/ 340963 w 8857281"/>
              <a:gd name="connsiteY459" fmla="*/ 4176793 h 6199408"/>
              <a:gd name="connsiteX460" fmla="*/ 364210 w 8857281"/>
              <a:gd name="connsiteY460" fmla="*/ 4347274 h 6199408"/>
              <a:gd name="connsiteX461" fmla="*/ 379709 w 8857281"/>
              <a:gd name="connsiteY461" fmla="*/ 4448013 h 6199408"/>
              <a:gd name="connsiteX462" fmla="*/ 395207 w 8857281"/>
              <a:gd name="connsiteY462" fmla="*/ 4486759 h 6199408"/>
              <a:gd name="connsiteX463" fmla="*/ 402956 w 8857281"/>
              <a:gd name="connsiteY463" fmla="*/ 4548752 h 6199408"/>
              <a:gd name="connsiteX464" fmla="*/ 418454 w 8857281"/>
              <a:gd name="connsiteY464" fmla="*/ 4912962 h 6199408"/>
              <a:gd name="connsiteX465" fmla="*/ 426204 w 8857281"/>
              <a:gd name="connsiteY465" fmla="*/ 5246176 h 6199408"/>
              <a:gd name="connsiteX466" fmla="*/ 433953 w 8857281"/>
              <a:gd name="connsiteY466" fmla="*/ 5269424 h 6199408"/>
              <a:gd name="connsiteX467" fmla="*/ 441702 w 8857281"/>
              <a:gd name="connsiteY467" fmla="*/ 5308169 h 6199408"/>
              <a:gd name="connsiteX468" fmla="*/ 457200 w 8857281"/>
              <a:gd name="connsiteY468" fmla="*/ 5370162 h 6199408"/>
              <a:gd name="connsiteX469" fmla="*/ 464949 w 8857281"/>
              <a:gd name="connsiteY469" fmla="*/ 5393410 h 6199408"/>
              <a:gd name="connsiteX470" fmla="*/ 480448 w 8857281"/>
              <a:gd name="connsiteY470" fmla="*/ 5408908 h 6199408"/>
              <a:gd name="connsiteX471" fmla="*/ 488197 w 8857281"/>
              <a:gd name="connsiteY471" fmla="*/ 5432156 h 6199408"/>
              <a:gd name="connsiteX472" fmla="*/ 526943 w 8857281"/>
              <a:gd name="connsiteY472" fmla="*/ 5501898 h 6199408"/>
              <a:gd name="connsiteX473" fmla="*/ 581187 w 8857281"/>
              <a:gd name="connsiteY473" fmla="*/ 5571640 h 6199408"/>
              <a:gd name="connsiteX474" fmla="*/ 604434 w 8857281"/>
              <a:gd name="connsiteY474" fmla="*/ 5602637 h 6199408"/>
              <a:gd name="connsiteX475" fmla="*/ 759417 w 8857281"/>
              <a:gd name="connsiteY475" fmla="*/ 5780868 h 6199408"/>
              <a:gd name="connsiteX476" fmla="*/ 782665 w 8857281"/>
              <a:gd name="connsiteY476" fmla="*/ 5804115 h 6199408"/>
              <a:gd name="connsiteX477" fmla="*/ 875654 w 8857281"/>
              <a:gd name="connsiteY477" fmla="*/ 5866108 h 6199408"/>
              <a:gd name="connsiteX478" fmla="*/ 976393 w 8857281"/>
              <a:gd name="connsiteY478" fmla="*/ 5943600 h 6199408"/>
              <a:gd name="connsiteX479" fmla="*/ 1100380 w 8857281"/>
              <a:gd name="connsiteY479" fmla="*/ 6013342 h 6199408"/>
              <a:gd name="connsiteX480" fmla="*/ 1177871 w 8857281"/>
              <a:gd name="connsiteY480" fmla="*/ 6067586 h 6199408"/>
              <a:gd name="connsiteX481" fmla="*/ 1224366 w 8857281"/>
              <a:gd name="connsiteY481" fmla="*/ 6083085 h 6199408"/>
              <a:gd name="connsiteX482" fmla="*/ 1340604 w 8857281"/>
              <a:gd name="connsiteY482" fmla="*/ 6137329 h 6199408"/>
              <a:gd name="connsiteX483" fmla="*/ 1379349 w 8857281"/>
              <a:gd name="connsiteY483" fmla="*/ 6152827 h 6199408"/>
              <a:gd name="connsiteX484" fmla="*/ 1503336 w 8857281"/>
              <a:gd name="connsiteY484" fmla="*/ 6176074 h 6199408"/>
              <a:gd name="connsiteX485" fmla="*/ 1549831 w 8857281"/>
              <a:gd name="connsiteY485" fmla="*/ 6191573 h 6199408"/>
              <a:gd name="connsiteX486" fmla="*/ 1627322 w 8857281"/>
              <a:gd name="connsiteY486" fmla="*/ 6199322 h 6199408"/>
              <a:gd name="connsiteX487" fmla="*/ 1945037 w 8857281"/>
              <a:gd name="connsiteY487" fmla="*/ 6168325 h 6199408"/>
              <a:gd name="connsiteX488" fmla="*/ 2084522 w 8857281"/>
              <a:gd name="connsiteY488" fmla="*/ 6152827 h 6199408"/>
              <a:gd name="connsiteX489" fmla="*/ 2169763 w 8857281"/>
              <a:gd name="connsiteY489" fmla="*/ 6129579 h 6199408"/>
              <a:gd name="connsiteX490" fmla="*/ 2193010 w 8857281"/>
              <a:gd name="connsiteY490" fmla="*/ 6121830 h 6199408"/>
              <a:gd name="connsiteX491" fmla="*/ 2231756 w 8857281"/>
              <a:gd name="connsiteY491" fmla="*/ 6106332 h 6199408"/>
              <a:gd name="connsiteX492" fmla="*/ 2270502 w 8857281"/>
              <a:gd name="connsiteY492" fmla="*/ 6098583 h 6199408"/>
              <a:gd name="connsiteX493" fmla="*/ 2301498 w 8857281"/>
              <a:gd name="connsiteY493" fmla="*/ 6090834 h 6199408"/>
              <a:gd name="connsiteX494" fmla="*/ 2340244 w 8857281"/>
              <a:gd name="connsiteY494" fmla="*/ 6083085 h 6199408"/>
              <a:gd name="connsiteX495" fmla="*/ 2402237 w 8857281"/>
              <a:gd name="connsiteY495" fmla="*/ 6059837 h 6199408"/>
              <a:gd name="connsiteX496" fmla="*/ 2479729 w 8857281"/>
              <a:gd name="connsiteY496" fmla="*/ 6036590 h 6199408"/>
              <a:gd name="connsiteX497" fmla="*/ 2533973 w 8857281"/>
              <a:gd name="connsiteY497" fmla="*/ 6028840 h 6199408"/>
              <a:gd name="connsiteX498" fmla="*/ 2603715 w 8857281"/>
              <a:gd name="connsiteY498" fmla="*/ 6005593 h 6199408"/>
              <a:gd name="connsiteX499" fmla="*/ 2712204 w 8857281"/>
              <a:gd name="connsiteY499" fmla="*/ 5974596 h 6199408"/>
              <a:gd name="connsiteX500" fmla="*/ 2766448 w 8857281"/>
              <a:gd name="connsiteY500" fmla="*/ 5935851 h 6199408"/>
              <a:gd name="connsiteX501" fmla="*/ 2797444 w 8857281"/>
              <a:gd name="connsiteY501" fmla="*/ 5920352 h 6199408"/>
              <a:gd name="connsiteX502" fmla="*/ 2836190 w 8857281"/>
              <a:gd name="connsiteY502" fmla="*/ 5897105 h 6199408"/>
              <a:gd name="connsiteX503" fmla="*/ 2859437 w 8857281"/>
              <a:gd name="connsiteY503" fmla="*/ 5881607 h 6199408"/>
              <a:gd name="connsiteX504" fmla="*/ 2929180 w 8857281"/>
              <a:gd name="connsiteY504" fmla="*/ 5819613 h 6199408"/>
              <a:gd name="connsiteX505" fmla="*/ 3014420 w 8857281"/>
              <a:gd name="connsiteY505" fmla="*/ 5788617 h 6199408"/>
              <a:gd name="connsiteX506" fmla="*/ 3045417 w 8857281"/>
              <a:gd name="connsiteY506" fmla="*/ 5773118 h 6199408"/>
              <a:gd name="connsiteX507" fmla="*/ 3130658 w 8857281"/>
              <a:gd name="connsiteY507" fmla="*/ 5742122 h 6199408"/>
              <a:gd name="connsiteX508" fmla="*/ 3177153 w 8857281"/>
              <a:gd name="connsiteY508" fmla="*/ 5656881 h 6199408"/>
              <a:gd name="connsiteX509" fmla="*/ 3208149 w 8857281"/>
              <a:gd name="connsiteY509" fmla="*/ 5602637 h 6199408"/>
              <a:gd name="connsiteX510" fmla="*/ 3231397 w 8857281"/>
              <a:gd name="connsiteY510" fmla="*/ 5587139 h 6199408"/>
              <a:gd name="connsiteX511" fmla="*/ 3254644 w 8857281"/>
              <a:gd name="connsiteY511" fmla="*/ 5556142 h 6199408"/>
              <a:gd name="connsiteX512" fmla="*/ 3277892 w 8857281"/>
              <a:gd name="connsiteY512" fmla="*/ 5517396 h 6199408"/>
              <a:gd name="connsiteX513" fmla="*/ 3324387 w 8857281"/>
              <a:gd name="connsiteY513" fmla="*/ 5494149 h 6199408"/>
              <a:gd name="connsiteX514" fmla="*/ 3347634 w 8857281"/>
              <a:gd name="connsiteY514" fmla="*/ 5478651 h 6199408"/>
              <a:gd name="connsiteX515" fmla="*/ 3417376 w 8857281"/>
              <a:gd name="connsiteY515" fmla="*/ 5416657 h 6199408"/>
              <a:gd name="connsiteX516" fmla="*/ 3456122 w 8857281"/>
              <a:gd name="connsiteY516" fmla="*/ 5385661 h 6199408"/>
              <a:gd name="connsiteX517" fmla="*/ 3541363 w 8857281"/>
              <a:gd name="connsiteY517" fmla="*/ 5377912 h 6199408"/>
              <a:gd name="connsiteX518" fmla="*/ 3556861 w 8857281"/>
              <a:gd name="connsiteY518" fmla="*/ 5362413 h 6199408"/>
              <a:gd name="connsiteX519" fmla="*/ 3533614 w 8857281"/>
              <a:gd name="connsiteY519" fmla="*/ 5184183 h 6199408"/>
              <a:gd name="connsiteX520" fmla="*/ 3510366 w 8857281"/>
              <a:gd name="connsiteY520" fmla="*/ 5129939 h 6199408"/>
              <a:gd name="connsiteX521" fmla="*/ 3502617 w 8857281"/>
              <a:gd name="connsiteY521" fmla="*/ 5106691 h 6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</a:cxnLst>
            <a:rect l="l" t="t" r="r" b="b"/>
            <a:pathLst>
              <a:path w="8857281" h="6199408">
                <a:moveTo>
                  <a:pt x="3580109" y="5354664"/>
                </a:moveTo>
                <a:cubicBezTo>
                  <a:pt x="3575560" y="5331924"/>
                  <a:pt x="3573545" y="5313520"/>
                  <a:pt x="3564610" y="5292671"/>
                </a:cubicBezTo>
                <a:cubicBezTo>
                  <a:pt x="3560060" y="5282053"/>
                  <a:pt x="3554278" y="5272006"/>
                  <a:pt x="3549112" y="5261674"/>
                </a:cubicBezTo>
                <a:cubicBezTo>
                  <a:pt x="3551695" y="5210013"/>
                  <a:pt x="3556861" y="5158417"/>
                  <a:pt x="3556861" y="5106691"/>
                </a:cubicBezTo>
                <a:cubicBezTo>
                  <a:pt x="3556861" y="5090979"/>
                  <a:pt x="3556636" y="5073990"/>
                  <a:pt x="3549112" y="5060196"/>
                </a:cubicBezTo>
                <a:cubicBezTo>
                  <a:pt x="3540366" y="5044161"/>
                  <a:pt x="3520497" y="5036648"/>
                  <a:pt x="3510366" y="5021451"/>
                </a:cubicBezTo>
                <a:cubicBezTo>
                  <a:pt x="3505200" y="5013702"/>
                  <a:pt x="3501454" y="5004789"/>
                  <a:pt x="3494868" y="4998203"/>
                </a:cubicBezTo>
                <a:cubicBezTo>
                  <a:pt x="3488282" y="4991617"/>
                  <a:pt x="3479369" y="4987871"/>
                  <a:pt x="3471620" y="4982705"/>
                </a:cubicBezTo>
                <a:cubicBezTo>
                  <a:pt x="3412210" y="4985288"/>
                  <a:pt x="3352681" y="4985893"/>
                  <a:pt x="3293390" y="4990454"/>
                </a:cubicBezTo>
                <a:cubicBezTo>
                  <a:pt x="3285246" y="4991080"/>
                  <a:pt x="3277147" y="4994001"/>
                  <a:pt x="3270143" y="4998203"/>
                </a:cubicBezTo>
                <a:cubicBezTo>
                  <a:pt x="3263878" y="5001962"/>
                  <a:pt x="3259810" y="5008535"/>
                  <a:pt x="3254644" y="5013701"/>
                </a:cubicBezTo>
                <a:cubicBezTo>
                  <a:pt x="3241729" y="5011118"/>
                  <a:pt x="3227679" y="5011842"/>
                  <a:pt x="3215898" y="5005952"/>
                </a:cubicBezTo>
                <a:cubicBezTo>
                  <a:pt x="3206096" y="5001051"/>
                  <a:pt x="3201301" y="4989433"/>
                  <a:pt x="3192651" y="4982705"/>
                </a:cubicBezTo>
                <a:cubicBezTo>
                  <a:pt x="3177948" y="4971269"/>
                  <a:pt x="3161654" y="4962040"/>
                  <a:pt x="3146156" y="4951708"/>
                </a:cubicBezTo>
                <a:lnTo>
                  <a:pt x="3122909" y="4936210"/>
                </a:lnTo>
                <a:lnTo>
                  <a:pt x="3091912" y="4889715"/>
                </a:lnTo>
                <a:cubicBezTo>
                  <a:pt x="3086746" y="4881966"/>
                  <a:pt x="3082999" y="4873053"/>
                  <a:pt x="3076414" y="4866468"/>
                </a:cubicBezTo>
                <a:cubicBezTo>
                  <a:pt x="3071248" y="4861302"/>
                  <a:pt x="3065479" y="4856674"/>
                  <a:pt x="3060915" y="4850969"/>
                </a:cubicBezTo>
                <a:cubicBezTo>
                  <a:pt x="3031395" y="4814069"/>
                  <a:pt x="3062022" y="4838792"/>
                  <a:pt x="3022170" y="4812224"/>
                </a:cubicBezTo>
                <a:cubicBezTo>
                  <a:pt x="2996339" y="4814807"/>
                  <a:pt x="2970193" y="4815189"/>
                  <a:pt x="2944678" y="4819973"/>
                </a:cubicBezTo>
                <a:cubicBezTo>
                  <a:pt x="2928621" y="4822984"/>
                  <a:pt x="2898183" y="4835471"/>
                  <a:pt x="2898183" y="4835471"/>
                </a:cubicBezTo>
                <a:cubicBezTo>
                  <a:pt x="2890434" y="4840637"/>
                  <a:pt x="2882208" y="4845151"/>
                  <a:pt x="2874936" y="4850969"/>
                </a:cubicBezTo>
                <a:cubicBezTo>
                  <a:pt x="2869231" y="4855533"/>
                  <a:pt x="2865702" y="4862709"/>
                  <a:pt x="2859437" y="4866468"/>
                </a:cubicBezTo>
                <a:cubicBezTo>
                  <a:pt x="2813601" y="4893970"/>
                  <a:pt x="2858668" y="4850522"/>
                  <a:pt x="2812943" y="4889715"/>
                </a:cubicBezTo>
                <a:cubicBezTo>
                  <a:pt x="2766142" y="4929831"/>
                  <a:pt x="2801414" y="4914223"/>
                  <a:pt x="2758698" y="4928461"/>
                </a:cubicBezTo>
                <a:cubicBezTo>
                  <a:pt x="2750949" y="4933627"/>
                  <a:pt x="2743781" y="4939794"/>
                  <a:pt x="2735451" y="4943959"/>
                </a:cubicBezTo>
                <a:cubicBezTo>
                  <a:pt x="2728145" y="4947612"/>
                  <a:pt x="2719208" y="4947505"/>
                  <a:pt x="2712204" y="4951708"/>
                </a:cubicBezTo>
                <a:cubicBezTo>
                  <a:pt x="2705939" y="4955467"/>
                  <a:pt x="2703489" y="4964493"/>
                  <a:pt x="2696705" y="4967207"/>
                </a:cubicBezTo>
                <a:cubicBezTo>
                  <a:pt x="2676928" y="4975118"/>
                  <a:pt x="2654919" y="4975969"/>
                  <a:pt x="2634712" y="4982705"/>
                </a:cubicBezTo>
                <a:lnTo>
                  <a:pt x="2611465" y="4990454"/>
                </a:lnTo>
                <a:cubicBezTo>
                  <a:pt x="2602078" y="4988890"/>
                  <a:pt x="2556395" y="4983760"/>
                  <a:pt x="2541722" y="4974956"/>
                </a:cubicBezTo>
                <a:cubicBezTo>
                  <a:pt x="2535457" y="4971197"/>
                  <a:pt x="2531390" y="4964623"/>
                  <a:pt x="2526224" y="4959457"/>
                </a:cubicBezTo>
                <a:cubicBezTo>
                  <a:pt x="2528807" y="4879383"/>
                  <a:pt x="2529402" y="4799220"/>
                  <a:pt x="2533973" y="4719234"/>
                </a:cubicBezTo>
                <a:cubicBezTo>
                  <a:pt x="2534581" y="4708601"/>
                  <a:pt x="2541722" y="4698887"/>
                  <a:pt x="2541722" y="4688237"/>
                </a:cubicBezTo>
                <a:cubicBezTo>
                  <a:pt x="2541722" y="4666835"/>
                  <a:pt x="2531130" y="4649811"/>
                  <a:pt x="2518475" y="4633993"/>
                </a:cubicBezTo>
                <a:cubicBezTo>
                  <a:pt x="2513911" y="4628288"/>
                  <a:pt x="2508142" y="4623661"/>
                  <a:pt x="2502976" y="4618495"/>
                </a:cubicBezTo>
                <a:cubicBezTo>
                  <a:pt x="2472266" y="4526360"/>
                  <a:pt x="2515530" y="4663341"/>
                  <a:pt x="2487478" y="4401518"/>
                </a:cubicBezTo>
                <a:cubicBezTo>
                  <a:pt x="2486486" y="4392258"/>
                  <a:pt x="2476145" y="4386601"/>
                  <a:pt x="2471980" y="4378271"/>
                </a:cubicBezTo>
                <a:cubicBezTo>
                  <a:pt x="2468327" y="4370965"/>
                  <a:pt x="2466003" y="4362998"/>
                  <a:pt x="2464231" y="4355024"/>
                </a:cubicBezTo>
                <a:cubicBezTo>
                  <a:pt x="2460822" y="4339686"/>
                  <a:pt x="2459890" y="4323867"/>
                  <a:pt x="2456481" y="4308529"/>
                </a:cubicBezTo>
                <a:cubicBezTo>
                  <a:pt x="2443451" y="4249895"/>
                  <a:pt x="2446921" y="4332786"/>
                  <a:pt x="2433234" y="4223288"/>
                </a:cubicBezTo>
                <a:lnTo>
                  <a:pt x="2425485" y="4161295"/>
                </a:lnTo>
                <a:cubicBezTo>
                  <a:pt x="2428068" y="4119966"/>
                  <a:pt x="2399538" y="4061377"/>
                  <a:pt x="2433234" y="4037308"/>
                </a:cubicBezTo>
                <a:cubicBezTo>
                  <a:pt x="2493504" y="3994258"/>
                  <a:pt x="2555392" y="4036785"/>
                  <a:pt x="2611465" y="4052807"/>
                </a:cubicBezTo>
                <a:cubicBezTo>
                  <a:pt x="2621705" y="4055733"/>
                  <a:pt x="2632018" y="4058467"/>
                  <a:pt x="2642461" y="4060556"/>
                </a:cubicBezTo>
                <a:cubicBezTo>
                  <a:pt x="2657868" y="4063637"/>
                  <a:pt x="2673458" y="4065722"/>
                  <a:pt x="2688956" y="4068305"/>
                </a:cubicBezTo>
                <a:cubicBezTo>
                  <a:pt x="2686373" y="4042474"/>
                  <a:pt x="2685154" y="4016471"/>
                  <a:pt x="2681207" y="3990813"/>
                </a:cubicBezTo>
                <a:cubicBezTo>
                  <a:pt x="2679965" y="3982740"/>
                  <a:pt x="2680105" y="3972314"/>
                  <a:pt x="2673458" y="3967566"/>
                </a:cubicBezTo>
                <a:cubicBezTo>
                  <a:pt x="2660164" y="3958071"/>
                  <a:pt x="2642131" y="3958135"/>
                  <a:pt x="2626963" y="3952068"/>
                </a:cubicBezTo>
                <a:cubicBezTo>
                  <a:pt x="2614048" y="3946902"/>
                  <a:pt x="2601541" y="3940566"/>
                  <a:pt x="2588217" y="3936569"/>
                </a:cubicBezTo>
                <a:cubicBezTo>
                  <a:pt x="2575601" y="3932784"/>
                  <a:pt x="2562328" y="3931677"/>
                  <a:pt x="2549471" y="3928820"/>
                </a:cubicBezTo>
                <a:cubicBezTo>
                  <a:pt x="2520283" y="3922334"/>
                  <a:pt x="2521114" y="3921951"/>
                  <a:pt x="2495227" y="3913322"/>
                </a:cubicBezTo>
                <a:cubicBezTo>
                  <a:pt x="2482312" y="3874576"/>
                  <a:pt x="2495227" y="3892657"/>
                  <a:pt x="2440983" y="3874576"/>
                </a:cubicBezTo>
                <a:lnTo>
                  <a:pt x="2417736" y="3866827"/>
                </a:lnTo>
                <a:cubicBezTo>
                  <a:pt x="2409987" y="3869410"/>
                  <a:pt x="2401794" y="3870923"/>
                  <a:pt x="2394488" y="3874576"/>
                </a:cubicBezTo>
                <a:cubicBezTo>
                  <a:pt x="2374936" y="3884352"/>
                  <a:pt x="2370158" y="3891157"/>
                  <a:pt x="2355743" y="3905573"/>
                </a:cubicBezTo>
                <a:cubicBezTo>
                  <a:pt x="2293750" y="3902990"/>
                  <a:pt x="2231641" y="3902408"/>
                  <a:pt x="2169763" y="3897824"/>
                </a:cubicBezTo>
                <a:cubicBezTo>
                  <a:pt x="2161617" y="3897221"/>
                  <a:pt x="2152291" y="3895850"/>
                  <a:pt x="2146515" y="3890074"/>
                </a:cubicBezTo>
                <a:cubicBezTo>
                  <a:pt x="2140739" y="3884298"/>
                  <a:pt x="2142419" y="3874133"/>
                  <a:pt x="2138766" y="3866827"/>
                </a:cubicBezTo>
                <a:cubicBezTo>
                  <a:pt x="2134601" y="3858497"/>
                  <a:pt x="2127433" y="3851909"/>
                  <a:pt x="2123268" y="3843579"/>
                </a:cubicBezTo>
                <a:cubicBezTo>
                  <a:pt x="2117709" y="3832461"/>
                  <a:pt x="2110253" y="3799268"/>
                  <a:pt x="2107770" y="3789335"/>
                </a:cubicBezTo>
                <a:cubicBezTo>
                  <a:pt x="2104322" y="3751412"/>
                  <a:pt x="2099042" y="3682728"/>
                  <a:pt x="2092271" y="3642101"/>
                </a:cubicBezTo>
                <a:cubicBezTo>
                  <a:pt x="2087427" y="3613036"/>
                  <a:pt x="2084142" y="3613649"/>
                  <a:pt x="2076773" y="3587857"/>
                </a:cubicBezTo>
                <a:cubicBezTo>
                  <a:pt x="2076693" y="3587576"/>
                  <a:pt x="2064990" y="3537328"/>
                  <a:pt x="2061275" y="3533613"/>
                </a:cubicBezTo>
                <a:cubicBezTo>
                  <a:pt x="2048104" y="3520442"/>
                  <a:pt x="2027951" y="3515788"/>
                  <a:pt x="2014780" y="3502617"/>
                </a:cubicBezTo>
                <a:cubicBezTo>
                  <a:pt x="1992696" y="3480533"/>
                  <a:pt x="2005360" y="3491171"/>
                  <a:pt x="1976034" y="3471620"/>
                </a:cubicBezTo>
                <a:cubicBezTo>
                  <a:pt x="1970868" y="3463871"/>
                  <a:pt x="1966354" y="3455645"/>
                  <a:pt x="1960536" y="3448373"/>
                </a:cubicBezTo>
                <a:cubicBezTo>
                  <a:pt x="1955972" y="3442668"/>
                  <a:pt x="1948796" y="3439139"/>
                  <a:pt x="1945037" y="3432874"/>
                </a:cubicBezTo>
                <a:cubicBezTo>
                  <a:pt x="1940834" y="3425870"/>
                  <a:pt x="1943064" y="3415403"/>
                  <a:pt x="1937288" y="3409627"/>
                </a:cubicBezTo>
                <a:cubicBezTo>
                  <a:pt x="1931512" y="3403851"/>
                  <a:pt x="1921790" y="3404461"/>
                  <a:pt x="1914041" y="3401878"/>
                </a:cubicBezTo>
                <a:cubicBezTo>
                  <a:pt x="1901126" y="3407044"/>
                  <a:pt x="1887507" y="3410715"/>
                  <a:pt x="1875295" y="3417376"/>
                </a:cubicBezTo>
                <a:cubicBezTo>
                  <a:pt x="1858943" y="3426295"/>
                  <a:pt x="1845460" y="3440043"/>
                  <a:pt x="1828800" y="3448373"/>
                </a:cubicBezTo>
                <a:cubicBezTo>
                  <a:pt x="1790498" y="3467524"/>
                  <a:pt x="1808763" y="3460218"/>
                  <a:pt x="1774556" y="3471620"/>
                </a:cubicBezTo>
                <a:cubicBezTo>
                  <a:pt x="1751210" y="3487184"/>
                  <a:pt x="1747839" y="3490819"/>
                  <a:pt x="1720312" y="3502617"/>
                </a:cubicBezTo>
                <a:cubicBezTo>
                  <a:pt x="1712804" y="3505835"/>
                  <a:pt x="1704371" y="3506713"/>
                  <a:pt x="1697065" y="3510366"/>
                </a:cubicBezTo>
                <a:cubicBezTo>
                  <a:pt x="1688735" y="3514531"/>
                  <a:pt x="1682328" y="3522082"/>
                  <a:pt x="1673817" y="3525864"/>
                </a:cubicBezTo>
                <a:cubicBezTo>
                  <a:pt x="1658888" y="3532499"/>
                  <a:pt x="1642820" y="3536196"/>
                  <a:pt x="1627322" y="3541362"/>
                </a:cubicBezTo>
                <a:lnTo>
                  <a:pt x="1604075" y="3549112"/>
                </a:lnTo>
                <a:lnTo>
                  <a:pt x="1580827" y="3556861"/>
                </a:lnTo>
                <a:cubicBezTo>
                  <a:pt x="1520740" y="3596918"/>
                  <a:pt x="1552002" y="3581967"/>
                  <a:pt x="1487837" y="3603356"/>
                </a:cubicBezTo>
                <a:lnTo>
                  <a:pt x="1464590" y="3611105"/>
                </a:lnTo>
                <a:lnTo>
                  <a:pt x="1441343" y="3618854"/>
                </a:lnTo>
                <a:cubicBezTo>
                  <a:pt x="1402069" y="3658126"/>
                  <a:pt x="1452898" y="3611920"/>
                  <a:pt x="1402597" y="3642101"/>
                </a:cubicBezTo>
                <a:cubicBezTo>
                  <a:pt x="1396332" y="3645860"/>
                  <a:pt x="1392803" y="3653036"/>
                  <a:pt x="1387098" y="3657600"/>
                </a:cubicBezTo>
                <a:cubicBezTo>
                  <a:pt x="1379826" y="3663418"/>
                  <a:pt x="1370860" y="3666965"/>
                  <a:pt x="1363851" y="3673098"/>
                </a:cubicBezTo>
                <a:cubicBezTo>
                  <a:pt x="1301299" y="3727831"/>
                  <a:pt x="1351332" y="3698731"/>
                  <a:pt x="1294109" y="3727342"/>
                </a:cubicBezTo>
                <a:cubicBezTo>
                  <a:pt x="1255363" y="3724759"/>
                  <a:pt x="1216175" y="3725977"/>
                  <a:pt x="1177871" y="3719593"/>
                </a:cubicBezTo>
                <a:cubicBezTo>
                  <a:pt x="1168685" y="3718062"/>
                  <a:pt x="1163931" y="3704427"/>
                  <a:pt x="1154624" y="3704095"/>
                </a:cubicBezTo>
                <a:lnTo>
                  <a:pt x="960895" y="3711844"/>
                </a:lnTo>
                <a:cubicBezTo>
                  <a:pt x="953146" y="3714427"/>
                  <a:pt x="944026" y="3714490"/>
                  <a:pt x="937648" y="3719593"/>
                </a:cubicBezTo>
                <a:cubicBezTo>
                  <a:pt x="927299" y="3727872"/>
                  <a:pt x="921515" y="3752765"/>
                  <a:pt x="906651" y="3758339"/>
                </a:cubicBezTo>
                <a:cubicBezTo>
                  <a:pt x="891939" y="3763856"/>
                  <a:pt x="875654" y="3763505"/>
                  <a:pt x="860156" y="3766088"/>
                </a:cubicBezTo>
                <a:cubicBezTo>
                  <a:pt x="844658" y="3763505"/>
                  <a:pt x="827303" y="3766134"/>
                  <a:pt x="813661" y="3758339"/>
                </a:cubicBezTo>
                <a:cubicBezTo>
                  <a:pt x="806569" y="3754286"/>
                  <a:pt x="808156" y="3742945"/>
                  <a:pt x="805912" y="3735091"/>
                </a:cubicBezTo>
                <a:cubicBezTo>
                  <a:pt x="802986" y="3724851"/>
                  <a:pt x="800746" y="3714427"/>
                  <a:pt x="798163" y="3704095"/>
                </a:cubicBezTo>
                <a:cubicBezTo>
                  <a:pt x="791161" y="3620070"/>
                  <a:pt x="784898" y="3622071"/>
                  <a:pt x="798163" y="3549112"/>
                </a:cubicBezTo>
                <a:cubicBezTo>
                  <a:pt x="801281" y="3531961"/>
                  <a:pt x="810018" y="3515636"/>
                  <a:pt x="821410" y="3502617"/>
                </a:cubicBezTo>
                <a:cubicBezTo>
                  <a:pt x="833438" y="3488871"/>
                  <a:pt x="842828" y="3469647"/>
                  <a:pt x="860156" y="3463871"/>
                </a:cubicBezTo>
                <a:lnTo>
                  <a:pt x="883404" y="3456122"/>
                </a:lnTo>
                <a:cubicBezTo>
                  <a:pt x="891153" y="3450956"/>
                  <a:pt x="899642" y="3446757"/>
                  <a:pt x="906651" y="3440624"/>
                </a:cubicBezTo>
                <a:cubicBezTo>
                  <a:pt x="920397" y="3428596"/>
                  <a:pt x="932482" y="3414793"/>
                  <a:pt x="945397" y="3401878"/>
                </a:cubicBezTo>
                <a:cubicBezTo>
                  <a:pt x="950563" y="3396712"/>
                  <a:pt x="954816" y="3390432"/>
                  <a:pt x="960895" y="3386379"/>
                </a:cubicBezTo>
                <a:lnTo>
                  <a:pt x="984143" y="3370881"/>
                </a:lnTo>
                <a:cubicBezTo>
                  <a:pt x="1031843" y="3299330"/>
                  <a:pt x="970973" y="3387344"/>
                  <a:pt x="1015139" y="3332135"/>
                </a:cubicBezTo>
                <a:cubicBezTo>
                  <a:pt x="1054230" y="3283270"/>
                  <a:pt x="1008722" y="3330802"/>
                  <a:pt x="1046136" y="3293390"/>
                </a:cubicBezTo>
                <a:cubicBezTo>
                  <a:pt x="1048719" y="3283058"/>
                  <a:pt x="1047977" y="3271255"/>
                  <a:pt x="1053885" y="3262393"/>
                </a:cubicBezTo>
                <a:cubicBezTo>
                  <a:pt x="1059051" y="3254644"/>
                  <a:pt x="1072511" y="3254981"/>
                  <a:pt x="1077132" y="3246895"/>
                </a:cubicBezTo>
                <a:cubicBezTo>
                  <a:pt x="1083667" y="3235459"/>
                  <a:pt x="1081686" y="3220927"/>
                  <a:pt x="1084881" y="3208149"/>
                </a:cubicBezTo>
                <a:cubicBezTo>
                  <a:pt x="1086862" y="3200224"/>
                  <a:pt x="1088978" y="3192207"/>
                  <a:pt x="1092631" y="3184901"/>
                </a:cubicBezTo>
                <a:cubicBezTo>
                  <a:pt x="1096796" y="3176571"/>
                  <a:pt x="1103964" y="3169984"/>
                  <a:pt x="1108129" y="3161654"/>
                </a:cubicBezTo>
                <a:cubicBezTo>
                  <a:pt x="1111782" y="3154348"/>
                  <a:pt x="1112225" y="3145713"/>
                  <a:pt x="1115878" y="3138407"/>
                </a:cubicBezTo>
                <a:cubicBezTo>
                  <a:pt x="1122593" y="3124977"/>
                  <a:pt x="1134859" y="3109274"/>
                  <a:pt x="1146875" y="3099661"/>
                </a:cubicBezTo>
                <a:cubicBezTo>
                  <a:pt x="1154147" y="3093843"/>
                  <a:pt x="1162373" y="3089328"/>
                  <a:pt x="1170122" y="3084162"/>
                </a:cubicBezTo>
                <a:cubicBezTo>
                  <a:pt x="1175288" y="3076413"/>
                  <a:pt x="1179802" y="3068187"/>
                  <a:pt x="1185620" y="3060915"/>
                </a:cubicBezTo>
                <a:cubicBezTo>
                  <a:pt x="1190184" y="3055210"/>
                  <a:pt x="1196735" y="3051262"/>
                  <a:pt x="1201119" y="3045417"/>
                </a:cubicBezTo>
                <a:cubicBezTo>
                  <a:pt x="1212295" y="3030516"/>
                  <a:pt x="1218944" y="3012093"/>
                  <a:pt x="1232115" y="2998922"/>
                </a:cubicBezTo>
                <a:cubicBezTo>
                  <a:pt x="1282857" y="2948183"/>
                  <a:pt x="1189743" y="3042432"/>
                  <a:pt x="1278610" y="2944678"/>
                </a:cubicBezTo>
                <a:cubicBezTo>
                  <a:pt x="1293354" y="2928460"/>
                  <a:pt x="1309607" y="2913681"/>
                  <a:pt x="1325105" y="2898183"/>
                </a:cubicBezTo>
                <a:lnTo>
                  <a:pt x="1371600" y="2851688"/>
                </a:lnTo>
                <a:cubicBezTo>
                  <a:pt x="1379349" y="2843939"/>
                  <a:pt x="1386081" y="2835016"/>
                  <a:pt x="1394848" y="2828440"/>
                </a:cubicBezTo>
                <a:cubicBezTo>
                  <a:pt x="1405180" y="2820691"/>
                  <a:pt x="1416324" y="2813920"/>
                  <a:pt x="1425844" y="2805193"/>
                </a:cubicBezTo>
                <a:cubicBezTo>
                  <a:pt x="1447386" y="2785446"/>
                  <a:pt x="1470303" y="2766579"/>
                  <a:pt x="1487837" y="2743200"/>
                </a:cubicBezTo>
                <a:cubicBezTo>
                  <a:pt x="1495586" y="2732868"/>
                  <a:pt x="1501952" y="2721336"/>
                  <a:pt x="1511085" y="2712203"/>
                </a:cubicBezTo>
                <a:cubicBezTo>
                  <a:pt x="1517670" y="2705618"/>
                  <a:pt x="1527060" y="2702523"/>
                  <a:pt x="1534332" y="2696705"/>
                </a:cubicBezTo>
                <a:cubicBezTo>
                  <a:pt x="1540037" y="2692141"/>
                  <a:pt x="1544665" y="2686373"/>
                  <a:pt x="1549831" y="2681207"/>
                </a:cubicBezTo>
                <a:lnTo>
                  <a:pt x="1565329" y="2634712"/>
                </a:lnTo>
                <a:cubicBezTo>
                  <a:pt x="1567912" y="2626963"/>
                  <a:pt x="1566281" y="2615995"/>
                  <a:pt x="1573078" y="2611464"/>
                </a:cubicBezTo>
                <a:cubicBezTo>
                  <a:pt x="1580827" y="2606298"/>
                  <a:pt x="1587996" y="2600131"/>
                  <a:pt x="1596326" y="2595966"/>
                </a:cubicBezTo>
                <a:cubicBezTo>
                  <a:pt x="1603632" y="2592313"/>
                  <a:pt x="1612065" y="2591435"/>
                  <a:pt x="1619573" y="2588217"/>
                </a:cubicBezTo>
                <a:cubicBezTo>
                  <a:pt x="1630191" y="2583666"/>
                  <a:pt x="1640238" y="2577884"/>
                  <a:pt x="1650570" y="2572718"/>
                </a:cubicBezTo>
                <a:cubicBezTo>
                  <a:pt x="1655736" y="2557220"/>
                  <a:pt x="1662864" y="2542243"/>
                  <a:pt x="1666068" y="2526224"/>
                </a:cubicBezTo>
                <a:cubicBezTo>
                  <a:pt x="1677399" y="2469568"/>
                  <a:pt x="1671954" y="2500517"/>
                  <a:pt x="1681566" y="2433234"/>
                </a:cubicBezTo>
                <a:cubicBezTo>
                  <a:pt x="1678983" y="2402237"/>
                  <a:pt x="1678930" y="2370925"/>
                  <a:pt x="1673817" y="2340244"/>
                </a:cubicBezTo>
                <a:cubicBezTo>
                  <a:pt x="1671131" y="2324130"/>
                  <a:pt x="1663485" y="2309247"/>
                  <a:pt x="1658319" y="2293749"/>
                </a:cubicBezTo>
                <a:cubicBezTo>
                  <a:pt x="1647625" y="2261665"/>
                  <a:pt x="1655102" y="2277298"/>
                  <a:pt x="1635071" y="2247254"/>
                </a:cubicBezTo>
                <a:cubicBezTo>
                  <a:pt x="1617084" y="2193293"/>
                  <a:pt x="1640188" y="2251056"/>
                  <a:pt x="1611824" y="2208508"/>
                </a:cubicBezTo>
                <a:cubicBezTo>
                  <a:pt x="1580364" y="2161317"/>
                  <a:pt x="1615449" y="2190261"/>
                  <a:pt x="1573078" y="2162013"/>
                </a:cubicBezTo>
                <a:cubicBezTo>
                  <a:pt x="1567912" y="2154264"/>
                  <a:pt x="1561745" y="2147096"/>
                  <a:pt x="1557580" y="2138766"/>
                </a:cubicBezTo>
                <a:cubicBezTo>
                  <a:pt x="1553927" y="2131460"/>
                  <a:pt x="1554034" y="2122522"/>
                  <a:pt x="1549831" y="2115518"/>
                </a:cubicBezTo>
                <a:cubicBezTo>
                  <a:pt x="1546072" y="2109253"/>
                  <a:pt x="1538896" y="2105725"/>
                  <a:pt x="1534332" y="2100020"/>
                </a:cubicBezTo>
                <a:cubicBezTo>
                  <a:pt x="1528514" y="2092748"/>
                  <a:pt x="1524000" y="2084522"/>
                  <a:pt x="1518834" y="2076773"/>
                </a:cubicBezTo>
                <a:cubicBezTo>
                  <a:pt x="1499968" y="2020174"/>
                  <a:pt x="1507298" y="2046127"/>
                  <a:pt x="1495587" y="1999281"/>
                </a:cubicBezTo>
                <a:cubicBezTo>
                  <a:pt x="1498170" y="1945037"/>
                  <a:pt x="1496866" y="1890468"/>
                  <a:pt x="1503336" y="1836549"/>
                </a:cubicBezTo>
                <a:cubicBezTo>
                  <a:pt x="1504712" y="1825079"/>
                  <a:pt x="1512712" y="1815348"/>
                  <a:pt x="1518834" y="1805552"/>
                </a:cubicBezTo>
                <a:cubicBezTo>
                  <a:pt x="1529988" y="1787706"/>
                  <a:pt x="1548790" y="1765090"/>
                  <a:pt x="1565329" y="1751308"/>
                </a:cubicBezTo>
                <a:cubicBezTo>
                  <a:pt x="1572484" y="1745346"/>
                  <a:pt x="1580827" y="1740976"/>
                  <a:pt x="1588576" y="1735810"/>
                </a:cubicBezTo>
                <a:cubicBezTo>
                  <a:pt x="1650575" y="1642814"/>
                  <a:pt x="1554994" y="1779724"/>
                  <a:pt x="1627322" y="1697064"/>
                </a:cubicBezTo>
                <a:cubicBezTo>
                  <a:pt x="1650570" y="1670495"/>
                  <a:pt x="1654444" y="1652230"/>
                  <a:pt x="1673817" y="1627322"/>
                </a:cubicBezTo>
                <a:cubicBezTo>
                  <a:pt x="1734789" y="1548928"/>
                  <a:pt x="1707235" y="1578404"/>
                  <a:pt x="1751309" y="1534332"/>
                </a:cubicBezTo>
                <a:cubicBezTo>
                  <a:pt x="1784555" y="1467837"/>
                  <a:pt x="1746244" y="1531646"/>
                  <a:pt x="1790054" y="1487837"/>
                </a:cubicBezTo>
                <a:cubicBezTo>
                  <a:pt x="1796640" y="1481252"/>
                  <a:pt x="1799735" y="1471862"/>
                  <a:pt x="1805553" y="1464590"/>
                </a:cubicBezTo>
                <a:cubicBezTo>
                  <a:pt x="1810117" y="1458885"/>
                  <a:pt x="1816487" y="1454796"/>
                  <a:pt x="1821051" y="1449091"/>
                </a:cubicBezTo>
                <a:cubicBezTo>
                  <a:pt x="1826869" y="1441819"/>
                  <a:pt x="1830488" y="1432915"/>
                  <a:pt x="1836549" y="1425844"/>
                </a:cubicBezTo>
                <a:cubicBezTo>
                  <a:pt x="1888080" y="1365724"/>
                  <a:pt x="1846497" y="1417317"/>
                  <a:pt x="1890793" y="1379349"/>
                </a:cubicBezTo>
                <a:cubicBezTo>
                  <a:pt x="1984414" y="1299102"/>
                  <a:pt x="1862820" y="1392578"/>
                  <a:pt x="1952787" y="1325105"/>
                </a:cubicBezTo>
                <a:cubicBezTo>
                  <a:pt x="1960911" y="1300732"/>
                  <a:pt x="1958906" y="1295194"/>
                  <a:pt x="1983783" y="1278610"/>
                </a:cubicBezTo>
                <a:cubicBezTo>
                  <a:pt x="1990580" y="1274079"/>
                  <a:pt x="1999282" y="1273444"/>
                  <a:pt x="2007031" y="1270861"/>
                </a:cubicBezTo>
                <a:cubicBezTo>
                  <a:pt x="2053863" y="1177195"/>
                  <a:pt x="1991014" y="1290081"/>
                  <a:pt x="2045776" y="1224366"/>
                </a:cubicBezTo>
                <a:cubicBezTo>
                  <a:pt x="2053171" y="1215492"/>
                  <a:pt x="2053757" y="1202140"/>
                  <a:pt x="2061275" y="1193369"/>
                </a:cubicBezTo>
                <a:cubicBezTo>
                  <a:pt x="2069680" y="1183563"/>
                  <a:pt x="2083139" y="1179254"/>
                  <a:pt x="2092271" y="1170122"/>
                </a:cubicBezTo>
                <a:cubicBezTo>
                  <a:pt x="2114085" y="1148308"/>
                  <a:pt x="2113418" y="1137878"/>
                  <a:pt x="2131017" y="1115878"/>
                </a:cubicBezTo>
                <a:cubicBezTo>
                  <a:pt x="2135581" y="1110173"/>
                  <a:pt x="2140810" y="1104943"/>
                  <a:pt x="2146515" y="1100379"/>
                </a:cubicBezTo>
                <a:cubicBezTo>
                  <a:pt x="2153788" y="1094561"/>
                  <a:pt x="2162184" y="1090294"/>
                  <a:pt x="2169763" y="1084881"/>
                </a:cubicBezTo>
                <a:cubicBezTo>
                  <a:pt x="2180272" y="1077374"/>
                  <a:pt x="2190837" y="1069902"/>
                  <a:pt x="2200759" y="1061634"/>
                </a:cubicBezTo>
                <a:cubicBezTo>
                  <a:pt x="2206372" y="1056957"/>
                  <a:pt x="2210179" y="1050188"/>
                  <a:pt x="2216258" y="1046135"/>
                </a:cubicBezTo>
                <a:cubicBezTo>
                  <a:pt x="2225869" y="1039727"/>
                  <a:pt x="2237854" y="1037351"/>
                  <a:pt x="2247254" y="1030637"/>
                </a:cubicBezTo>
                <a:cubicBezTo>
                  <a:pt x="2256172" y="1024267"/>
                  <a:pt x="2261256" y="1013274"/>
                  <a:pt x="2270502" y="1007390"/>
                </a:cubicBezTo>
                <a:cubicBezTo>
                  <a:pt x="2289994" y="994986"/>
                  <a:pt x="2313271" y="989208"/>
                  <a:pt x="2332495" y="976393"/>
                </a:cubicBezTo>
                <a:cubicBezTo>
                  <a:pt x="2340244" y="971227"/>
                  <a:pt x="2347413" y="965060"/>
                  <a:pt x="2355743" y="960895"/>
                </a:cubicBezTo>
                <a:cubicBezTo>
                  <a:pt x="2363049" y="957242"/>
                  <a:pt x="2371342" y="956014"/>
                  <a:pt x="2378990" y="953146"/>
                </a:cubicBezTo>
                <a:cubicBezTo>
                  <a:pt x="2392015" y="948262"/>
                  <a:pt x="2404441" y="941738"/>
                  <a:pt x="2417736" y="937647"/>
                </a:cubicBezTo>
                <a:cubicBezTo>
                  <a:pt x="2473973" y="920343"/>
                  <a:pt x="2483974" y="921618"/>
                  <a:pt x="2541722" y="914400"/>
                </a:cubicBezTo>
                <a:cubicBezTo>
                  <a:pt x="2549471" y="911817"/>
                  <a:pt x="2557664" y="910304"/>
                  <a:pt x="2564970" y="906651"/>
                </a:cubicBezTo>
                <a:cubicBezTo>
                  <a:pt x="2573300" y="902486"/>
                  <a:pt x="2578997" y="892469"/>
                  <a:pt x="2588217" y="891152"/>
                </a:cubicBezTo>
                <a:cubicBezTo>
                  <a:pt x="2598760" y="889646"/>
                  <a:pt x="2609013" y="895841"/>
                  <a:pt x="2619214" y="898901"/>
                </a:cubicBezTo>
                <a:cubicBezTo>
                  <a:pt x="2713551" y="927203"/>
                  <a:pt x="2625258" y="904287"/>
                  <a:pt x="2696705" y="922149"/>
                </a:cubicBezTo>
                <a:cubicBezTo>
                  <a:pt x="2704454" y="927315"/>
                  <a:pt x="2711623" y="933482"/>
                  <a:pt x="2719953" y="937647"/>
                </a:cubicBezTo>
                <a:cubicBezTo>
                  <a:pt x="2739029" y="947185"/>
                  <a:pt x="2771839" y="950170"/>
                  <a:pt x="2789695" y="953146"/>
                </a:cubicBezTo>
                <a:cubicBezTo>
                  <a:pt x="2802610" y="958312"/>
                  <a:pt x="2814539" y="968165"/>
                  <a:pt x="2828441" y="968644"/>
                </a:cubicBezTo>
                <a:cubicBezTo>
                  <a:pt x="2936490" y="972370"/>
                  <a:pt x="2985993" y="964448"/>
                  <a:pt x="3076414" y="953146"/>
                </a:cubicBezTo>
                <a:cubicBezTo>
                  <a:pt x="3097078" y="947980"/>
                  <a:pt x="3120684" y="949462"/>
                  <a:pt x="3138407" y="937647"/>
                </a:cubicBezTo>
                <a:cubicBezTo>
                  <a:pt x="3168451" y="917618"/>
                  <a:pt x="3152819" y="925094"/>
                  <a:pt x="3184902" y="914400"/>
                </a:cubicBezTo>
                <a:lnTo>
                  <a:pt x="3231397" y="883403"/>
                </a:lnTo>
                <a:cubicBezTo>
                  <a:pt x="3239146" y="878237"/>
                  <a:pt x="3248058" y="874490"/>
                  <a:pt x="3254644" y="867905"/>
                </a:cubicBezTo>
                <a:cubicBezTo>
                  <a:pt x="3259810" y="862739"/>
                  <a:pt x="3263878" y="856166"/>
                  <a:pt x="3270143" y="852407"/>
                </a:cubicBezTo>
                <a:cubicBezTo>
                  <a:pt x="3277147" y="848204"/>
                  <a:pt x="3285510" y="846806"/>
                  <a:pt x="3293390" y="844657"/>
                </a:cubicBezTo>
                <a:cubicBezTo>
                  <a:pt x="3313940" y="839052"/>
                  <a:pt x="3335176" y="835894"/>
                  <a:pt x="3355383" y="829159"/>
                </a:cubicBezTo>
                <a:cubicBezTo>
                  <a:pt x="3375300" y="822520"/>
                  <a:pt x="3388223" y="817553"/>
                  <a:pt x="3409627" y="813661"/>
                </a:cubicBezTo>
                <a:cubicBezTo>
                  <a:pt x="3464676" y="803652"/>
                  <a:pt x="3505652" y="802698"/>
                  <a:pt x="3564610" y="798162"/>
                </a:cubicBezTo>
                <a:cubicBezTo>
                  <a:pt x="3613688" y="800745"/>
                  <a:pt x="3663111" y="799555"/>
                  <a:pt x="3711844" y="805912"/>
                </a:cubicBezTo>
                <a:cubicBezTo>
                  <a:pt x="3732354" y="808587"/>
                  <a:pt x="3753920" y="830055"/>
                  <a:pt x="3766088" y="844657"/>
                </a:cubicBezTo>
                <a:cubicBezTo>
                  <a:pt x="3772050" y="851812"/>
                  <a:pt x="3774314" y="862087"/>
                  <a:pt x="3781587" y="867905"/>
                </a:cubicBezTo>
                <a:cubicBezTo>
                  <a:pt x="3787965" y="873008"/>
                  <a:pt x="3797085" y="873071"/>
                  <a:pt x="3804834" y="875654"/>
                </a:cubicBezTo>
                <a:cubicBezTo>
                  <a:pt x="3815166" y="885986"/>
                  <a:pt x="3823301" y="899133"/>
                  <a:pt x="3835831" y="906651"/>
                </a:cubicBezTo>
                <a:cubicBezTo>
                  <a:pt x="3849840" y="915056"/>
                  <a:pt x="3866477" y="918187"/>
                  <a:pt x="3882326" y="922149"/>
                </a:cubicBezTo>
                <a:cubicBezTo>
                  <a:pt x="3952243" y="939628"/>
                  <a:pt x="3924112" y="930911"/>
                  <a:pt x="3967566" y="945396"/>
                </a:cubicBezTo>
                <a:cubicBezTo>
                  <a:pt x="3977898" y="960894"/>
                  <a:pt x="3985392" y="978719"/>
                  <a:pt x="3998563" y="991891"/>
                </a:cubicBezTo>
                <a:cubicBezTo>
                  <a:pt x="4012977" y="1006306"/>
                  <a:pt x="4019784" y="1011087"/>
                  <a:pt x="4029559" y="1030637"/>
                </a:cubicBezTo>
                <a:cubicBezTo>
                  <a:pt x="4033212" y="1037943"/>
                  <a:pt x="4033656" y="1046579"/>
                  <a:pt x="4037309" y="1053885"/>
                </a:cubicBezTo>
                <a:cubicBezTo>
                  <a:pt x="4041474" y="1062215"/>
                  <a:pt x="4049025" y="1068622"/>
                  <a:pt x="4052807" y="1077132"/>
                </a:cubicBezTo>
                <a:cubicBezTo>
                  <a:pt x="4059442" y="1092061"/>
                  <a:pt x="4056753" y="1112076"/>
                  <a:pt x="4068305" y="1123627"/>
                </a:cubicBezTo>
                <a:cubicBezTo>
                  <a:pt x="4090390" y="1145710"/>
                  <a:pt x="4079751" y="1133046"/>
                  <a:pt x="4099302" y="1162373"/>
                </a:cubicBezTo>
                <a:cubicBezTo>
                  <a:pt x="4101885" y="1172705"/>
                  <a:pt x="4102288" y="1183843"/>
                  <a:pt x="4107051" y="1193369"/>
                </a:cubicBezTo>
                <a:cubicBezTo>
                  <a:pt x="4110318" y="1199904"/>
                  <a:pt x="4116014" y="1205601"/>
                  <a:pt x="4122549" y="1208868"/>
                </a:cubicBezTo>
                <a:cubicBezTo>
                  <a:pt x="4149945" y="1222566"/>
                  <a:pt x="4172233" y="1223773"/>
                  <a:pt x="4200041" y="1232115"/>
                </a:cubicBezTo>
                <a:cubicBezTo>
                  <a:pt x="4215689" y="1236809"/>
                  <a:pt x="4231038" y="1242447"/>
                  <a:pt x="4246536" y="1247613"/>
                </a:cubicBezTo>
                <a:lnTo>
                  <a:pt x="4293031" y="1263112"/>
                </a:lnTo>
                <a:cubicBezTo>
                  <a:pt x="4300780" y="1265695"/>
                  <a:pt x="4308354" y="1268880"/>
                  <a:pt x="4316278" y="1270861"/>
                </a:cubicBezTo>
                <a:cubicBezTo>
                  <a:pt x="4326610" y="1273444"/>
                  <a:pt x="4336878" y="1276300"/>
                  <a:pt x="4347275" y="1278610"/>
                </a:cubicBezTo>
                <a:cubicBezTo>
                  <a:pt x="4375708" y="1284928"/>
                  <a:pt x="4390026" y="1286011"/>
                  <a:pt x="4417017" y="1294108"/>
                </a:cubicBezTo>
                <a:cubicBezTo>
                  <a:pt x="4429902" y="1297974"/>
                  <a:pt x="4476161" y="1315425"/>
                  <a:pt x="4494509" y="1317356"/>
                </a:cubicBezTo>
                <a:cubicBezTo>
                  <a:pt x="4533127" y="1321421"/>
                  <a:pt x="4572000" y="1322522"/>
                  <a:pt x="4610746" y="1325105"/>
                </a:cubicBezTo>
                <a:cubicBezTo>
                  <a:pt x="4623661" y="1332854"/>
                  <a:pt x="4637236" y="1339598"/>
                  <a:pt x="4649492" y="1348352"/>
                </a:cubicBezTo>
                <a:cubicBezTo>
                  <a:pt x="4655437" y="1352599"/>
                  <a:pt x="4659285" y="1359287"/>
                  <a:pt x="4664990" y="1363851"/>
                </a:cubicBezTo>
                <a:cubicBezTo>
                  <a:pt x="4672262" y="1369669"/>
                  <a:pt x="4680488" y="1374183"/>
                  <a:pt x="4688237" y="1379349"/>
                </a:cubicBezTo>
                <a:cubicBezTo>
                  <a:pt x="4690820" y="1387098"/>
                  <a:pt x="4693838" y="1394716"/>
                  <a:pt x="4695987" y="1402596"/>
                </a:cubicBezTo>
                <a:cubicBezTo>
                  <a:pt x="4701592" y="1423146"/>
                  <a:pt x="4711485" y="1464590"/>
                  <a:pt x="4711485" y="1464590"/>
                </a:cubicBezTo>
                <a:cubicBezTo>
                  <a:pt x="4713705" y="1484573"/>
                  <a:pt x="4727478" y="1620069"/>
                  <a:pt x="4734732" y="1627322"/>
                </a:cubicBezTo>
                <a:cubicBezTo>
                  <a:pt x="4742481" y="1635071"/>
                  <a:pt x="4749561" y="1643553"/>
                  <a:pt x="4757980" y="1650569"/>
                </a:cubicBezTo>
                <a:cubicBezTo>
                  <a:pt x="4765135" y="1656531"/>
                  <a:pt x="4774641" y="1659482"/>
                  <a:pt x="4781227" y="1666068"/>
                </a:cubicBezTo>
                <a:cubicBezTo>
                  <a:pt x="4823448" y="1708289"/>
                  <a:pt x="4783323" y="1690013"/>
                  <a:pt x="4827722" y="1704813"/>
                </a:cubicBezTo>
                <a:cubicBezTo>
                  <a:pt x="4830305" y="1712562"/>
                  <a:pt x="4830368" y="1721683"/>
                  <a:pt x="4835471" y="1728061"/>
                </a:cubicBezTo>
                <a:cubicBezTo>
                  <a:pt x="4846395" y="1741716"/>
                  <a:pt x="4866652" y="1746203"/>
                  <a:pt x="4881966" y="1751308"/>
                </a:cubicBezTo>
                <a:cubicBezTo>
                  <a:pt x="4906344" y="1775686"/>
                  <a:pt x="4892503" y="1765915"/>
                  <a:pt x="4936210" y="1782305"/>
                </a:cubicBezTo>
                <a:cubicBezTo>
                  <a:pt x="5044188" y="1822796"/>
                  <a:pt x="5165176" y="1802525"/>
                  <a:pt x="5277173" y="1805552"/>
                </a:cubicBezTo>
                <a:lnTo>
                  <a:pt x="5377912" y="1813301"/>
                </a:lnTo>
                <a:cubicBezTo>
                  <a:pt x="5403774" y="1815550"/>
                  <a:pt x="5429492" y="1819481"/>
                  <a:pt x="5455404" y="1821051"/>
                </a:cubicBezTo>
                <a:cubicBezTo>
                  <a:pt x="5514761" y="1824649"/>
                  <a:pt x="5574224" y="1826217"/>
                  <a:pt x="5633634" y="1828800"/>
                </a:cubicBezTo>
                <a:cubicBezTo>
                  <a:pt x="5748984" y="1843219"/>
                  <a:pt x="5654330" y="1832763"/>
                  <a:pt x="5827363" y="1844298"/>
                </a:cubicBezTo>
                <a:cubicBezTo>
                  <a:pt x="6061822" y="1859928"/>
                  <a:pt x="5766366" y="1846830"/>
                  <a:pt x="6168326" y="1859796"/>
                </a:cubicBezTo>
                <a:cubicBezTo>
                  <a:pt x="6211560" y="1874209"/>
                  <a:pt x="6175152" y="1855984"/>
                  <a:pt x="6207071" y="1898542"/>
                </a:cubicBezTo>
                <a:cubicBezTo>
                  <a:pt x="6215838" y="1910232"/>
                  <a:pt x="6229963" y="1917381"/>
                  <a:pt x="6238068" y="1929539"/>
                </a:cubicBezTo>
                <a:cubicBezTo>
                  <a:pt x="6254447" y="1954107"/>
                  <a:pt x="6273521" y="1986012"/>
                  <a:pt x="6300061" y="1999281"/>
                </a:cubicBezTo>
                <a:lnTo>
                  <a:pt x="6331058" y="2014779"/>
                </a:lnTo>
                <a:cubicBezTo>
                  <a:pt x="6338807" y="2025111"/>
                  <a:pt x="6344499" y="2037371"/>
                  <a:pt x="6354305" y="2045776"/>
                </a:cubicBezTo>
                <a:cubicBezTo>
                  <a:pt x="6363076" y="2053294"/>
                  <a:pt x="6374684" y="2056723"/>
                  <a:pt x="6385302" y="2061274"/>
                </a:cubicBezTo>
                <a:cubicBezTo>
                  <a:pt x="6432238" y="2081390"/>
                  <a:pt x="6383097" y="2052424"/>
                  <a:pt x="6447295" y="2084522"/>
                </a:cubicBezTo>
                <a:cubicBezTo>
                  <a:pt x="6455625" y="2088687"/>
                  <a:pt x="6461983" y="2096351"/>
                  <a:pt x="6470543" y="2100020"/>
                </a:cubicBezTo>
                <a:cubicBezTo>
                  <a:pt x="6480332" y="2104215"/>
                  <a:pt x="6491299" y="2104843"/>
                  <a:pt x="6501539" y="2107769"/>
                </a:cubicBezTo>
                <a:cubicBezTo>
                  <a:pt x="6509393" y="2110013"/>
                  <a:pt x="6516933" y="2113274"/>
                  <a:pt x="6524787" y="2115518"/>
                </a:cubicBezTo>
                <a:cubicBezTo>
                  <a:pt x="6535027" y="2118444"/>
                  <a:pt x="6545582" y="2120208"/>
                  <a:pt x="6555783" y="2123268"/>
                </a:cubicBezTo>
                <a:cubicBezTo>
                  <a:pt x="6571431" y="2127962"/>
                  <a:pt x="6588685" y="2129704"/>
                  <a:pt x="6602278" y="2138766"/>
                </a:cubicBezTo>
                <a:cubicBezTo>
                  <a:pt x="6634387" y="2160171"/>
                  <a:pt x="6616491" y="2152005"/>
                  <a:pt x="6656522" y="2162013"/>
                </a:cubicBezTo>
                <a:cubicBezTo>
                  <a:pt x="6664271" y="2167179"/>
                  <a:pt x="6671440" y="2173347"/>
                  <a:pt x="6679770" y="2177512"/>
                </a:cubicBezTo>
                <a:cubicBezTo>
                  <a:pt x="6700224" y="2187739"/>
                  <a:pt x="6719659" y="2186379"/>
                  <a:pt x="6741763" y="2193010"/>
                </a:cubicBezTo>
                <a:cubicBezTo>
                  <a:pt x="6818784" y="2216116"/>
                  <a:pt x="6740176" y="2202300"/>
                  <a:pt x="6827004" y="2224007"/>
                </a:cubicBezTo>
                <a:cubicBezTo>
                  <a:pt x="6844331" y="2228339"/>
                  <a:pt x="6893175" y="2239708"/>
                  <a:pt x="6904495" y="2247254"/>
                </a:cubicBezTo>
                <a:cubicBezTo>
                  <a:pt x="6912244" y="2252420"/>
                  <a:pt x="6919183" y="2259083"/>
                  <a:pt x="6927743" y="2262752"/>
                </a:cubicBezTo>
                <a:cubicBezTo>
                  <a:pt x="6937532" y="2266947"/>
                  <a:pt x="6948499" y="2267575"/>
                  <a:pt x="6958739" y="2270501"/>
                </a:cubicBezTo>
                <a:cubicBezTo>
                  <a:pt x="6982438" y="2277272"/>
                  <a:pt x="7000497" y="2284635"/>
                  <a:pt x="7020732" y="2301498"/>
                </a:cubicBezTo>
                <a:cubicBezTo>
                  <a:pt x="7040376" y="2317868"/>
                  <a:pt x="7056895" y="2337661"/>
                  <a:pt x="7074976" y="2355742"/>
                </a:cubicBezTo>
                <a:cubicBezTo>
                  <a:pt x="7082725" y="2363491"/>
                  <a:pt x="7089105" y="2372911"/>
                  <a:pt x="7098224" y="2378990"/>
                </a:cubicBezTo>
                <a:cubicBezTo>
                  <a:pt x="7169761" y="2426681"/>
                  <a:pt x="7081771" y="2365827"/>
                  <a:pt x="7136970" y="2409986"/>
                </a:cubicBezTo>
                <a:cubicBezTo>
                  <a:pt x="7144242" y="2415804"/>
                  <a:pt x="7153256" y="2419298"/>
                  <a:pt x="7160217" y="2425485"/>
                </a:cubicBezTo>
                <a:cubicBezTo>
                  <a:pt x="7176598" y="2440046"/>
                  <a:pt x="7191214" y="2456481"/>
                  <a:pt x="7206712" y="2471979"/>
                </a:cubicBezTo>
                <a:cubicBezTo>
                  <a:pt x="7211878" y="2477145"/>
                  <a:pt x="7218157" y="2481399"/>
                  <a:pt x="7222210" y="2487478"/>
                </a:cubicBezTo>
                <a:cubicBezTo>
                  <a:pt x="7227376" y="2495227"/>
                  <a:pt x="7231123" y="2504139"/>
                  <a:pt x="7237709" y="2510725"/>
                </a:cubicBezTo>
                <a:cubicBezTo>
                  <a:pt x="7252733" y="2525749"/>
                  <a:pt x="7265294" y="2527670"/>
                  <a:pt x="7284204" y="2533973"/>
                </a:cubicBezTo>
                <a:cubicBezTo>
                  <a:pt x="7289370" y="2541722"/>
                  <a:pt x="7293515" y="2550259"/>
                  <a:pt x="7299702" y="2557220"/>
                </a:cubicBezTo>
                <a:cubicBezTo>
                  <a:pt x="7314264" y="2573602"/>
                  <a:pt x="7346197" y="2603715"/>
                  <a:pt x="7346197" y="2603715"/>
                </a:cubicBezTo>
                <a:cubicBezTo>
                  <a:pt x="7354992" y="2621306"/>
                  <a:pt x="7364049" y="2642624"/>
                  <a:pt x="7377193" y="2657959"/>
                </a:cubicBezTo>
                <a:cubicBezTo>
                  <a:pt x="7386702" y="2669053"/>
                  <a:pt x="7400085" y="2676798"/>
                  <a:pt x="7408190" y="2688956"/>
                </a:cubicBezTo>
                <a:cubicBezTo>
                  <a:pt x="7419700" y="2706221"/>
                  <a:pt x="7423410" y="2715079"/>
                  <a:pt x="7439187" y="2727701"/>
                </a:cubicBezTo>
                <a:cubicBezTo>
                  <a:pt x="7446459" y="2733519"/>
                  <a:pt x="7455849" y="2736614"/>
                  <a:pt x="7462434" y="2743200"/>
                </a:cubicBezTo>
                <a:cubicBezTo>
                  <a:pt x="7471566" y="2752332"/>
                  <a:pt x="7476549" y="2765064"/>
                  <a:pt x="7485681" y="2774196"/>
                </a:cubicBezTo>
                <a:cubicBezTo>
                  <a:pt x="7492267" y="2780782"/>
                  <a:pt x="7501968" y="2783507"/>
                  <a:pt x="7508929" y="2789695"/>
                </a:cubicBezTo>
                <a:cubicBezTo>
                  <a:pt x="7525311" y="2804257"/>
                  <a:pt x="7534160" y="2830874"/>
                  <a:pt x="7555424" y="2836190"/>
                </a:cubicBezTo>
                <a:cubicBezTo>
                  <a:pt x="7594345" y="2845920"/>
                  <a:pt x="7576316" y="2840571"/>
                  <a:pt x="7609668" y="2851688"/>
                </a:cubicBezTo>
                <a:cubicBezTo>
                  <a:pt x="7617417" y="2856854"/>
                  <a:pt x="7624585" y="2863021"/>
                  <a:pt x="7632915" y="2867186"/>
                </a:cubicBezTo>
                <a:cubicBezTo>
                  <a:pt x="7651453" y="2876455"/>
                  <a:pt x="7674785" y="2883726"/>
                  <a:pt x="7694909" y="2890434"/>
                </a:cubicBezTo>
                <a:cubicBezTo>
                  <a:pt x="7702658" y="2895600"/>
                  <a:pt x="7709826" y="2901767"/>
                  <a:pt x="7718156" y="2905932"/>
                </a:cubicBezTo>
                <a:cubicBezTo>
                  <a:pt x="7725462" y="2909585"/>
                  <a:pt x="7734263" y="2909714"/>
                  <a:pt x="7741404" y="2913681"/>
                </a:cubicBezTo>
                <a:cubicBezTo>
                  <a:pt x="7757686" y="2922727"/>
                  <a:pt x="7772400" y="2934346"/>
                  <a:pt x="7787898" y="2944678"/>
                </a:cubicBezTo>
                <a:cubicBezTo>
                  <a:pt x="7795647" y="2949844"/>
                  <a:pt x="7803695" y="2954588"/>
                  <a:pt x="7811146" y="2960176"/>
                </a:cubicBezTo>
                <a:cubicBezTo>
                  <a:pt x="7821478" y="2967925"/>
                  <a:pt x="7830591" y="2977648"/>
                  <a:pt x="7842143" y="2983424"/>
                </a:cubicBezTo>
                <a:cubicBezTo>
                  <a:pt x="7876181" y="3000443"/>
                  <a:pt x="7905765" y="3001369"/>
                  <a:pt x="7942881" y="3006671"/>
                </a:cubicBezTo>
                <a:cubicBezTo>
                  <a:pt x="7950630" y="3011837"/>
                  <a:pt x="7959058" y="3016108"/>
                  <a:pt x="7966129" y="3022169"/>
                </a:cubicBezTo>
                <a:cubicBezTo>
                  <a:pt x="7977223" y="3031678"/>
                  <a:pt x="7997126" y="3053166"/>
                  <a:pt x="7997126" y="3053166"/>
                </a:cubicBezTo>
                <a:cubicBezTo>
                  <a:pt x="7999709" y="3060915"/>
                  <a:pt x="8000673" y="3069409"/>
                  <a:pt x="8004875" y="3076413"/>
                </a:cubicBezTo>
                <a:cubicBezTo>
                  <a:pt x="8008634" y="3082678"/>
                  <a:pt x="8017106" y="3085377"/>
                  <a:pt x="8020373" y="3091912"/>
                </a:cubicBezTo>
                <a:cubicBezTo>
                  <a:pt x="8027679" y="3106524"/>
                  <a:pt x="8024319" y="3126856"/>
                  <a:pt x="8035871" y="3138407"/>
                </a:cubicBezTo>
                <a:cubicBezTo>
                  <a:pt x="8041037" y="3143573"/>
                  <a:pt x="8046806" y="3148200"/>
                  <a:pt x="8051370" y="3153905"/>
                </a:cubicBezTo>
                <a:cubicBezTo>
                  <a:pt x="8090483" y="3202794"/>
                  <a:pt x="8044937" y="3155219"/>
                  <a:pt x="8082366" y="3192651"/>
                </a:cubicBezTo>
                <a:cubicBezTo>
                  <a:pt x="8104318" y="3258508"/>
                  <a:pt x="8073701" y="3178209"/>
                  <a:pt x="8105614" y="3231396"/>
                </a:cubicBezTo>
                <a:cubicBezTo>
                  <a:pt x="8109817" y="3238400"/>
                  <a:pt x="8110780" y="3246895"/>
                  <a:pt x="8113363" y="3254644"/>
                </a:cubicBezTo>
                <a:cubicBezTo>
                  <a:pt x="8110780" y="3290807"/>
                  <a:pt x="8109618" y="3327099"/>
                  <a:pt x="8105614" y="3363132"/>
                </a:cubicBezTo>
                <a:cubicBezTo>
                  <a:pt x="8104438" y="3373717"/>
                  <a:pt x="8099616" y="3383624"/>
                  <a:pt x="8097865" y="3394129"/>
                </a:cubicBezTo>
                <a:cubicBezTo>
                  <a:pt x="8094441" y="3414671"/>
                  <a:pt x="8093841" y="3435633"/>
                  <a:pt x="8090115" y="3456122"/>
                </a:cubicBezTo>
                <a:cubicBezTo>
                  <a:pt x="8088654" y="3464158"/>
                  <a:pt x="8084610" y="3471515"/>
                  <a:pt x="8082366" y="3479369"/>
                </a:cubicBezTo>
                <a:cubicBezTo>
                  <a:pt x="8079440" y="3489610"/>
                  <a:pt x="8078357" y="3500394"/>
                  <a:pt x="8074617" y="3510366"/>
                </a:cubicBezTo>
                <a:cubicBezTo>
                  <a:pt x="8070561" y="3521182"/>
                  <a:pt x="8063811" y="3530806"/>
                  <a:pt x="8059119" y="3541362"/>
                </a:cubicBezTo>
                <a:cubicBezTo>
                  <a:pt x="8053469" y="3554073"/>
                  <a:pt x="8049841" y="3567666"/>
                  <a:pt x="8043620" y="3580108"/>
                </a:cubicBezTo>
                <a:cubicBezTo>
                  <a:pt x="8039455" y="3588438"/>
                  <a:pt x="8031904" y="3594845"/>
                  <a:pt x="8028122" y="3603356"/>
                </a:cubicBezTo>
                <a:cubicBezTo>
                  <a:pt x="8024794" y="3610843"/>
                  <a:pt x="8013069" y="3663532"/>
                  <a:pt x="7997126" y="3673098"/>
                </a:cubicBezTo>
                <a:cubicBezTo>
                  <a:pt x="7978201" y="3684453"/>
                  <a:pt x="7955797" y="3688597"/>
                  <a:pt x="7935132" y="3696346"/>
                </a:cubicBezTo>
                <a:cubicBezTo>
                  <a:pt x="7929966" y="3709261"/>
                  <a:pt x="7924312" y="3721991"/>
                  <a:pt x="7919634" y="3735091"/>
                </a:cubicBezTo>
                <a:cubicBezTo>
                  <a:pt x="7911392" y="3758169"/>
                  <a:pt x="7913715" y="3787507"/>
                  <a:pt x="7896387" y="3804834"/>
                </a:cubicBezTo>
                <a:cubicBezTo>
                  <a:pt x="7891221" y="3810000"/>
                  <a:pt x="7885452" y="3814627"/>
                  <a:pt x="7880888" y="3820332"/>
                </a:cubicBezTo>
                <a:cubicBezTo>
                  <a:pt x="7856058" y="3851369"/>
                  <a:pt x="7873900" y="3843848"/>
                  <a:pt x="7834393" y="3874576"/>
                </a:cubicBezTo>
                <a:cubicBezTo>
                  <a:pt x="7810163" y="3893422"/>
                  <a:pt x="7790390" y="3899023"/>
                  <a:pt x="7764651" y="3913322"/>
                </a:cubicBezTo>
                <a:cubicBezTo>
                  <a:pt x="7751485" y="3920636"/>
                  <a:pt x="7738677" y="3928586"/>
                  <a:pt x="7725905" y="3936569"/>
                </a:cubicBezTo>
                <a:cubicBezTo>
                  <a:pt x="7718007" y="3941505"/>
                  <a:pt x="7710744" y="3947447"/>
                  <a:pt x="7702658" y="3952068"/>
                </a:cubicBezTo>
                <a:cubicBezTo>
                  <a:pt x="7692628" y="3957799"/>
                  <a:pt x="7681759" y="3961956"/>
                  <a:pt x="7671661" y="3967566"/>
                </a:cubicBezTo>
                <a:cubicBezTo>
                  <a:pt x="7616760" y="3998066"/>
                  <a:pt x="7652166" y="3984396"/>
                  <a:pt x="7609668" y="3998562"/>
                </a:cubicBezTo>
                <a:cubicBezTo>
                  <a:pt x="7577262" y="4020167"/>
                  <a:pt x="7562690" y="4025490"/>
                  <a:pt x="7539926" y="4052807"/>
                </a:cubicBezTo>
                <a:cubicBezTo>
                  <a:pt x="7533964" y="4059962"/>
                  <a:pt x="7529593" y="4068305"/>
                  <a:pt x="7524427" y="4076054"/>
                </a:cubicBezTo>
                <a:cubicBezTo>
                  <a:pt x="7521844" y="4083803"/>
                  <a:pt x="7520880" y="4092297"/>
                  <a:pt x="7516678" y="4099301"/>
                </a:cubicBezTo>
                <a:cubicBezTo>
                  <a:pt x="7512919" y="4105566"/>
                  <a:pt x="7505744" y="4109095"/>
                  <a:pt x="7501180" y="4114800"/>
                </a:cubicBezTo>
                <a:cubicBezTo>
                  <a:pt x="7495362" y="4122072"/>
                  <a:pt x="7490847" y="4130298"/>
                  <a:pt x="7485681" y="4138047"/>
                </a:cubicBezTo>
                <a:cubicBezTo>
                  <a:pt x="7478500" y="4159590"/>
                  <a:pt x="7478458" y="4166516"/>
                  <a:pt x="7462434" y="4184542"/>
                </a:cubicBezTo>
                <a:cubicBezTo>
                  <a:pt x="7447872" y="4200924"/>
                  <a:pt x="7429090" y="4213502"/>
                  <a:pt x="7415939" y="4231037"/>
                </a:cubicBezTo>
                <a:cubicBezTo>
                  <a:pt x="7387104" y="4269485"/>
                  <a:pt x="7399856" y="4251288"/>
                  <a:pt x="7377193" y="4285281"/>
                </a:cubicBezTo>
                <a:cubicBezTo>
                  <a:pt x="7374610" y="4293030"/>
                  <a:pt x="7374459" y="4302081"/>
                  <a:pt x="7369444" y="4308529"/>
                </a:cubicBezTo>
                <a:cubicBezTo>
                  <a:pt x="7355988" y="4325830"/>
                  <a:pt x="7332751" y="4335420"/>
                  <a:pt x="7322949" y="4355024"/>
                </a:cubicBezTo>
                <a:cubicBezTo>
                  <a:pt x="7317783" y="4365356"/>
                  <a:pt x="7315619" y="4377852"/>
                  <a:pt x="7307451" y="4386020"/>
                </a:cubicBezTo>
                <a:cubicBezTo>
                  <a:pt x="7299283" y="4394188"/>
                  <a:pt x="7286786" y="4396352"/>
                  <a:pt x="7276454" y="4401518"/>
                </a:cubicBezTo>
                <a:cubicBezTo>
                  <a:pt x="7255082" y="4422891"/>
                  <a:pt x="7255135" y="4425878"/>
                  <a:pt x="7229959" y="4440264"/>
                </a:cubicBezTo>
                <a:cubicBezTo>
                  <a:pt x="7219929" y="4445995"/>
                  <a:pt x="7208759" y="4449640"/>
                  <a:pt x="7198963" y="4455762"/>
                </a:cubicBezTo>
                <a:cubicBezTo>
                  <a:pt x="7136012" y="4495107"/>
                  <a:pt x="7204106" y="4466964"/>
                  <a:pt x="7121471" y="4494508"/>
                </a:cubicBezTo>
                <a:cubicBezTo>
                  <a:pt x="7081478" y="4521172"/>
                  <a:pt x="7112591" y="4503374"/>
                  <a:pt x="7051729" y="4525505"/>
                </a:cubicBezTo>
                <a:cubicBezTo>
                  <a:pt x="7038656" y="4530259"/>
                  <a:pt x="7026478" y="4537629"/>
                  <a:pt x="7012983" y="4541003"/>
                </a:cubicBezTo>
                <a:cubicBezTo>
                  <a:pt x="6995263" y="4545433"/>
                  <a:pt x="6976755" y="4545749"/>
                  <a:pt x="6958739" y="4548752"/>
                </a:cubicBezTo>
                <a:cubicBezTo>
                  <a:pt x="6852221" y="4566505"/>
                  <a:pt x="7007931" y="4545508"/>
                  <a:pt x="6858000" y="4564251"/>
                </a:cubicBezTo>
                <a:cubicBezTo>
                  <a:pt x="6839501" y="4571650"/>
                  <a:pt x="6811483" y="4579771"/>
                  <a:pt x="6796007" y="4595247"/>
                </a:cubicBezTo>
                <a:cubicBezTo>
                  <a:pt x="6764363" y="4626891"/>
                  <a:pt x="6799885" y="4627533"/>
                  <a:pt x="6734014" y="4649491"/>
                </a:cubicBezTo>
                <a:lnTo>
                  <a:pt x="6687519" y="4664990"/>
                </a:lnTo>
                <a:cubicBezTo>
                  <a:pt x="6682353" y="4670156"/>
                  <a:pt x="6678285" y="4676729"/>
                  <a:pt x="6672020" y="4680488"/>
                </a:cubicBezTo>
                <a:cubicBezTo>
                  <a:pt x="6665016" y="4684690"/>
                  <a:pt x="6654002" y="4681962"/>
                  <a:pt x="6648773" y="4688237"/>
                </a:cubicBezTo>
                <a:cubicBezTo>
                  <a:pt x="6639868" y="4698923"/>
                  <a:pt x="6638441" y="4714068"/>
                  <a:pt x="6633275" y="4726983"/>
                </a:cubicBezTo>
                <a:cubicBezTo>
                  <a:pt x="6652103" y="4839951"/>
                  <a:pt x="6632842" y="4713177"/>
                  <a:pt x="6648773" y="4936210"/>
                </a:cubicBezTo>
                <a:cubicBezTo>
                  <a:pt x="6650074" y="4954428"/>
                  <a:pt x="6654108" y="4972349"/>
                  <a:pt x="6656522" y="4990454"/>
                </a:cubicBezTo>
                <a:cubicBezTo>
                  <a:pt x="6659274" y="5011096"/>
                  <a:pt x="6660187" y="5032026"/>
                  <a:pt x="6664271" y="5052447"/>
                </a:cubicBezTo>
                <a:cubicBezTo>
                  <a:pt x="6670537" y="5083777"/>
                  <a:pt x="6681253" y="5114107"/>
                  <a:pt x="6687519" y="5145437"/>
                </a:cubicBezTo>
                <a:cubicBezTo>
                  <a:pt x="6690102" y="5158352"/>
                  <a:pt x="6691103" y="5171688"/>
                  <a:pt x="6695268" y="5184183"/>
                </a:cubicBezTo>
                <a:cubicBezTo>
                  <a:pt x="6704462" y="5211764"/>
                  <a:pt x="6723167" y="5232230"/>
                  <a:pt x="6741763" y="5253925"/>
                </a:cubicBezTo>
                <a:cubicBezTo>
                  <a:pt x="6746518" y="5259472"/>
                  <a:pt x="6752697" y="5263719"/>
                  <a:pt x="6757261" y="5269424"/>
                </a:cubicBezTo>
                <a:cubicBezTo>
                  <a:pt x="6770381" y="5285824"/>
                  <a:pt x="6776125" y="5304873"/>
                  <a:pt x="6796007" y="5315918"/>
                </a:cubicBezTo>
                <a:cubicBezTo>
                  <a:pt x="6825466" y="5332284"/>
                  <a:pt x="6864749" y="5334595"/>
                  <a:pt x="6896746" y="5339166"/>
                </a:cubicBezTo>
                <a:cubicBezTo>
                  <a:pt x="6966488" y="5336583"/>
                  <a:pt x="7036337" y="5336059"/>
                  <a:pt x="7105973" y="5331417"/>
                </a:cubicBezTo>
                <a:cubicBezTo>
                  <a:pt x="7114123" y="5330874"/>
                  <a:pt x="7121176" y="5325088"/>
                  <a:pt x="7129220" y="5323668"/>
                </a:cubicBezTo>
                <a:cubicBezTo>
                  <a:pt x="7174025" y="5315761"/>
                  <a:pt x="7249519" y="5306693"/>
                  <a:pt x="7299702" y="5300420"/>
                </a:cubicBezTo>
                <a:cubicBezTo>
                  <a:pt x="7328116" y="5303003"/>
                  <a:pt x="7357510" y="5300331"/>
                  <a:pt x="7384943" y="5308169"/>
                </a:cubicBezTo>
                <a:cubicBezTo>
                  <a:pt x="7434698" y="5322385"/>
                  <a:pt x="7499847" y="5372531"/>
                  <a:pt x="7539926" y="5401159"/>
                </a:cubicBezTo>
                <a:cubicBezTo>
                  <a:pt x="7550436" y="5408666"/>
                  <a:pt x="7559164" y="5419063"/>
                  <a:pt x="7570922" y="5424407"/>
                </a:cubicBezTo>
                <a:cubicBezTo>
                  <a:pt x="7599336" y="5437322"/>
                  <a:pt x="7628544" y="5448616"/>
                  <a:pt x="7656163" y="5463152"/>
                </a:cubicBezTo>
                <a:cubicBezTo>
                  <a:pt x="7677727" y="5474501"/>
                  <a:pt x="7696360" y="5491000"/>
                  <a:pt x="7718156" y="5501898"/>
                </a:cubicBezTo>
                <a:cubicBezTo>
                  <a:pt x="7742700" y="5514170"/>
                  <a:pt x="7769700" y="5517732"/>
                  <a:pt x="7795648" y="5525146"/>
                </a:cubicBezTo>
                <a:cubicBezTo>
                  <a:pt x="7821578" y="5532555"/>
                  <a:pt x="7847309" y="5540644"/>
                  <a:pt x="7873139" y="5548393"/>
                </a:cubicBezTo>
                <a:cubicBezTo>
                  <a:pt x="7920494" y="5579962"/>
                  <a:pt x="7869109" y="5548651"/>
                  <a:pt x="7942881" y="5579390"/>
                </a:cubicBezTo>
                <a:cubicBezTo>
                  <a:pt x="8026904" y="5614400"/>
                  <a:pt x="7955354" y="5594132"/>
                  <a:pt x="8020373" y="5610386"/>
                </a:cubicBezTo>
                <a:cubicBezTo>
                  <a:pt x="8035871" y="5618135"/>
                  <a:pt x="8049953" y="5629875"/>
                  <a:pt x="8066868" y="5633634"/>
                </a:cubicBezTo>
                <a:cubicBezTo>
                  <a:pt x="8161257" y="5654610"/>
                  <a:pt x="8272350" y="5628403"/>
                  <a:pt x="8361336" y="5618135"/>
                </a:cubicBezTo>
                <a:cubicBezTo>
                  <a:pt x="8364765" y="5612562"/>
                  <a:pt x="8424627" y="5521898"/>
                  <a:pt x="8438827" y="5486400"/>
                </a:cubicBezTo>
                <a:cubicBezTo>
                  <a:pt x="8444894" y="5471232"/>
                  <a:pt x="8448373" y="5455118"/>
                  <a:pt x="8454326" y="5439905"/>
                </a:cubicBezTo>
                <a:cubicBezTo>
                  <a:pt x="8471631" y="5395681"/>
                  <a:pt x="8490489" y="5352081"/>
                  <a:pt x="8508570" y="5308169"/>
                </a:cubicBezTo>
                <a:cubicBezTo>
                  <a:pt x="8518561" y="5258215"/>
                  <a:pt x="8518774" y="5250844"/>
                  <a:pt x="8539566" y="5191932"/>
                </a:cubicBezTo>
                <a:cubicBezTo>
                  <a:pt x="8546113" y="5173382"/>
                  <a:pt x="8555752" y="5156049"/>
                  <a:pt x="8562814" y="5137688"/>
                </a:cubicBezTo>
                <a:cubicBezTo>
                  <a:pt x="8587965" y="5072296"/>
                  <a:pt x="8565426" y="5110522"/>
                  <a:pt x="8593810" y="5067946"/>
                </a:cubicBezTo>
                <a:cubicBezTo>
                  <a:pt x="8596393" y="5055031"/>
                  <a:pt x="8596371" y="5041306"/>
                  <a:pt x="8601559" y="5029200"/>
                </a:cubicBezTo>
                <a:cubicBezTo>
                  <a:pt x="8604437" y="5022484"/>
                  <a:pt x="8615751" y="5020889"/>
                  <a:pt x="8617058" y="5013701"/>
                </a:cubicBezTo>
                <a:cubicBezTo>
                  <a:pt x="8618621" y="5005104"/>
                  <a:pt x="8630755" y="4852223"/>
                  <a:pt x="8640305" y="4804474"/>
                </a:cubicBezTo>
                <a:cubicBezTo>
                  <a:pt x="8641907" y="4796464"/>
                  <a:pt x="8645471" y="4788976"/>
                  <a:pt x="8648054" y="4781227"/>
                </a:cubicBezTo>
                <a:cubicBezTo>
                  <a:pt x="8650637" y="4763146"/>
                  <a:pt x="8653538" y="4745107"/>
                  <a:pt x="8655804" y="4726983"/>
                </a:cubicBezTo>
                <a:cubicBezTo>
                  <a:pt x="8658705" y="4703773"/>
                  <a:pt x="8659441" y="4680266"/>
                  <a:pt x="8663553" y="4657240"/>
                </a:cubicBezTo>
                <a:cubicBezTo>
                  <a:pt x="8672369" y="4607868"/>
                  <a:pt x="8685689" y="4559372"/>
                  <a:pt x="8694549" y="4510007"/>
                </a:cubicBezTo>
                <a:cubicBezTo>
                  <a:pt x="8735131" y="4283909"/>
                  <a:pt x="8695903" y="4428004"/>
                  <a:pt x="8741044" y="4277532"/>
                </a:cubicBezTo>
                <a:cubicBezTo>
                  <a:pt x="8766105" y="4064524"/>
                  <a:pt x="8756643" y="4178094"/>
                  <a:pt x="8764292" y="3882325"/>
                </a:cubicBezTo>
                <a:cubicBezTo>
                  <a:pt x="8781208" y="3228246"/>
                  <a:pt x="8738171" y="3454995"/>
                  <a:pt x="8787539" y="3208149"/>
                </a:cubicBezTo>
                <a:cubicBezTo>
                  <a:pt x="8792705" y="3146156"/>
                  <a:pt x="8798605" y="3084219"/>
                  <a:pt x="8803037" y="3022169"/>
                </a:cubicBezTo>
                <a:cubicBezTo>
                  <a:pt x="8806355" y="2975721"/>
                  <a:pt x="8807789" y="2929155"/>
                  <a:pt x="8810787" y="2882685"/>
                </a:cubicBezTo>
                <a:cubicBezTo>
                  <a:pt x="8817491" y="2778773"/>
                  <a:pt x="8810957" y="2812265"/>
                  <a:pt x="8826285" y="2750949"/>
                </a:cubicBezTo>
                <a:cubicBezTo>
                  <a:pt x="8828868" y="2639878"/>
                  <a:pt x="8830270" y="2528773"/>
                  <a:pt x="8834034" y="2417735"/>
                </a:cubicBezTo>
                <a:cubicBezTo>
                  <a:pt x="8837272" y="2322225"/>
                  <a:pt x="8843985" y="2284538"/>
                  <a:pt x="8849532" y="2193010"/>
                </a:cubicBezTo>
                <a:cubicBezTo>
                  <a:pt x="8852661" y="2141379"/>
                  <a:pt x="8854698" y="2089688"/>
                  <a:pt x="8857281" y="2038027"/>
                </a:cubicBezTo>
                <a:cubicBezTo>
                  <a:pt x="8854698" y="1864963"/>
                  <a:pt x="8853652" y="1691869"/>
                  <a:pt x="8849532" y="1518834"/>
                </a:cubicBezTo>
                <a:cubicBezTo>
                  <a:pt x="8848485" y="1474859"/>
                  <a:pt x="8846054" y="1430878"/>
                  <a:pt x="8841783" y="1387098"/>
                </a:cubicBezTo>
                <a:cubicBezTo>
                  <a:pt x="8841515" y="1384348"/>
                  <a:pt x="8815746" y="1185922"/>
                  <a:pt x="8810787" y="1131376"/>
                </a:cubicBezTo>
                <a:cubicBezTo>
                  <a:pt x="8807738" y="1097835"/>
                  <a:pt x="8806972" y="1064085"/>
                  <a:pt x="8803037" y="1030637"/>
                </a:cubicBezTo>
                <a:cubicBezTo>
                  <a:pt x="8801793" y="1020060"/>
                  <a:pt x="8797139" y="1010128"/>
                  <a:pt x="8795288" y="999640"/>
                </a:cubicBezTo>
                <a:cubicBezTo>
                  <a:pt x="8789384" y="966182"/>
                  <a:pt x="8784380" y="932564"/>
                  <a:pt x="8779790" y="898901"/>
                </a:cubicBezTo>
                <a:cubicBezTo>
                  <a:pt x="8765671" y="795363"/>
                  <a:pt x="8781444" y="820099"/>
                  <a:pt x="8725546" y="689674"/>
                </a:cubicBezTo>
                <a:cubicBezTo>
                  <a:pt x="8717797" y="671593"/>
                  <a:pt x="8709604" y="653695"/>
                  <a:pt x="8702298" y="635430"/>
                </a:cubicBezTo>
                <a:cubicBezTo>
                  <a:pt x="8699264" y="627846"/>
                  <a:pt x="8698601" y="619275"/>
                  <a:pt x="8694549" y="612183"/>
                </a:cubicBezTo>
                <a:cubicBezTo>
                  <a:pt x="8688141" y="600969"/>
                  <a:pt x="8678147" y="592138"/>
                  <a:pt x="8671302" y="581186"/>
                </a:cubicBezTo>
                <a:cubicBezTo>
                  <a:pt x="8665180" y="571390"/>
                  <a:pt x="8662821" y="559366"/>
                  <a:pt x="8655804" y="550190"/>
                </a:cubicBezTo>
                <a:cubicBezTo>
                  <a:pt x="8638864" y="528038"/>
                  <a:pt x="8525350" y="392133"/>
                  <a:pt x="8493071" y="371959"/>
                </a:cubicBezTo>
                <a:lnTo>
                  <a:pt x="8369085" y="294468"/>
                </a:lnTo>
                <a:cubicBezTo>
                  <a:pt x="8313506" y="259100"/>
                  <a:pt x="8329546" y="264685"/>
                  <a:pt x="8268346" y="232474"/>
                </a:cubicBezTo>
                <a:cubicBezTo>
                  <a:pt x="8237679" y="216333"/>
                  <a:pt x="8206353" y="201477"/>
                  <a:pt x="8175356" y="185979"/>
                </a:cubicBezTo>
                <a:cubicBezTo>
                  <a:pt x="8154692" y="175647"/>
                  <a:pt x="8135281" y="162289"/>
                  <a:pt x="8113363" y="154983"/>
                </a:cubicBezTo>
                <a:cubicBezTo>
                  <a:pt x="8097865" y="149817"/>
                  <a:pt x="8081884" y="145920"/>
                  <a:pt x="8066868" y="139485"/>
                </a:cubicBezTo>
                <a:cubicBezTo>
                  <a:pt x="8045633" y="130384"/>
                  <a:pt x="8026110" y="117589"/>
                  <a:pt x="8004875" y="108488"/>
                </a:cubicBezTo>
                <a:cubicBezTo>
                  <a:pt x="7989859" y="102053"/>
                  <a:pt x="7973548" y="99057"/>
                  <a:pt x="7958380" y="92990"/>
                </a:cubicBezTo>
                <a:cubicBezTo>
                  <a:pt x="7947654" y="88700"/>
                  <a:pt x="7938165" y="81638"/>
                  <a:pt x="7927383" y="77491"/>
                </a:cubicBezTo>
                <a:cubicBezTo>
                  <a:pt x="7914506" y="72538"/>
                  <a:pt x="7852308" y="50772"/>
                  <a:pt x="7826644" y="46495"/>
                </a:cubicBezTo>
                <a:cubicBezTo>
                  <a:pt x="7806102" y="43071"/>
                  <a:pt x="7785315" y="41329"/>
                  <a:pt x="7764651" y="38746"/>
                </a:cubicBezTo>
                <a:cubicBezTo>
                  <a:pt x="7673082" y="8219"/>
                  <a:pt x="7743431" y="28094"/>
                  <a:pt x="7524427" y="54244"/>
                </a:cubicBezTo>
                <a:cubicBezTo>
                  <a:pt x="7101820" y="104705"/>
                  <a:pt x="7354962" y="88842"/>
                  <a:pt x="6974237" y="100739"/>
                </a:cubicBezTo>
                <a:lnTo>
                  <a:pt x="5796366" y="92990"/>
                </a:lnTo>
                <a:cubicBezTo>
                  <a:pt x="5674935" y="92990"/>
                  <a:pt x="5553584" y="101582"/>
                  <a:pt x="5432156" y="100739"/>
                </a:cubicBezTo>
                <a:cubicBezTo>
                  <a:pt x="5181553" y="98999"/>
                  <a:pt x="4931044" y="90406"/>
                  <a:pt x="4680488" y="85240"/>
                </a:cubicBezTo>
                <a:cubicBezTo>
                  <a:pt x="4602997" y="80074"/>
                  <a:pt x="4525358" y="76773"/>
                  <a:pt x="4448014" y="69742"/>
                </a:cubicBezTo>
                <a:cubicBezTo>
                  <a:pt x="4411634" y="66435"/>
                  <a:pt x="4375500" y="60592"/>
                  <a:pt x="4339526" y="54244"/>
                </a:cubicBezTo>
                <a:cubicBezTo>
                  <a:pt x="4331482" y="52824"/>
                  <a:pt x="4324288" y="48097"/>
                  <a:pt x="4316278" y="46495"/>
                </a:cubicBezTo>
                <a:cubicBezTo>
                  <a:pt x="4285464" y="40332"/>
                  <a:pt x="4254583" y="33841"/>
                  <a:pt x="4223288" y="30996"/>
                </a:cubicBezTo>
                <a:cubicBezTo>
                  <a:pt x="4169206" y="26079"/>
                  <a:pt x="4114800" y="25830"/>
                  <a:pt x="4060556" y="23247"/>
                </a:cubicBezTo>
                <a:lnTo>
                  <a:pt x="2634712" y="46495"/>
                </a:lnTo>
                <a:cubicBezTo>
                  <a:pt x="2495205" y="47203"/>
                  <a:pt x="2355743" y="41329"/>
                  <a:pt x="2216258" y="38746"/>
                </a:cubicBezTo>
                <a:cubicBezTo>
                  <a:pt x="2177512" y="30997"/>
                  <a:pt x="2139037" y="21741"/>
                  <a:pt x="2100020" y="15498"/>
                </a:cubicBezTo>
                <a:cubicBezTo>
                  <a:pt x="2029123" y="4154"/>
                  <a:pt x="1871952" y="1726"/>
                  <a:pt x="1828800" y="0"/>
                </a:cubicBezTo>
                <a:lnTo>
                  <a:pt x="1038387" y="23247"/>
                </a:lnTo>
                <a:cubicBezTo>
                  <a:pt x="972253" y="25652"/>
                  <a:pt x="994594" y="26903"/>
                  <a:pt x="953146" y="38746"/>
                </a:cubicBezTo>
                <a:cubicBezTo>
                  <a:pt x="927421" y="46096"/>
                  <a:pt x="922132" y="44952"/>
                  <a:pt x="898902" y="54244"/>
                </a:cubicBezTo>
                <a:cubicBezTo>
                  <a:pt x="880637" y="61550"/>
                  <a:pt x="863019" y="70429"/>
                  <a:pt x="844658" y="77491"/>
                </a:cubicBezTo>
                <a:cubicBezTo>
                  <a:pt x="779893" y="102401"/>
                  <a:pt x="819336" y="85088"/>
                  <a:pt x="767166" y="100739"/>
                </a:cubicBezTo>
                <a:cubicBezTo>
                  <a:pt x="751518" y="105433"/>
                  <a:pt x="736169" y="111071"/>
                  <a:pt x="720671" y="116237"/>
                </a:cubicBezTo>
                <a:cubicBezTo>
                  <a:pt x="697073" y="131969"/>
                  <a:pt x="690458" y="135758"/>
                  <a:pt x="666427" y="154983"/>
                </a:cubicBezTo>
                <a:cubicBezTo>
                  <a:pt x="650674" y="167586"/>
                  <a:pt x="635857" y="181343"/>
                  <a:pt x="619932" y="193729"/>
                </a:cubicBezTo>
                <a:cubicBezTo>
                  <a:pt x="612581" y="199447"/>
                  <a:pt x="603756" y="203166"/>
                  <a:pt x="596685" y="209227"/>
                </a:cubicBezTo>
                <a:cubicBezTo>
                  <a:pt x="585591" y="218736"/>
                  <a:pt x="576997" y="230971"/>
                  <a:pt x="565688" y="240224"/>
                </a:cubicBezTo>
                <a:cubicBezTo>
                  <a:pt x="548491" y="254295"/>
                  <a:pt x="528514" y="264744"/>
                  <a:pt x="511444" y="278969"/>
                </a:cubicBezTo>
                <a:cubicBezTo>
                  <a:pt x="427898" y="348590"/>
                  <a:pt x="512530" y="291382"/>
                  <a:pt x="441702" y="340962"/>
                </a:cubicBezTo>
                <a:cubicBezTo>
                  <a:pt x="426442" y="351644"/>
                  <a:pt x="409752" y="360323"/>
                  <a:pt x="395207" y="371959"/>
                </a:cubicBezTo>
                <a:cubicBezTo>
                  <a:pt x="382292" y="382291"/>
                  <a:pt x="369837" y="393228"/>
                  <a:pt x="356461" y="402956"/>
                </a:cubicBezTo>
                <a:cubicBezTo>
                  <a:pt x="341397" y="413912"/>
                  <a:pt x="309966" y="433952"/>
                  <a:pt x="309966" y="433952"/>
                </a:cubicBezTo>
                <a:cubicBezTo>
                  <a:pt x="296589" y="474086"/>
                  <a:pt x="310895" y="442718"/>
                  <a:pt x="278970" y="480447"/>
                </a:cubicBezTo>
                <a:cubicBezTo>
                  <a:pt x="257603" y="505699"/>
                  <a:pt x="235325" y="530415"/>
                  <a:pt x="216976" y="557939"/>
                </a:cubicBezTo>
                <a:cubicBezTo>
                  <a:pt x="211810" y="565688"/>
                  <a:pt x="207440" y="574031"/>
                  <a:pt x="201478" y="581186"/>
                </a:cubicBezTo>
                <a:cubicBezTo>
                  <a:pt x="194462" y="589605"/>
                  <a:pt x="185980" y="596685"/>
                  <a:pt x="178231" y="604434"/>
                </a:cubicBezTo>
                <a:cubicBezTo>
                  <a:pt x="173065" y="617349"/>
                  <a:pt x="169889" y="631251"/>
                  <a:pt x="162732" y="643179"/>
                </a:cubicBezTo>
                <a:cubicBezTo>
                  <a:pt x="121049" y="712650"/>
                  <a:pt x="138989" y="649118"/>
                  <a:pt x="108488" y="728420"/>
                </a:cubicBezTo>
                <a:cubicBezTo>
                  <a:pt x="101737" y="745971"/>
                  <a:pt x="98393" y="764652"/>
                  <a:pt x="92990" y="782664"/>
                </a:cubicBezTo>
                <a:cubicBezTo>
                  <a:pt x="90643" y="790488"/>
                  <a:pt x="87390" y="798031"/>
                  <a:pt x="85241" y="805912"/>
                </a:cubicBezTo>
                <a:cubicBezTo>
                  <a:pt x="59029" y="902024"/>
                  <a:pt x="79828" y="837653"/>
                  <a:pt x="61993" y="891152"/>
                </a:cubicBezTo>
                <a:cubicBezTo>
                  <a:pt x="59410" y="906650"/>
                  <a:pt x="57139" y="922204"/>
                  <a:pt x="54244" y="937647"/>
                </a:cubicBezTo>
                <a:cubicBezTo>
                  <a:pt x="49390" y="963538"/>
                  <a:pt x="43077" y="989155"/>
                  <a:pt x="38746" y="1015139"/>
                </a:cubicBezTo>
                <a:cubicBezTo>
                  <a:pt x="35322" y="1035681"/>
                  <a:pt x="33580" y="1056468"/>
                  <a:pt x="30997" y="1077132"/>
                </a:cubicBezTo>
                <a:cubicBezTo>
                  <a:pt x="28414" y="1141708"/>
                  <a:pt x="26935" y="1206338"/>
                  <a:pt x="23248" y="1270861"/>
                </a:cubicBezTo>
                <a:cubicBezTo>
                  <a:pt x="21767" y="1296778"/>
                  <a:pt x="17169" y="1322447"/>
                  <a:pt x="15498" y="1348352"/>
                </a:cubicBezTo>
                <a:cubicBezTo>
                  <a:pt x="-4742" y="1662059"/>
                  <a:pt x="18515" y="1392658"/>
                  <a:pt x="0" y="1596325"/>
                </a:cubicBezTo>
                <a:cubicBezTo>
                  <a:pt x="650" y="1626220"/>
                  <a:pt x="853" y="1936370"/>
                  <a:pt x="15498" y="2053525"/>
                </a:cubicBezTo>
                <a:cubicBezTo>
                  <a:pt x="16511" y="2061631"/>
                  <a:pt x="20665" y="2069024"/>
                  <a:pt x="23248" y="2076773"/>
                </a:cubicBezTo>
                <a:cubicBezTo>
                  <a:pt x="25831" y="2100020"/>
                  <a:pt x="27152" y="2123443"/>
                  <a:pt x="30997" y="2146515"/>
                </a:cubicBezTo>
                <a:cubicBezTo>
                  <a:pt x="32340" y="2154572"/>
                  <a:pt x="36399" y="2161938"/>
                  <a:pt x="38746" y="2169762"/>
                </a:cubicBezTo>
                <a:cubicBezTo>
                  <a:pt x="44149" y="2187774"/>
                  <a:pt x="49078" y="2205925"/>
                  <a:pt x="54244" y="2224007"/>
                </a:cubicBezTo>
                <a:cubicBezTo>
                  <a:pt x="56827" y="2249837"/>
                  <a:pt x="59744" y="2275636"/>
                  <a:pt x="61993" y="2301498"/>
                </a:cubicBezTo>
                <a:cubicBezTo>
                  <a:pt x="64911" y="2335050"/>
                  <a:pt x="64747" y="2368931"/>
                  <a:pt x="69743" y="2402237"/>
                </a:cubicBezTo>
                <a:cubicBezTo>
                  <a:pt x="72533" y="2420834"/>
                  <a:pt x="80075" y="2438400"/>
                  <a:pt x="85241" y="2456481"/>
                </a:cubicBezTo>
                <a:cubicBezTo>
                  <a:pt x="86057" y="2462598"/>
                  <a:pt x="98607" y="2575893"/>
                  <a:pt x="108488" y="2611464"/>
                </a:cubicBezTo>
                <a:cubicBezTo>
                  <a:pt x="117891" y="2645316"/>
                  <a:pt x="129153" y="2678623"/>
                  <a:pt x="139485" y="2712203"/>
                </a:cubicBezTo>
                <a:cubicBezTo>
                  <a:pt x="142068" y="2732867"/>
                  <a:pt x="144067" y="2753613"/>
                  <a:pt x="147234" y="2774196"/>
                </a:cubicBezTo>
                <a:cubicBezTo>
                  <a:pt x="149237" y="2787214"/>
                  <a:pt x="153529" y="2799851"/>
                  <a:pt x="154983" y="2812942"/>
                </a:cubicBezTo>
                <a:cubicBezTo>
                  <a:pt x="158702" y="2846415"/>
                  <a:pt x="159381" y="2880169"/>
                  <a:pt x="162732" y="2913681"/>
                </a:cubicBezTo>
                <a:cubicBezTo>
                  <a:pt x="164031" y="2926669"/>
                  <a:pt x="174938" y="2998779"/>
                  <a:pt x="178231" y="3014420"/>
                </a:cubicBezTo>
                <a:cubicBezTo>
                  <a:pt x="185331" y="3048143"/>
                  <a:pt x="194529" y="3081405"/>
                  <a:pt x="201478" y="3115159"/>
                </a:cubicBezTo>
                <a:cubicBezTo>
                  <a:pt x="211444" y="3163564"/>
                  <a:pt x="238712" y="3306051"/>
                  <a:pt x="247973" y="3370881"/>
                </a:cubicBezTo>
                <a:cubicBezTo>
                  <a:pt x="264497" y="3486550"/>
                  <a:pt x="271807" y="3584796"/>
                  <a:pt x="286719" y="3704095"/>
                </a:cubicBezTo>
                <a:cubicBezTo>
                  <a:pt x="293515" y="3758467"/>
                  <a:pt x="302217" y="3812583"/>
                  <a:pt x="309966" y="3866827"/>
                </a:cubicBezTo>
                <a:cubicBezTo>
                  <a:pt x="315132" y="3952068"/>
                  <a:pt x="316968" y="4037576"/>
                  <a:pt x="325465" y="4122549"/>
                </a:cubicBezTo>
                <a:cubicBezTo>
                  <a:pt x="327336" y="4141261"/>
                  <a:pt x="337992" y="4158224"/>
                  <a:pt x="340963" y="4176793"/>
                </a:cubicBezTo>
                <a:cubicBezTo>
                  <a:pt x="378016" y="4408378"/>
                  <a:pt x="340476" y="4252336"/>
                  <a:pt x="364210" y="4347274"/>
                </a:cubicBezTo>
                <a:cubicBezTo>
                  <a:pt x="368224" y="4383398"/>
                  <a:pt x="368521" y="4414451"/>
                  <a:pt x="379709" y="4448013"/>
                </a:cubicBezTo>
                <a:cubicBezTo>
                  <a:pt x="384108" y="4461209"/>
                  <a:pt x="390041" y="4473844"/>
                  <a:pt x="395207" y="4486759"/>
                </a:cubicBezTo>
                <a:cubicBezTo>
                  <a:pt x="397790" y="4507423"/>
                  <a:pt x="401295" y="4527993"/>
                  <a:pt x="402956" y="4548752"/>
                </a:cubicBezTo>
                <a:cubicBezTo>
                  <a:pt x="411536" y="4655999"/>
                  <a:pt x="415801" y="4816119"/>
                  <a:pt x="418454" y="4912962"/>
                </a:cubicBezTo>
                <a:cubicBezTo>
                  <a:pt x="421497" y="5024022"/>
                  <a:pt x="421378" y="5135179"/>
                  <a:pt x="426204" y="5246176"/>
                </a:cubicBezTo>
                <a:cubicBezTo>
                  <a:pt x="426559" y="5254337"/>
                  <a:pt x="431972" y="5261499"/>
                  <a:pt x="433953" y="5269424"/>
                </a:cubicBezTo>
                <a:cubicBezTo>
                  <a:pt x="437147" y="5282202"/>
                  <a:pt x="438740" y="5295336"/>
                  <a:pt x="441702" y="5308169"/>
                </a:cubicBezTo>
                <a:cubicBezTo>
                  <a:pt x="446492" y="5328924"/>
                  <a:pt x="450465" y="5349955"/>
                  <a:pt x="457200" y="5370162"/>
                </a:cubicBezTo>
                <a:cubicBezTo>
                  <a:pt x="459783" y="5377911"/>
                  <a:pt x="460746" y="5386406"/>
                  <a:pt x="464949" y="5393410"/>
                </a:cubicBezTo>
                <a:cubicBezTo>
                  <a:pt x="468708" y="5399675"/>
                  <a:pt x="475282" y="5403742"/>
                  <a:pt x="480448" y="5408908"/>
                </a:cubicBezTo>
                <a:cubicBezTo>
                  <a:pt x="483031" y="5416657"/>
                  <a:pt x="484979" y="5424648"/>
                  <a:pt x="488197" y="5432156"/>
                </a:cubicBezTo>
                <a:cubicBezTo>
                  <a:pt x="496094" y="5450582"/>
                  <a:pt x="516445" y="5487202"/>
                  <a:pt x="526943" y="5501898"/>
                </a:cubicBezTo>
                <a:cubicBezTo>
                  <a:pt x="544061" y="5525863"/>
                  <a:pt x="563230" y="5548296"/>
                  <a:pt x="581187" y="5571640"/>
                </a:cubicBezTo>
                <a:cubicBezTo>
                  <a:pt x="589062" y="5581877"/>
                  <a:pt x="597270" y="5591891"/>
                  <a:pt x="604434" y="5602637"/>
                </a:cubicBezTo>
                <a:cubicBezTo>
                  <a:pt x="679296" y="5714930"/>
                  <a:pt x="631175" y="5652626"/>
                  <a:pt x="759417" y="5780868"/>
                </a:cubicBezTo>
                <a:cubicBezTo>
                  <a:pt x="767166" y="5788617"/>
                  <a:pt x="773547" y="5798036"/>
                  <a:pt x="782665" y="5804115"/>
                </a:cubicBezTo>
                <a:cubicBezTo>
                  <a:pt x="813661" y="5824779"/>
                  <a:pt x="845422" y="5844341"/>
                  <a:pt x="875654" y="5866108"/>
                </a:cubicBezTo>
                <a:cubicBezTo>
                  <a:pt x="910035" y="5890862"/>
                  <a:pt x="939468" y="5922830"/>
                  <a:pt x="976393" y="5943600"/>
                </a:cubicBezTo>
                <a:cubicBezTo>
                  <a:pt x="1017722" y="5966847"/>
                  <a:pt x="1059996" y="5988490"/>
                  <a:pt x="1100380" y="6013342"/>
                </a:cubicBezTo>
                <a:cubicBezTo>
                  <a:pt x="1127233" y="6029867"/>
                  <a:pt x="1150390" y="6052128"/>
                  <a:pt x="1177871" y="6067586"/>
                </a:cubicBezTo>
                <a:cubicBezTo>
                  <a:pt x="1192110" y="6075595"/>
                  <a:pt x="1209350" y="6076650"/>
                  <a:pt x="1224366" y="6083085"/>
                </a:cubicBezTo>
                <a:cubicBezTo>
                  <a:pt x="1263666" y="6099928"/>
                  <a:pt x="1301613" y="6119783"/>
                  <a:pt x="1340604" y="6137329"/>
                </a:cubicBezTo>
                <a:cubicBezTo>
                  <a:pt x="1353289" y="6143037"/>
                  <a:pt x="1365909" y="6149243"/>
                  <a:pt x="1379349" y="6152827"/>
                </a:cubicBezTo>
                <a:cubicBezTo>
                  <a:pt x="1410314" y="6161084"/>
                  <a:pt x="1467798" y="6170151"/>
                  <a:pt x="1503336" y="6176074"/>
                </a:cubicBezTo>
                <a:cubicBezTo>
                  <a:pt x="1518834" y="6181240"/>
                  <a:pt x="1533774" y="6188562"/>
                  <a:pt x="1549831" y="6191573"/>
                </a:cubicBezTo>
                <a:cubicBezTo>
                  <a:pt x="1575346" y="6196357"/>
                  <a:pt x="1601372" y="6200023"/>
                  <a:pt x="1627322" y="6199322"/>
                </a:cubicBezTo>
                <a:cubicBezTo>
                  <a:pt x="1817046" y="6194194"/>
                  <a:pt x="1796535" y="6186888"/>
                  <a:pt x="1945037" y="6168325"/>
                </a:cubicBezTo>
                <a:cubicBezTo>
                  <a:pt x="1991457" y="6162522"/>
                  <a:pt x="2084522" y="6152827"/>
                  <a:pt x="2084522" y="6152827"/>
                </a:cubicBezTo>
                <a:cubicBezTo>
                  <a:pt x="2123334" y="6143124"/>
                  <a:pt x="2123691" y="6143401"/>
                  <a:pt x="2169763" y="6129579"/>
                </a:cubicBezTo>
                <a:cubicBezTo>
                  <a:pt x="2177587" y="6127232"/>
                  <a:pt x="2185362" y="6124698"/>
                  <a:pt x="2193010" y="6121830"/>
                </a:cubicBezTo>
                <a:cubicBezTo>
                  <a:pt x="2206035" y="6116946"/>
                  <a:pt x="2218432" y="6110329"/>
                  <a:pt x="2231756" y="6106332"/>
                </a:cubicBezTo>
                <a:cubicBezTo>
                  <a:pt x="2244372" y="6102547"/>
                  <a:pt x="2257645" y="6101440"/>
                  <a:pt x="2270502" y="6098583"/>
                </a:cubicBezTo>
                <a:cubicBezTo>
                  <a:pt x="2280898" y="6096273"/>
                  <a:pt x="2291102" y="6093144"/>
                  <a:pt x="2301498" y="6090834"/>
                </a:cubicBezTo>
                <a:cubicBezTo>
                  <a:pt x="2314355" y="6087977"/>
                  <a:pt x="2327655" y="6086958"/>
                  <a:pt x="2340244" y="6083085"/>
                </a:cubicBezTo>
                <a:cubicBezTo>
                  <a:pt x="2361338" y="6076595"/>
                  <a:pt x="2381496" y="6067379"/>
                  <a:pt x="2402237" y="6059837"/>
                </a:cubicBezTo>
                <a:cubicBezTo>
                  <a:pt x="2422084" y="6052620"/>
                  <a:pt x="2466529" y="6039419"/>
                  <a:pt x="2479729" y="6036590"/>
                </a:cubicBezTo>
                <a:cubicBezTo>
                  <a:pt x="2497588" y="6032763"/>
                  <a:pt x="2515892" y="6031423"/>
                  <a:pt x="2533973" y="6028840"/>
                </a:cubicBezTo>
                <a:cubicBezTo>
                  <a:pt x="2557220" y="6021091"/>
                  <a:pt x="2579794" y="6010909"/>
                  <a:pt x="2603715" y="6005593"/>
                </a:cubicBezTo>
                <a:cubicBezTo>
                  <a:pt x="2649534" y="5995411"/>
                  <a:pt x="2673253" y="5994072"/>
                  <a:pt x="2712204" y="5974596"/>
                </a:cubicBezTo>
                <a:cubicBezTo>
                  <a:pt x="2728593" y="5966402"/>
                  <a:pt x="2752414" y="5944622"/>
                  <a:pt x="2766448" y="5935851"/>
                </a:cubicBezTo>
                <a:cubicBezTo>
                  <a:pt x="2776244" y="5929729"/>
                  <a:pt x="2787346" y="5925962"/>
                  <a:pt x="2797444" y="5920352"/>
                </a:cubicBezTo>
                <a:cubicBezTo>
                  <a:pt x="2810610" y="5913037"/>
                  <a:pt x="2823418" y="5905088"/>
                  <a:pt x="2836190" y="5897105"/>
                </a:cubicBezTo>
                <a:cubicBezTo>
                  <a:pt x="2844088" y="5892169"/>
                  <a:pt x="2852852" y="5888192"/>
                  <a:pt x="2859437" y="5881607"/>
                </a:cubicBezTo>
                <a:cubicBezTo>
                  <a:pt x="2900834" y="5840210"/>
                  <a:pt x="2861882" y="5851283"/>
                  <a:pt x="2929180" y="5819613"/>
                </a:cubicBezTo>
                <a:cubicBezTo>
                  <a:pt x="2956536" y="5806740"/>
                  <a:pt x="2986349" y="5799846"/>
                  <a:pt x="3014420" y="5788617"/>
                </a:cubicBezTo>
                <a:cubicBezTo>
                  <a:pt x="3025146" y="5784327"/>
                  <a:pt x="3034861" y="5777810"/>
                  <a:pt x="3045417" y="5773118"/>
                </a:cubicBezTo>
                <a:cubicBezTo>
                  <a:pt x="3077761" y="5758743"/>
                  <a:pt x="3096299" y="5753575"/>
                  <a:pt x="3130658" y="5742122"/>
                </a:cubicBezTo>
                <a:cubicBezTo>
                  <a:pt x="3145316" y="5683487"/>
                  <a:pt x="3129045" y="5732479"/>
                  <a:pt x="3177153" y="5656881"/>
                </a:cubicBezTo>
                <a:cubicBezTo>
                  <a:pt x="3187787" y="5640170"/>
                  <a:pt x="3193523" y="5617263"/>
                  <a:pt x="3208149" y="5602637"/>
                </a:cubicBezTo>
                <a:cubicBezTo>
                  <a:pt x="3214735" y="5596051"/>
                  <a:pt x="3223648" y="5592305"/>
                  <a:pt x="3231397" y="5587139"/>
                </a:cubicBezTo>
                <a:cubicBezTo>
                  <a:pt x="3239146" y="5576807"/>
                  <a:pt x="3247480" y="5566888"/>
                  <a:pt x="3254644" y="5556142"/>
                </a:cubicBezTo>
                <a:cubicBezTo>
                  <a:pt x="3262999" y="5543610"/>
                  <a:pt x="3266635" y="5527402"/>
                  <a:pt x="3277892" y="5517396"/>
                </a:cubicBezTo>
                <a:cubicBezTo>
                  <a:pt x="3290843" y="5505884"/>
                  <a:pt x="3309240" y="5502564"/>
                  <a:pt x="3324387" y="5494149"/>
                </a:cubicBezTo>
                <a:cubicBezTo>
                  <a:pt x="3332528" y="5489626"/>
                  <a:pt x="3339885" y="5483817"/>
                  <a:pt x="3347634" y="5478651"/>
                </a:cubicBezTo>
                <a:cubicBezTo>
                  <a:pt x="3387725" y="5425194"/>
                  <a:pt x="3351960" y="5465719"/>
                  <a:pt x="3417376" y="5416657"/>
                </a:cubicBezTo>
                <a:cubicBezTo>
                  <a:pt x="3430337" y="5406936"/>
                  <a:pt x="3438426" y="5389453"/>
                  <a:pt x="3456122" y="5385661"/>
                </a:cubicBezTo>
                <a:cubicBezTo>
                  <a:pt x="3484020" y="5379683"/>
                  <a:pt x="3512949" y="5380495"/>
                  <a:pt x="3541363" y="5377912"/>
                </a:cubicBezTo>
                <a:cubicBezTo>
                  <a:pt x="3546529" y="5372746"/>
                  <a:pt x="3552297" y="5368118"/>
                  <a:pt x="3556861" y="5362413"/>
                </a:cubicBezTo>
                <a:cubicBezTo>
                  <a:pt x="3603362" y="5304285"/>
                  <a:pt x="3566242" y="5294302"/>
                  <a:pt x="3533614" y="5184183"/>
                </a:cubicBezTo>
                <a:cubicBezTo>
                  <a:pt x="3528025" y="5165322"/>
                  <a:pt x="3517672" y="5148204"/>
                  <a:pt x="3510366" y="5129939"/>
                </a:cubicBezTo>
                <a:cubicBezTo>
                  <a:pt x="3507332" y="5122355"/>
                  <a:pt x="3502617" y="5106691"/>
                  <a:pt x="3502617" y="510669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077218"/>
              </p:ext>
            </p:extLst>
          </p:nvPr>
        </p:nvGraphicFramePr>
        <p:xfrm>
          <a:off x="5760755" y="887874"/>
          <a:ext cx="3276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365"/>
                <a:gridCol w="1600235"/>
              </a:tblGrid>
              <a:tr h="370840">
                <a:tc>
                  <a:txBody>
                    <a:bodyPr/>
                    <a:lstStyle/>
                    <a:p>
                      <a:r>
                        <a:rPr lang="en-ZA" sz="24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PES</a:t>
                      </a:r>
                      <a:endParaRPr lang="en-ZA" sz="24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aseline="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C</a:t>
                      </a:r>
                      <a:endParaRPr lang="en-ZA" sz="24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EIS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High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REC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baseline="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B/C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8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%MAR (</a:t>
                      </a:r>
                      <a:r>
                        <a:rPr lang="en-ZA" sz="20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low)</a:t>
                      </a:r>
                      <a:endParaRPr lang="en-ZA" sz="20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8.3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ZA" sz="18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%MAR </a:t>
                      </a:r>
                      <a:r>
                        <a:rPr lang="en-ZA" sz="20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(tot</a:t>
                      </a:r>
                      <a:r>
                        <a:rPr lang="en-ZA" sz="18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)</a:t>
                      </a:r>
                      <a:endParaRPr lang="en-ZA" sz="1800" b="1" kern="12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17.6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Freeform 9"/>
          <p:cNvSpPr/>
          <p:nvPr/>
        </p:nvSpPr>
        <p:spPr>
          <a:xfrm rot="11823892" flipV="1">
            <a:off x="5315976" y="4568483"/>
            <a:ext cx="2431291" cy="103271"/>
          </a:xfrm>
          <a:custGeom>
            <a:avLst/>
            <a:gdLst>
              <a:gd name="connsiteX0" fmla="*/ 1003300 w 1446009"/>
              <a:gd name="connsiteY0" fmla="*/ 1460500 h 1460500"/>
              <a:gd name="connsiteX1" fmla="*/ 1117600 w 1446009"/>
              <a:gd name="connsiteY1" fmla="*/ 1231900 h 1460500"/>
              <a:gd name="connsiteX2" fmla="*/ 1397000 w 1446009"/>
              <a:gd name="connsiteY2" fmla="*/ 279400 h 1460500"/>
              <a:gd name="connsiteX3" fmla="*/ 0 w 1446009"/>
              <a:gd name="connsiteY3" fmla="*/ 0 h 1460500"/>
              <a:gd name="connsiteX0" fmla="*/ 1003300 w 1119769"/>
              <a:gd name="connsiteY0" fmla="*/ 1460500 h 1460500"/>
              <a:gd name="connsiteX1" fmla="*/ 1117600 w 1119769"/>
              <a:gd name="connsiteY1" fmla="*/ 1231900 h 1460500"/>
              <a:gd name="connsiteX2" fmla="*/ 890582 w 1119769"/>
              <a:gd name="connsiteY2" fmla="*/ 793546 h 1460500"/>
              <a:gd name="connsiteX3" fmla="*/ 0 w 1119769"/>
              <a:gd name="connsiteY3" fmla="*/ 0 h 1460500"/>
              <a:gd name="connsiteX0" fmla="*/ 1112910 w 1229379"/>
              <a:gd name="connsiteY0" fmla="*/ 908742 h 908742"/>
              <a:gd name="connsiteX1" fmla="*/ 1227210 w 1229379"/>
              <a:gd name="connsiteY1" fmla="*/ 680142 h 908742"/>
              <a:gd name="connsiteX2" fmla="*/ 1000192 w 1229379"/>
              <a:gd name="connsiteY2" fmla="*/ 241788 h 908742"/>
              <a:gd name="connsiteX3" fmla="*/ 0 w 1229379"/>
              <a:gd name="connsiteY3" fmla="*/ 0 h 90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9379" h="908742">
                <a:moveTo>
                  <a:pt x="1112910" y="908742"/>
                </a:moveTo>
                <a:cubicBezTo>
                  <a:pt x="1137251" y="892867"/>
                  <a:pt x="1245996" y="791301"/>
                  <a:pt x="1227210" y="680142"/>
                </a:cubicBezTo>
                <a:cubicBezTo>
                  <a:pt x="1208424" y="568983"/>
                  <a:pt x="1204727" y="355145"/>
                  <a:pt x="1000192" y="241788"/>
                </a:cubicBezTo>
                <a:cubicBezTo>
                  <a:pt x="795657" y="128431"/>
                  <a:pt x="605366" y="37041"/>
                  <a:pt x="0" y="0"/>
                </a:cubicBezTo>
              </a:path>
            </a:pathLst>
          </a:custGeom>
          <a:noFill/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TextBox 10"/>
          <p:cNvSpPr txBox="1"/>
          <p:nvPr/>
        </p:nvSpPr>
        <p:spPr>
          <a:xfrm>
            <a:off x="2452308" y="188660"/>
            <a:ext cx="4723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800" b="1">
                <a:solidFill>
                  <a:schemeClr val="tx1"/>
                </a:solidFill>
                <a:latin typeface="Futura Md BT" panose="020B0602020204020303" pitchFamily="34" charset="0"/>
              </a:defRPr>
            </a:lvl1pPr>
          </a:lstStyle>
          <a:p>
            <a:r>
              <a:rPr lang="en-ZA" dirty="0" smtClean="0">
                <a:solidFill>
                  <a:schemeClr val="bg1"/>
                </a:solidFill>
              </a:rPr>
              <a:t>EWR 4: LETABA RANCH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Delana\Dropbox\LetabaEcolConseq\Letaba\Data, Pics and Graphs(Curves)\EWR Site 4 - Great Letaba\Cross Section - April 2004 - Q = 3.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4" y="711880"/>
            <a:ext cx="54864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6560480"/>
            <a:ext cx="9144000" cy="33265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16696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24651" y="6492876"/>
            <a:ext cx="2133600" cy="365125"/>
          </a:xfrm>
        </p:spPr>
        <p:txBody>
          <a:bodyPr/>
          <a:lstStyle/>
          <a:p>
            <a:pPr>
              <a:defRPr/>
            </a:pPr>
            <a:fld id="{AA80D5D7-D489-4F0A-867E-0D072B0DF06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3" name="Picture 2" descr="C:\MyFiles\Letaba\TaskD1LetStatusQ\Letaba PESEIS\Nodes\biphysical-nod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5" t="28486" b="16380"/>
          <a:stretch/>
        </p:blipFill>
        <p:spPr bwMode="auto">
          <a:xfrm>
            <a:off x="1472339" y="1324297"/>
            <a:ext cx="5718875" cy="51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937647" y="185980"/>
            <a:ext cx="2154281" cy="4200040"/>
          </a:xfrm>
          <a:custGeom>
            <a:avLst/>
            <a:gdLst>
              <a:gd name="connsiteX0" fmla="*/ 325465 w 2154281"/>
              <a:gd name="connsiteY0" fmla="*/ 4107051 h 4200040"/>
              <a:gd name="connsiteX1" fmla="*/ 503695 w 2154281"/>
              <a:gd name="connsiteY1" fmla="*/ 4091552 h 4200040"/>
              <a:gd name="connsiteX2" fmla="*/ 526943 w 2154281"/>
              <a:gd name="connsiteY2" fmla="*/ 4083803 h 4200040"/>
              <a:gd name="connsiteX3" fmla="*/ 619933 w 2154281"/>
              <a:gd name="connsiteY3" fmla="*/ 4068305 h 4200040"/>
              <a:gd name="connsiteX4" fmla="*/ 697424 w 2154281"/>
              <a:gd name="connsiteY4" fmla="*/ 4037308 h 4200040"/>
              <a:gd name="connsiteX5" fmla="*/ 728421 w 2154281"/>
              <a:gd name="connsiteY5" fmla="*/ 4029559 h 4200040"/>
              <a:gd name="connsiteX6" fmla="*/ 805912 w 2154281"/>
              <a:gd name="connsiteY6" fmla="*/ 4006312 h 4200040"/>
              <a:gd name="connsiteX7" fmla="*/ 852407 w 2154281"/>
              <a:gd name="connsiteY7" fmla="*/ 3967566 h 4200040"/>
              <a:gd name="connsiteX8" fmla="*/ 883404 w 2154281"/>
              <a:gd name="connsiteY8" fmla="*/ 3944318 h 4200040"/>
              <a:gd name="connsiteX9" fmla="*/ 898902 w 2154281"/>
              <a:gd name="connsiteY9" fmla="*/ 3921071 h 4200040"/>
              <a:gd name="connsiteX10" fmla="*/ 937648 w 2154281"/>
              <a:gd name="connsiteY10" fmla="*/ 3890074 h 4200040"/>
              <a:gd name="connsiteX11" fmla="*/ 984143 w 2154281"/>
              <a:gd name="connsiteY11" fmla="*/ 3859078 h 4200040"/>
              <a:gd name="connsiteX12" fmla="*/ 1022889 w 2154281"/>
              <a:gd name="connsiteY12" fmla="*/ 3820332 h 4200040"/>
              <a:gd name="connsiteX13" fmla="*/ 1038387 w 2154281"/>
              <a:gd name="connsiteY13" fmla="*/ 3781586 h 4200040"/>
              <a:gd name="connsiteX14" fmla="*/ 1053885 w 2154281"/>
              <a:gd name="connsiteY14" fmla="*/ 3758339 h 4200040"/>
              <a:gd name="connsiteX15" fmla="*/ 1069384 w 2154281"/>
              <a:gd name="connsiteY15" fmla="*/ 3727342 h 4200040"/>
              <a:gd name="connsiteX16" fmla="*/ 1077133 w 2154281"/>
              <a:gd name="connsiteY16" fmla="*/ 3696345 h 4200040"/>
              <a:gd name="connsiteX17" fmla="*/ 1123628 w 2154281"/>
              <a:gd name="connsiteY17" fmla="*/ 3611105 h 4200040"/>
              <a:gd name="connsiteX18" fmla="*/ 1139126 w 2154281"/>
              <a:gd name="connsiteY18" fmla="*/ 3595606 h 4200040"/>
              <a:gd name="connsiteX19" fmla="*/ 1177872 w 2154281"/>
              <a:gd name="connsiteY19" fmla="*/ 3556861 h 4200040"/>
              <a:gd name="connsiteX20" fmla="*/ 1224367 w 2154281"/>
              <a:gd name="connsiteY20" fmla="*/ 3494867 h 4200040"/>
              <a:gd name="connsiteX21" fmla="*/ 1270861 w 2154281"/>
              <a:gd name="connsiteY21" fmla="*/ 3463871 h 4200040"/>
              <a:gd name="connsiteX22" fmla="*/ 1301858 w 2154281"/>
              <a:gd name="connsiteY22" fmla="*/ 3425125 h 4200040"/>
              <a:gd name="connsiteX23" fmla="*/ 1317356 w 2154281"/>
              <a:gd name="connsiteY23" fmla="*/ 3401878 h 4200040"/>
              <a:gd name="connsiteX24" fmla="*/ 1348353 w 2154281"/>
              <a:gd name="connsiteY24" fmla="*/ 3378630 h 4200040"/>
              <a:gd name="connsiteX25" fmla="*/ 1402597 w 2154281"/>
              <a:gd name="connsiteY25" fmla="*/ 3332135 h 4200040"/>
              <a:gd name="connsiteX26" fmla="*/ 1418095 w 2154281"/>
              <a:gd name="connsiteY26" fmla="*/ 3308888 h 4200040"/>
              <a:gd name="connsiteX27" fmla="*/ 1464590 w 2154281"/>
              <a:gd name="connsiteY27" fmla="*/ 3270142 h 4200040"/>
              <a:gd name="connsiteX28" fmla="*/ 1503336 w 2154281"/>
              <a:gd name="connsiteY28" fmla="*/ 3246895 h 4200040"/>
              <a:gd name="connsiteX29" fmla="*/ 1549831 w 2154281"/>
              <a:gd name="connsiteY29" fmla="*/ 3192651 h 4200040"/>
              <a:gd name="connsiteX30" fmla="*/ 1565329 w 2154281"/>
              <a:gd name="connsiteY30" fmla="*/ 3161654 h 4200040"/>
              <a:gd name="connsiteX31" fmla="*/ 1580828 w 2154281"/>
              <a:gd name="connsiteY31" fmla="*/ 3146156 h 4200040"/>
              <a:gd name="connsiteX32" fmla="*/ 1588577 w 2154281"/>
              <a:gd name="connsiteY32" fmla="*/ 3115159 h 4200040"/>
              <a:gd name="connsiteX33" fmla="*/ 1627322 w 2154281"/>
              <a:gd name="connsiteY33" fmla="*/ 3037667 h 4200040"/>
              <a:gd name="connsiteX34" fmla="*/ 1642821 w 2154281"/>
              <a:gd name="connsiteY34" fmla="*/ 2991173 h 4200040"/>
              <a:gd name="connsiteX35" fmla="*/ 1650570 w 2154281"/>
              <a:gd name="connsiteY35" fmla="*/ 2851688 h 4200040"/>
              <a:gd name="connsiteX36" fmla="*/ 1666068 w 2154281"/>
              <a:gd name="connsiteY36" fmla="*/ 2828440 h 4200040"/>
              <a:gd name="connsiteX37" fmla="*/ 1673817 w 2154281"/>
              <a:gd name="connsiteY37" fmla="*/ 2805193 h 4200040"/>
              <a:gd name="connsiteX38" fmla="*/ 1704814 w 2154281"/>
              <a:gd name="connsiteY38" fmla="*/ 2774196 h 4200040"/>
              <a:gd name="connsiteX39" fmla="*/ 1728061 w 2154281"/>
              <a:gd name="connsiteY39" fmla="*/ 2727701 h 4200040"/>
              <a:gd name="connsiteX40" fmla="*/ 1743560 w 2154281"/>
              <a:gd name="connsiteY40" fmla="*/ 2696705 h 4200040"/>
              <a:gd name="connsiteX41" fmla="*/ 1759058 w 2154281"/>
              <a:gd name="connsiteY41" fmla="*/ 2681206 h 4200040"/>
              <a:gd name="connsiteX42" fmla="*/ 1790055 w 2154281"/>
              <a:gd name="connsiteY42" fmla="*/ 2634712 h 4200040"/>
              <a:gd name="connsiteX43" fmla="*/ 1805553 w 2154281"/>
              <a:gd name="connsiteY43" fmla="*/ 2611464 h 4200040"/>
              <a:gd name="connsiteX44" fmla="*/ 1813302 w 2154281"/>
              <a:gd name="connsiteY44" fmla="*/ 2588217 h 4200040"/>
              <a:gd name="connsiteX45" fmla="*/ 1859797 w 2154281"/>
              <a:gd name="connsiteY45" fmla="*/ 2526223 h 4200040"/>
              <a:gd name="connsiteX46" fmla="*/ 1883045 w 2154281"/>
              <a:gd name="connsiteY46" fmla="*/ 2487478 h 4200040"/>
              <a:gd name="connsiteX47" fmla="*/ 1898543 w 2154281"/>
              <a:gd name="connsiteY47" fmla="*/ 2440983 h 4200040"/>
              <a:gd name="connsiteX48" fmla="*/ 1914041 w 2154281"/>
              <a:gd name="connsiteY48" fmla="*/ 2417735 h 4200040"/>
              <a:gd name="connsiteX49" fmla="*/ 1921790 w 2154281"/>
              <a:gd name="connsiteY49" fmla="*/ 2394488 h 4200040"/>
              <a:gd name="connsiteX50" fmla="*/ 1952787 w 2154281"/>
              <a:gd name="connsiteY50" fmla="*/ 2340244 h 4200040"/>
              <a:gd name="connsiteX51" fmla="*/ 1960536 w 2154281"/>
              <a:gd name="connsiteY51" fmla="*/ 2301498 h 4200040"/>
              <a:gd name="connsiteX52" fmla="*/ 1968285 w 2154281"/>
              <a:gd name="connsiteY52" fmla="*/ 2278251 h 4200040"/>
              <a:gd name="connsiteX53" fmla="*/ 1999282 w 2154281"/>
              <a:gd name="connsiteY53" fmla="*/ 2208508 h 4200040"/>
              <a:gd name="connsiteX54" fmla="*/ 2007031 w 2154281"/>
              <a:gd name="connsiteY54" fmla="*/ 2169762 h 4200040"/>
              <a:gd name="connsiteX55" fmla="*/ 2022529 w 2154281"/>
              <a:gd name="connsiteY55" fmla="*/ 2138766 h 4200040"/>
              <a:gd name="connsiteX56" fmla="*/ 2030278 w 2154281"/>
              <a:gd name="connsiteY56" fmla="*/ 2092271 h 4200040"/>
              <a:gd name="connsiteX57" fmla="*/ 2053526 w 2154281"/>
              <a:gd name="connsiteY57" fmla="*/ 2045776 h 4200040"/>
              <a:gd name="connsiteX58" fmla="*/ 2076773 w 2154281"/>
              <a:gd name="connsiteY58" fmla="*/ 2030278 h 4200040"/>
              <a:gd name="connsiteX59" fmla="*/ 2100021 w 2154281"/>
              <a:gd name="connsiteY59" fmla="*/ 2045776 h 4200040"/>
              <a:gd name="connsiteX60" fmla="*/ 2138767 w 2154281"/>
              <a:gd name="connsiteY60" fmla="*/ 1999281 h 4200040"/>
              <a:gd name="connsiteX61" fmla="*/ 2154265 w 2154281"/>
              <a:gd name="connsiteY61" fmla="*/ 1952786 h 4200040"/>
              <a:gd name="connsiteX62" fmla="*/ 2146516 w 2154281"/>
              <a:gd name="connsiteY62" fmla="*/ 1697064 h 4200040"/>
              <a:gd name="connsiteX63" fmla="*/ 2131017 w 2154281"/>
              <a:gd name="connsiteY63" fmla="*/ 1627322 h 4200040"/>
              <a:gd name="connsiteX64" fmla="*/ 2115519 w 2154281"/>
              <a:gd name="connsiteY64" fmla="*/ 1518834 h 4200040"/>
              <a:gd name="connsiteX65" fmla="*/ 2107770 w 2154281"/>
              <a:gd name="connsiteY65" fmla="*/ 1487837 h 4200040"/>
              <a:gd name="connsiteX66" fmla="*/ 2092272 w 2154281"/>
              <a:gd name="connsiteY66" fmla="*/ 1441342 h 4200040"/>
              <a:gd name="connsiteX67" fmla="*/ 2084522 w 2154281"/>
              <a:gd name="connsiteY67" fmla="*/ 1379349 h 4200040"/>
              <a:gd name="connsiteX68" fmla="*/ 2069024 w 2154281"/>
              <a:gd name="connsiteY68" fmla="*/ 1325105 h 4200040"/>
              <a:gd name="connsiteX69" fmla="*/ 2061275 w 2154281"/>
              <a:gd name="connsiteY69" fmla="*/ 1294108 h 4200040"/>
              <a:gd name="connsiteX70" fmla="*/ 2053526 w 2154281"/>
              <a:gd name="connsiteY70" fmla="*/ 1247613 h 4200040"/>
              <a:gd name="connsiteX71" fmla="*/ 2045777 w 2154281"/>
              <a:gd name="connsiteY71" fmla="*/ 1208867 h 4200040"/>
              <a:gd name="connsiteX72" fmla="*/ 2038028 w 2154281"/>
              <a:gd name="connsiteY72" fmla="*/ 852406 h 4200040"/>
              <a:gd name="connsiteX73" fmla="*/ 2030278 w 2154281"/>
              <a:gd name="connsiteY73" fmla="*/ 829159 h 4200040"/>
              <a:gd name="connsiteX74" fmla="*/ 2014780 w 2154281"/>
              <a:gd name="connsiteY74" fmla="*/ 790413 h 4200040"/>
              <a:gd name="connsiteX75" fmla="*/ 1999282 w 2154281"/>
              <a:gd name="connsiteY75" fmla="*/ 743918 h 4200040"/>
              <a:gd name="connsiteX76" fmla="*/ 1983784 w 2154281"/>
              <a:gd name="connsiteY76" fmla="*/ 705173 h 4200040"/>
              <a:gd name="connsiteX77" fmla="*/ 1976034 w 2154281"/>
              <a:gd name="connsiteY77" fmla="*/ 674176 h 4200040"/>
              <a:gd name="connsiteX78" fmla="*/ 1945038 w 2154281"/>
              <a:gd name="connsiteY78" fmla="*/ 612183 h 4200040"/>
              <a:gd name="connsiteX79" fmla="*/ 1929539 w 2154281"/>
              <a:gd name="connsiteY79" fmla="*/ 596684 h 4200040"/>
              <a:gd name="connsiteX80" fmla="*/ 1921790 w 2154281"/>
              <a:gd name="connsiteY80" fmla="*/ 573437 h 4200040"/>
              <a:gd name="connsiteX81" fmla="*/ 1883045 w 2154281"/>
              <a:gd name="connsiteY81" fmla="*/ 534691 h 4200040"/>
              <a:gd name="connsiteX82" fmla="*/ 1875295 w 2154281"/>
              <a:gd name="connsiteY82" fmla="*/ 511444 h 4200040"/>
              <a:gd name="connsiteX83" fmla="*/ 1859797 w 2154281"/>
              <a:gd name="connsiteY83" fmla="*/ 495945 h 4200040"/>
              <a:gd name="connsiteX84" fmla="*/ 1844299 w 2154281"/>
              <a:gd name="connsiteY84" fmla="*/ 464949 h 4200040"/>
              <a:gd name="connsiteX85" fmla="*/ 1836550 w 2154281"/>
              <a:gd name="connsiteY85" fmla="*/ 441701 h 4200040"/>
              <a:gd name="connsiteX86" fmla="*/ 1797804 w 2154281"/>
              <a:gd name="connsiteY86" fmla="*/ 402956 h 4200040"/>
              <a:gd name="connsiteX87" fmla="*/ 1782306 w 2154281"/>
              <a:gd name="connsiteY87" fmla="*/ 387457 h 4200040"/>
              <a:gd name="connsiteX88" fmla="*/ 1766807 w 2154281"/>
              <a:gd name="connsiteY88" fmla="*/ 364210 h 4200040"/>
              <a:gd name="connsiteX89" fmla="*/ 1720312 w 2154281"/>
              <a:gd name="connsiteY89" fmla="*/ 333213 h 4200040"/>
              <a:gd name="connsiteX90" fmla="*/ 1681567 w 2154281"/>
              <a:gd name="connsiteY90" fmla="*/ 294467 h 4200040"/>
              <a:gd name="connsiteX91" fmla="*/ 1627322 w 2154281"/>
              <a:gd name="connsiteY91" fmla="*/ 232474 h 4200040"/>
              <a:gd name="connsiteX92" fmla="*/ 1549831 w 2154281"/>
              <a:gd name="connsiteY92" fmla="*/ 193728 h 4200040"/>
              <a:gd name="connsiteX93" fmla="*/ 1495587 w 2154281"/>
              <a:gd name="connsiteY93" fmla="*/ 162732 h 4200040"/>
              <a:gd name="connsiteX94" fmla="*/ 1472339 w 2154281"/>
              <a:gd name="connsiteY94" fmla="*/ 154983 h 4200040"/>
              <a:gd name="connsiteX95" fmla="*/ 1402597 w 2154281"/>
              <a:gd name="connsiteY95" fmla="*/ 116237 h 4200040"/>
              <a:gd name="connsiteX96" fmla="*/ 1325106 w 2154281"/>
              <a:gd name="connsiteY96" fmla="*/ 92989 h 4200040"/>
              <a:gd name="connsiteX97" fmla="*/ 1239865 w 2154281"/>
              <a:gd name="connsiteY97" fmla="*/ 61993 h 4200040"/>
              <a:gd name="connsiteX98" fmla="*/ 1239865 w 2154281"/>
              <a:gd name="connsiteY98" fmla="*/ 61993 h 4200040"/>
              <a:gd name="connsiteX99" fmla="*/ 1146875 w 2154281"/>
              <a:gd name="connsiteY99" fmla="*/ 30996 h 4200040"/>
              <a:gd name="connsiteX100" fmla="*/ 1100380 w 2154281"/>
              <a:gd name="connsiteY100" fmla="*/ 15498 h 4200040"/>
              <a:gd name="connsiteX101" fmla="*/ 844658 w 2154281"/>
              <a:gd name="connsiteY101" fmla="*/ 0 h 4200040"/>
              <a:gd name="connsiteX102" fmla="*/ 619933 w 2154281"/>
              <a:gd name="connsiteY102" fmla="*/ 30996 h 4200040"/>
              <a:gd name="connsiteX103" fmla="*/ 526943 w 2154281"/>
              <a:gd name="connsiteY103" fmla="*/ 61993 h 4200040"/>
              <a:gd name="connsiteX104" fmla="*/ 495946 w 2154281"/>
              <a:gd name="connsiteY104" fmla="*/ 69742 h 4200040"/>
              <a:gd name="connsiteX105" fmla="*/ 472699 w 2154281"/>
              <a:gd name="connsiteY105" fmla="*/ 85240 h 4200040"/>
              <a:gd name="connsiteX106" fmla="*/ 449451 w 2154281"/>
              <a:gd name="connsiteY106" fmla="*/ 131735 h 4200040"/>
              <a:gd name="connsiteX107" fmla="*/ 426204 w 2154281"/>
              <a:gd name="connsiteY107" fmla="*/ 185979 h 4200040"/>
              <a:gd name="connsiteX108" fmla="*/ 418455 w 2154281"/>
              <a:gd name="connsiteY108" fmla="*/ 240223 h 4200040"/>
              <a:gd name="connsiteX109" fmla="*/ 402956 w 2154281"/>
              <a:gd name="connsiteY109" fmla="*/ 271220 h 4200040"/>
              <a:gd name="connsiteX110" fmla="*/ 395207 w 2154281"/>
              <a:gd name="connsiteY110" fmla="*/ 302217 h 4200040"/>
              <a:gd name="connsiteX111" fmla="*/ 371960 w 2154281"/>
              <a:gd name="connsiteY111" fmla="*/ 364210 h 4200040"/>
              <a:gd name="connsiteX112" fmla="*/ 364211 w 2154281"/>
              <a:gd name="connsiteY112" fmla="*/ 418454 h 4200040"/>
              <a:gd name="connsiteX113" fmla="*/ 348712 w 2154281"/>
              <a:gd name="connsiteY113" fmla="*/ 449451 h 4200040"/>
              <a:gd name="connsiteX114" fmla="*/ 333214 w 2154281"/>
              <a:gd name="connsiteY114" fmla="*/ 488196 h 4200040"/>
              <a:gd name="connsiteX115" fmla="*/ 325465 w 2154281"/>
              <a:gd name="connsiteY115" fmla="*/ 526942 h 4200040"/>
              <a:gd name="connsiteX116" fmla="*/ 278970 w 2154281"/>
              <a:gd name="connsiteY116" fmla="*/ 643179 h 4200040"/>
              <a:gd name="connsiteX117" fmla="*/ 263472 w 2154281"/>
              <a:gd name="connsiteY117" fmla="*/ 705173 h 4200040"/>
              <a:gd name="connsiteX118" fmla="*/ 209228 w 2154281"/>
              <a:gd name="connsiteY118" fmla="*/ 852406 h 4200040"/>
              <a:gd name="connsiteX119" fmla="*/ 178231 w 2154281"/>
              <a:gd name="connsiteY119" fmla="*/ 976393 h 4200040"/>
              <a:gd name="connsiteX120" fmla="*/ 162733 w 2154281"/>
              <a:gd name="connsiteY120" fmla="*/ 1077132 h 4200040"/>
              <a:gd name="connsiteX121" fmla="*/ 147234 w 2154281"/>
              <a:gd name="connsiteY121" fmla="*/ 1131376 h 4200040"/>
              <a:gd name="connsiteX122" fmla="*/ 116238 w 2154281"/>
              <a:gd name="connsiteY122" fmla="*/ 1348352 h 4200040"/>
              <a:gd name="connsiteX123" fmla="*/ 100739 w 2154281"/>
              <a:gd name="connsiteY123" fmla="*/ 1712562 h 4200040"/>
              <a:gd name="connsiteX124" fmla="*/ 92990 w 2154281"/>
              <a:gd name="connsiteY124" fmla="*/ 2541722 h 4200040"/>
              <a:gd name="connsiteX125" fmla="*/ 85241 w 2154281"/>
              <a:gd name="connsiteY125" fmla="*/ 2704454 h 4200040"/>
              <a:gd name="connsiteX126" fmla="*/ 69743 w 2154281"/>
              <a:gd name="connsiteY126" fmla="*/ 2820691 h 4200040"/>
              <a:gd name="connsiteX127" fmla="*/ 61994 w 2154281"/>
              <a:gd name="connsiteY127" fmla="*/ 2913681 h 4200040"/>
              <a:gd name="connsiteX128" fmla="*/ 54245 w 2154281"/>
              <a:gd name="connsiteY128" fmla="*/ 2952427 h 4200040"/>
              <a:gd name="connsiteX129" fmla="*/ 38746 w 2154281"/>
              <a:gd name="connsiteY129" fmla="*/ 3084162 h 4200040"/>
              <a:gd name="connsiteX130" fmla="*/ 30997 w 2154281"/>
              <a:gd name="connsiteY130" fmla="*/ 3107410 h 4200040"/>
              <a:gd name="connsiteX131" fmla="*/ 23248 w 2154281"/>
              <a:gd name="connsiteY131" fmla="*/ 3161654 h 4200040"/>
              <a:gd name="connsiteX132" fmla="*/ 7750 w 2154281"/>
              <a:gd name="connsiteY132" fmla="*/ 3339884 h 4200040"/>
              <a:gd name="connsiteX133" fmla="*/ 0 w 2154281"/>
              <a:gd name="connsiteY133" fmla="*/ 3370881 h 4200040"/>
              <a:gd name="connsiteX134" fmla="*/ 7750 w 2154281"/>
              <a:gd name="connsiteY134" fmla="*/ 3626603 h 4200040"/>
              <a:gd name="connsiteX135" fmla="*/ 15499 w 2154281"/>
              <a:gd name="connsiteY135" fmla="*/ 3649851 h 4200040"/>
              <a:gd name="connsiteX136" fmla="*/ 30997 w 2154281"/>
              <a:gd name="connsiteY136" fmla="*/ 3773837 h 4200040"/>
              <a:gd name="connsiteX137" fmla="*/ 38746 w 2154281"/>
              <a:gd name="connsiteY137" fmla="*/ 3804834 h 4200040"/>
              <a:gd name="connsiteX138" fmla="*/ 69743 w 2154281"/>
              <a:gd name="connsiteY138" fmla="*/ 3882325 h 4200040"/>
              <a:gd name="connsiteX139" fmla="*/ 85241 w 2154281"/>
              <a:gd name="connsiteY139" fmla="*/ 3905573 h 4200040"/>
              <a:gd name="connsiteX140" fmla="*/ 100739 w 2154281"/>
              <a:gd name="connsiteY140" fmla="*/ 3959817 h 4200040"/>
              <a:gd name="connsiteX141" fmla="*/ 131736 w 2154281"/>
              <a:gd name="connsiteY141" fmla="*/ 4006312 h 4200040"/>
              <a:gd name="connsiteX142" fmla="*/ 154984 w 2154281"/>
              <a:gd name="connsiteY142" fmla="*/ 4060556 h 4200040"/>
              <a:gd name="connsiteX143" fmla="*/ 170482 w 2154281"/>
              <a:gd name="connsiteY143" fmla="*/ 4083803 h 4200040"/>
              <a:gd name="connsiteX144" fmla="*/ 193729 w 2154281"/>
              <a:gd name="connsiteY144" fmla="*/ 4145796 h 4200040"/>
              <a:gd name="connsiteX145" fmla="*/ 216977 w 2154281"/>
              <a:gd name="connsiteY145" fmla="*/ 4184542 h 4200040"/>
              <a:gd name="connsiteX146" fmla="*/ 255722 w 2154281"/>
              <a:gd name="connsiteY146" fmla="*/ 4200040 h 4200040"/>
              <a:gd name="connsiteX147" fmla="*/ 278970 w 2154281"/>
              <a:gd name="connsiteY147" fmla="*/ 4192291 h 4200040"/>
              <a:gd name="connsiteX148" fmla="*/ 286719 w 2154281"/>
              <a:gd name="connsiteY148" fmla="*/ 4145796 h 4200040"/>
              <a:gd name="connsiteX149" fmla="*/ 294468 w 2154281"/>
              <a:gd name="connsiteY149" fmla="*/ 4122549 h 4200040"/>
              <a:gd name="connsiteX150" fmla="*/ 325465 w 2154281"/>
              <a:gd name="connsiteY150" fmla="*/ 4107051 h 420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2154281" h="4200040">
                <a:moveTo>
                  <a:pt x="325465" y="4107051"/>
                </a:moveTo>
                <a:cubicBezTo>
                  <a:pt x="360336" y="4101885"/>
                  <a:pt x="444454" y="4098388"/>
                  <a:pt x="503695" y="4091552"/>
                </a:cubicBezTo>
                <a:cubicBezTo>
                  <a:pt x="511810" y="4090616"/>
                  <a:pt x="518933" y="4085405"/>
                  <a:pt x="526943" y="4083803"/>
                </a:cubicBezTo>
                <a:cubicBezTo>
                  <a:pt x="557757" y="4077640"/>
                  <a:pt x="619933" y="4068305"/>
                  <a:pt x="619933" y="4068305"/>
                </a:cubicBezTo>
                <a:cubicBezTo>
                  <a:pt x="658771" y="4048885"/>
                  <a:pt x="649544" y="4051672"/>
                  <a:pt x="697424" y="4037308"/>
                </a:cubicBezTo>
                <a:cubicBezTo>
                  <a:pt x="707625" y="4034248"/>
                  <a:pt x="718317" y="4032927"/>
                  <a:pt x="728421" y="4029559"/>
                </a:cubicBezTo>
                <a:cubicBezTo>
                  <a:pt x="804885" y="4004072"/>
                  <a:pt x="729393" y="4021616"/>
                  <a:pt x="805912" y="4006312"/>
                </a:cubicBezTo>
                <a:cubicBezTo>
                  <a:pt x="857295" y="3972056"/>
                  <a:pt x="800199" y="4012316"/>
                  <a:pt x="852407" y="3967566"/>
                </a:cubicBezTo>
                <a:cubicBezTo>
                  <a:pt x="862213" y="3959161"/>
                  <a:pt x="874271" y="3953451"/>
                  <a:pt x="883404" y="3944318"/>
                </a:cubicBezTo>
                <a:cubicBezTo>
                  <a:pt x="889989" y="3937733"/>
                  <a:pt x="892317" y="3927656"/>
                  <a:pt x="898902" y="3921071"/>
                </a:cubicBezTo>
                <a:cubicBezTo>
                  <a:pt x="910597" y="3909376"/>
                  <a:pt x="924272" y="3899802"/>
                  <a:pt x="937648" y="3890074"/>
                </a:cubicBezTo>
                <a:cubicBezTo>
                  <a:pt x="952712" y="3879118"/>
                  <a:pt x="970972" y="3872249"/>
                  <a:pt x="984143" y="3859078"/>
                </a:cubicBezTo>
                <a:lnTo>
                  <a:pt x="1022889" y="3820332"/>
                </a:lnTo>
                <a:cubicBezTo>
                  <a:pt x="1028055" y="3807417"/>
                  <a:pt x="1032166" y="3794028"/>
                  <a:pt x="1038387" y="3781586"/>
                </a:cubicBezTo>
                <a:cubicBezTo>
                  <a:pt x="1042552" y="3773256"/>
                  <a:pt x="1049264" y="3766425"/>
                  <a:pt x="1053885" y="3758339"/>
                </a:cubicBezTo>
                <a:cubicBezTo>
                  <a:pt x="1059616" y="3748309"/>
                  <a:pt x="1064218" y="3737674"/>
                  <a:pt x="1069384" y="3727342"/>
                </a:cubicBezTo>
                <a:cubicBezTo>
                  <a:pt x="1071967" y="3717010"/>
                  <a:pt x="1073037" y="3706176"/>
                  <a:pt x="1077133" y="3696345"/>
                </a:cubicBezTo>
                <a:cubicBezTo>
                  <a:pt x="1084801" y="3677942"/>
                  <a:pt x="1106396" y="3632645"/>
                  <a:pt x="1123628" y="3611105"/>
                </a:cubicBezTo>
                <a:cubicBezTo>
                  <a:pt x="1128192" y="3605400"/>
                  <a:pt x="1134562" y="3601311"/>
                  <a:pt x="1139126" y="3595606"/>
                </a:cubicBezTo>
                <a:cubicBezTo>
                  <a:pt x="1168644" y="3558707"/>
                  <a:pt x="1138021" y="3583427"/>
                  <a:pt x="1177872" y="3556861"/>
                </a:cubicBezTo>
                <a:cubicBezTo>
                  <a:pt x="1188558" y="3540831"/>
                  <a:pt x="1205253" y="3509202"/>
                  <a:pt x="1224367" y="3494867"/>
                </a:cubicBezTo>
                <a:cubicBezTo>
                  <a:pt x="1239268" y="3483691"/>
                  <a:pt x="1270861" y="3463871"/>
                  <a:pt x="1270861" y="3463871"/>
                </a:cubicBezTo>
                <a:cubicBezTo>
                  <a:pt x="1285949" y="3418612"/>
                  <a:pt x="1266806" y="3460177"/>
                  <a:pt x="1301858" y="3425125"/>
                </a:cubicBezTo>
                <a:cubicBezTo>
                  <a:pt x="1308443" y="3418540"/>
                  <a:pt x="1310771" y="3408463"/>
                  <a:pt x="1317356" y="3401878"/>
                </a:cubicBezTo>
                <a:cubicBezTo>
                  <a:pt x="1326489" y="3392745"/>
                  <a:pt x="1338633" y="3387135"/>
                  <a:pt x="1348353" y="3378630"/>
                </a:cubicBezTo>
                <a:cubicBezTo>
                  <a:pt x="1408488" y="3326013"/>
                  <a:pt x="1352818" y="3365323"/>
                  <a:pt x="1402597" y="3332135"/>
                </a:cubicBezTo>
                <a:cubicBezTo>
                  <a:pt x="1407763" y="3324386"/>
                  <a:pt x="1412277" y="3316160"/>
                  <a:pt x="1418095" y="3308888"/>
                </a:cubicBezTo>
                <a:cubicBezTo>
                  <a:pt x="1429193" y="3295016"/>
                  <a:pt x="1451672" y="3278754"/>
                  <a:pt x="1464590" y="3270142"/>
                </a:cubicBezTo>
                <a:cubicBezTo>
                  <a:pt x="1477122" y="3261787"/>
                  <a:pt x="1491080" y="3255649"/>
                  <a:pt x="1503336" y="3246895"/>
                </a:cubicBezTo>
                <a:cubicBezTo>
                  <a:pt x="1515639" y="3238107"/>
                  <a:pt x="1547977" y="3195433"/>
                  <a:pt x="1549831" y="3192651"/>
                </a:cubicBezTo>
                <a:cubicBezTo>
                  <a:pt x="1556239" y="3183039"/>
                  <a:pt x="1558921" y="3171266"/>
                  <a:pt x="1565329" y="3161654"/>
                </a:cubicBezTo>
                <a:cubicBezTo>
                  <a:pt x="1569382" y="3155575"/>
                  <a:pt x="1575662" y="3151322"/>
                  <a:pt x="1580828" y="3146156"/>
                </a:cubicBezTo>
                <a:cubicBezTo>
                  <a:pt x="1583411" y="3135824"/>
                  <a:pt x="1584382" y="3124948"/>
                  <a:pt x="1588577" y="3115159"/>
                </a:cubicBezTo>
                <a:cubicBezTo>
                  <a:pt x="1599953" y="3088615"/>
                  <a:pt x="1618189" y="3065064"/>
                  <a:pt x="1627322" y="3037667"/>
                </a:cubicBezTo>
                <a:lnTo>
                  <a:pt x="1642821" y="2991173"/>
                </a:lnTo>
                <a:cubicBezTo>
                  <a:pt x="1645404" y="2944678"/>
                  <a:pt x="1643985" y="2897787"/>
                  <a:pt x="1650570" y="2851688"/>
                </a:cubicBezTo>
                <a:cubicBezTo>
                  <a:pt x="1651887" y="2842468"/>
                  <a:pt x="1661903" y="2836770"/>
                  <a:pt x="1666068" y="2828440"/>
                </a:cubicBezTo>
                <a:cubicBezTo>
                  <a:pt x="1669721" y="2821134"/>
                  <a:pt x="1669069" y="2811840"/>
                  <a:pt x="1673817" y="2805193"/>
                </a:cubicBezTo>
                <a:cubicBezTo>
                  <a:pt x="1682310" y="2793303"/>
                  <a:pt x="1704814" y="2774196"/>
                  <a:pt x="1704814" y="2774196"/>
                </a:cubicBezTo>
                <a:cubicBezTo>
                  <a:pt x="1719020" y="2731578"/>
                  <a:pt x="1704028" y="2769758"/>
                  <a:pt x="1728061" y="2727701"/>
                </a:cubicBezTo>
                <a:cubicBezTo>
                  <a:pt x="1733792" y="2717671"/>
                  <a:pt x="1737152" y="2706317"/>
                  <a:pt x="1743560" y="2696705"/>
                </a:cubicBezTo>
                <a:cubicBezTo>
                  <a:pt x="1747613" y="2690626"/>
                  <a:pt x="1754674" y="2687051"/>
                  <a:pt x="1759058" y="2681206"/>
                </a:cubicBezTo>
                <a:cubicBezTo>
                  <a:pt x="1770234" y="2666305"/>
                  <a:pt x="1779723" y="2650210"/>
                  <a:pt x="1790055" y="2634712"/>
                </a:cubicBezTo>
                <a:cubicBezTo>
                  <a:pt x="1795221" y="2626963"/>
                  <a:pt x="1802608" y="2620299"/>
                  <a:pt x="1805553" y="2611464"/>
                </a:cubicBezTo>
                <a:cubicBezTo>
                  <a:pt x="1808136" y="2603715"/>
                  <a:pt x="1809100" y="2595221"/>
                  <a:pt x="1813302" y="2588217"/>
                </a:cubicBezTo>
                <a:cubicBezTo>
                  <a:pt x="1840838" y="2542322"/>
                  <a:pt x="1827635" y="2622710"/>
                  <a:pt x="1859797" y="2526223"/>
                </a:cubicBezTo>
                <a:cubicBezTo>
                  <a:pt x="1869856" y="2496045"/>
                  <a:pt x="1861770" y="2508752"/>
                  <a:pt x="1883045" y="2487478"/>
                </a:cubicBezTo>
                <a:cubicBezTo>
                  <a:pt x="1888211" y="2471980"/>
                  <a:pt x="1889481" y="2454576"/>
                  <a:pt x="1898543" y="2440983"/>
                </a:cubicBezTo>
                <a:cubicBezTo>
                  <a:pt x="1903709" y="2433234"/>
                  <a:pt x="1909876" y="2426065"/>
                  <a:pt x="1914041" y="2417735"/>
                </a:cubicBezTo>
                <a:cubicBezTo>
                  <a:pt x="1917694" y="2410429"/>
                  <a:pt x="1918572" y="2401996"/>
                  <a:pt x="1921790" y="2394488"/>
                </a:cubicBezTo>
                <a:cubicBezTo>
                  <a:pt x="1933588" y="2366961"/>
                  <a:pt x="1937223" y="2363590"/>
                  <a:pt x="1952787" y="2340244"/>
                </a:cubicBezTo>
                <a:cubicBezTo>
                  <a:pt x="1955370" y="2327329"/>
                  <a:pt x="1957342" y="2314276"/>
                  <a:pt x="1960536" y="2301498"/>
                </a:cubicBezTo>
                <a:cubicBezTo>
                  <a:pt x="1962517" y="2293574"/>
                  <a:pt x="1965417" y="2285899"/>
                  <a:pt x="1968285" y="2278251"/>
                </a:cubicBezTo>
                <a:cubicBezTo>
                  <a:pt x="1983125" y="2238678"/>
                  <a:pt x="1981673" y="2243727"/>
                  <a:pt x="1999282" y="2208508"/>
                </a:cubicBezTo>
                <a:cubicBezTo>
                  <a:pt x="2001865" y="2195593"/>
                  <a:pt x="2002866" y="2182257"/>
                  <a:pt x="2007031" y="2169762"/>
                </a:cubicBezTo>
                <a:cubicBezTo>
                  <a:pt x="2010684" y="2158803"/>
                  <a:pt x="2019210" y="2149830"/>
                  <a:pt x="2022529" y="2138766"/>
                </a:cubicBezTo>
                <a:cubicBezTo>
                  <a:pt x="2027044" y="2123717"/>
                  <a:pt x="2026869" y="2107609"/>
                  <a:pt x="2030278" y="2092271"/>
                </a:cubicBezTo>
                <a:cubicBezTo>
                  <a:pt x="2033879" y="2076066"/>
                  <a:pt x="2041585" y="2057717"/>
                  <a:pt x="2053526" y="2045776"/>
                </a:cubicBezTo>
                <a:cubicBezTo>
                  <a:pt x="2060111" y="2039191"/>
                  <a:pt x="2069024" y="2035444"/>
                  <a:pt x="2076773" y="2030278"/>
                </a:cubicBezTo>
                <a:cubicBezTo>
                  <a:pt x="2084522" y="2035444"/>
                  <a:pt x="2090834" y="2047307"/>
                  <a:pt x="2100021" y="2045776"/>
                </a:cubicBezTo>
                <a:cubicBezTo>
                  <a:pt x="2111206" y="2043912"/>
                  <a:pt x="2133036" y="2007877"/>
                  <a:pt x="2138767" y="1999281"/>
                </a:cubicBezTo>
                <a:cubicBezTo>
                  <a:pt x="2143933" y="1983783"/>
                  <a:pt x="2154760" y="1969115"/>
                  <a:pt x="2154265" y="1952786"/>
                </a:cubicBezTo>
                <a:cubicBezTo>
                  <a:pt x="2151682" y="1867545"/>
                  <a:pt x="2150998" y="1782226"/>
                  <a:pt x="2146516" y="1697064"/>
                </a:cubicBezTo>
                <a:cubicBezTo>
                  <a:pt x="2145549" y="1678685"/>
                  <a:pt x="2134789" y="1646183"/>
                  <a:pt x="2131017" y="1627322"/>
                </a:cubicBezTo>
                <a:cubicBezTo>
                  <a:pt x="2116389" y="1554186"/>
                  <a:pt x="2129797" y="1604501"/>
                  <a:pt x="2115519" y="1518834"/>
                </a:cubicBezTo>
                <a:cubicBezTo>
                  <a:pt x="2113768" y="1508329"/>
                  <a:pt x="2110830" y="1498038"/>
                  <a:pt x="2107770" y="1487837"/>
                </a:cubicBezTo>
                <a:cubicBezTo>
                  <a:pt x="2103076" y="1472189"/>
                  <a:pt x="2092272" y="1441342"/>
                  <a:pt x="2092272" y="1441342"/>
                </a:cubicBezTo>
                <a:cubicBezTo>
                  <a:pt x="2089689" y="1420678"/>
                  <a:pt x="2087946" y="1399891"/>
                  <a:pt x="2084522" y="1379349"/>
                </a:cubicBezTo>
                <a:cubicBezTo>
                  <a:pt x="2079676" y="1350273"/>
                  <a:pt x="2076395" y="1350905"/>
                  <a:pt x="2069024" y="1325105"/>
                </a:cubicBezTo>
                <a:cubicBezTo>
                  <a:pt x="2066098" y="1314864"/>
                  <a:pt x="2063364" y="1304551"/>
                  <a:pt x="2061275" y="1294108"/>
                </a:cubicBezTo>
                <a:cubicBezTo>
                  <a:pt x="2058194" y="1278701"/>
                  <a:pt x="2056337" y="1263072"/>
                  <a:pt x="2053526" y="1247613"/>
                </a:cubicBezTo>
                <a:cubicBezTo>
                  <a:pt x="2051170" y="1234654"/>
                  <a:pt x="2048360" y="1221782"/>
                  <a:pt x="2045777" y="1208867"/>
                </a:cubicBezTo>
                <a:cubicBezTo>
                  <a:pt x="2043194" y="1090047"/>
                  <a:pt x="2042875" y="971156"/>
                  <a:pt x="2038028" y="852406"/>
                </a:cubicBezTo>
                <a:cubicBezTo>
                  <a:pt x="2037695" y="844245"/>
                  <a:pt x="2033146" y="836807"/>
                  <a:pt x="2030278" y="829159"/>
                </a:cubicBezTo>
                <a:cubicBezTo>
                  <a:pt x="2025394" y="816135"/>
                  <a:pt x="2019534" y="803486"/>
                  <a:pt x="2014780" y="790413"/>
                </a:cubicBezTo>
                <a:cubicBezTo>
                  <a:pt x="2009197" y="775060"/>
                  <a:pt x="2005349" y="759086"/>
                  <a:pt x="1999282" y="743918"/>
                </a:cubicBezTo>
                <a:cubicBezTo>
                  <a:pt x="1994116" y="731003"/>
                  <a:pt x="1988183" y="718369"/>
                  <a:pt x="1983784" y="705173"/>
                </a:cubicBezTo>
                <a:cubicBezTo>
                  <a:pt x="1980416" y="695069"/>
                  <a:pt x="1979402" y="684280"/>
                  <a:pt x="1976034" y="674176"/>
                </a:cubicBezTo>
                <a:cubicBezTo>
                  <a:pt x="1967446" y="648412"/>
                  <a:pt x="1961310" y="632523"/>
                  <a:pt x="1945038" y="612183"/>
                </a:cubicBezTo>
                <a:cubicBezTo>
                  <a:pt x="1940474" y="606478"/>
                  <a:pt x="1934705" y="601850"/>
                  <a:pt x="1929539" y="596684"/>
                </a:cubicBezTo>
                <a:cubicBezTo>
                  <a:pt x="1926956" y="588935"/>
                  <a:pt x="1926893" y="579815"/>
                  <a:pt x="1921790" y="573437"/>
                </a:cubicBezTo>
                <a:cubicBezTo>
                  <a:pt x="1880458" y="521771"/>
                  <a:pt x="1914045" y="596690"/>
                  <a:pt x="1883045" y="534691"/>
                </a:cubicBezTo>
                <a:cubicBezTo>
                  <a:pt x="1879392" y="527385"/>
                  <a:pt x="1879498" y="518448"/>
                  <a:pt x="1875295" y="511444"/>
                </a:cubicBezTo>
                <a:cubicBezTo>
                  <a:pt x="1871536" y="505179"/>
                  <a:pt x="1863850" y="502024"/>
                  <a:pt x="1859797" y="495945"/>
                </a:cubicBezTo>
                <a:cubicBezTo>
                  <a:pt x="1853389" y="486333"/>
                  <a:pt x="1848849" y="475567"/>
                  <a:pt x="1844299" y="464949"/>
                </a:cubicBezTo>
                <a:cubicBezTo>
                  <a:pt x="1841081" y="457441"/>
                  <a:pt x="1841451" y="448236"/>
                  <a:pt x="1836550" y="441701"/>
                </a:cubicBezTo>
                <a:cubicBezTo>
                  <a:pt x="1825591" y="427089"/>
                  <a:pt x="1810719" y="415871"/>
                  <a:pt x="1797804" y="402956"/>
                </a:cubicBezTo>
                <a:cubicBezTo>
                  <a:pt x="1792638" y="397790"/>
                  <a:pt x="1786359" y="393536"/>
                  <a:pt x="1782306" y="387457"/>
                </a:cubicBezTo>
                <a:cubicBezTo>
                  <a:pt x="1777140" y="379708"/>
                  <a:pt x="1773816" y="370343"/>
                  <a:pt x="1766807" y="364210"/>
                </a:cubicBezTo>
                <a:cubicBezTo>
                  <a:pt x="1752789" y="351944"/>
                  <a:pt x="1720312" y="333213"/>
                  <a:pt x="1720312" y="333213"/>
                </a:cubicBezTo>
                <a:cubicBezTo>
                  <a:pt x="1678987" y="271226"/>
                  <a:pt x="1733224" y="346124"/>
                  <a:pt x="1681567" y="294467"/>
                </a:cubicBezTo>
                <a:cubicBezTo>
                  <a:pt x="1645898" y="258798"/>
                  <a:pt x="1671585" y="264665"/>
                  <a:pt x="1627322" y="232474"/>
                </a:cubicBezTo>
                <a:cubicBezTo>
                  <a:pt x="1563043" y="185726"/>
                  <a:pt x="1593988" y="212653"/>
                  <a:pt x="1549831" y="193728"/>
                </a:cubicBezTo>
                <a:cubicBezTo>
                  <a:pt x="1454693" y="152954"/>
                  <a:pt x="1573441" y="201658"/>
                  <a:pt x="1495587" y="162732"/>
                </a:cubicBezTo>
                <a:cubicBezTo>
                  <a:pt x="1488281" y="159079"/>
                  <a:pt x="1480088" y="157566"/>
                  <a:pt x="1472339" y="154983"/>
                </a:cubicBezTo>
                <a:cubicBezTo>
                  <a:pt x="1437752" y="129041"/>
                  <a:pt x="1445217" y="130443"/>
                  <a:pt x="1402597" y="116237"/>
                </a:cubicBezTo>
                <a:cubicBezTo>
                  <a:pt x="1380934" y="109016"/>
                  <a:pt x="1343076" y="104969"/>
                  <a:pt x="1325106" y="92989"/>
                </a:cubicBezTo>
                <a:cubicBezTo>
                  <a:pt x="1284135" y="65676"/>
                  <a:pt x="1310893" y="79750"/>
                  <a:pt x="1239865" y="61993"/>
                </a:cubicBezTo>
                <a:lnTo>
                  <a:pt x="1239865" y="61993"/>
                </a:lnTo>
                <a:cubicBezTo>
                  <a:pt x="1169971" y="27047"/>
                  <a:pt x="1256668" y="67593"/>
                  <a:pt x="1146875" y="30996"/>
                </a:cubicBezTo>
                <a:cubicBezTo>
                  <a:pt x="1131377" y="25830"/>
                  <a:pt x="1116698" y="16275"/>
                  <a:pt x="1100380" y="15498"/>
                </a:cubicBezTo>
                <a:cubicBezTo>
                  <a:pt x="906579" y="6270"/>
                  <a:pt x="991766" y="12259"/>
                  <a:pt x="844658" y="0"/>
                </a:cubicBezTo>
                <a:cubicBezTo>
                  <a:pt x="769750" y="10332"/>
                  <a:pt x="694151" y="16515"/>
                  <a:pt x="619933" y="30996"/>
                </a:cubicBezTo>
                <a:cubicBezTo>
                  <a:pt x="587864" y="37253"/>
                  <a:pt x="558129" y="52247"/>
                  <a:pt x="526943" y="61993"/>
                </a:cubicBezTo>
                <a:cubicBezTo>
                  <a:pt x="516777" y="65170"/>
                  <a:pt x="506278" y="67159"/>
                  <a:pt x="495946" y="69742"/>
                </a:cubicBezTo>
                <a:cubicBezTo>
                  <a:pt x="488197" y="74908"/>
                  <a:pt x="479284" y="78655"/>
                  <a:pt x="472699" y="85240"/>
                </a:cubicBezTo>
                <a:cubicBezTo>
                  <a:pt x="454083" y="103856"/>
                  <a:pt x="458905" y="109675"/>
                  <a:pt x="449451" y="131735"/>
                </a:cubicBezTo>
                <a:cubicBezTo>
                  <a:pt x="420725" y="198764"/>
                  <a:pt x="444377" y="131461"/>
                  <a:pt x="426204" y="185979"/>
                </a:cubicBezTo>
                <a:cubicBezTo>
                  <a:pt x="423621" y="204060"/>
                  <a:pt x="423261" y="222602"/>
                  <a:pt x="418455" y="240223"/>
                </a:cubicBezTo>
                <a:cubicBezTo>
                  <a:pt x="415415" y="251368"/>
                  <a:pt x="407012" y="260404"/>
                  <a:pt x="402956" y="271220"/>
                </a:cubicBezTo>
                <a:cubicBezTo>
                  <a:pt x="399216" y="281192"/>
                  <a:pt x="398575" y="292113"/>
                  <a:pt x="395207" y="302217"/>
                </a:cubicBezTo>
                <a:cubicBezTo>
                  <a:pt x="388228" y="323154"/>
                  <a:pt x="379709" y="343546"/>
                  <a:pt x="371960" y="364210"/>
                </a:cubicBezTo>
                <a:cubicBezTo>
                  <a:pt x="369377" y="382291"/>
                  <a:pt x="369017" y="400833"/>
                  <a:pt x="364211" y="418454"/>
                </a:cubicBezTo>
                <a:cubicBezTo>
                  <a:pt x="361171" y="429599"/>
                  <a:pt x="353404" y="438895"/>
                  <a:pt x="348712" y="449451"/>
                </a:cubicBezTo>
                <a:cubicBezTo>
                  <a:pt x="343063" y="462162"/>
                  <a:pt x="338380" y="475281"/>
                  <a:pt x="333214" y="488196"/>
                </a:cubicBezTo>
                <a:cubicBezTo>
                  <a:pt x="330631" y="501111"/>
                  <a:pt x="329895" y="514538"/>
                  <a:pt x="325465" y="526942"/>
                </a:cubicBezTo>
                <a:cubicBezTo>
                  <a:pt x="284453" y="641775"/>
                  <a:pt x="304683" y="553180"/>
                  <a:pt x="278970" y="643179"/>
                </a:cubicBezTo>
                <a:cubicBezTo>
                  <a:pt x="273118" y="663660"/>
                  <a:pt x="270208" y="684965"/>
                  <a:pt x="263472" y="705173"/>
                </a:cubicBezTo>
                <a:cubicBezTo>
                  <a:pt x="221073" y="832369"/>
                  <a:pt x="242991" y="784880"/>
                  <a:pt x="209228" y="852406"/>
                </a:cubicBezTo>
                <a:cubicBezTo>
                  <a:pt x="191650" y="957860"/>
                  <a:pt x="215250" y="828312"/>
                  <a:pt x="178231" y="976393"/>
                </a:cubicBezTo>
                <a:cubicBezTo>
                  <a:pt x="169712" y="1010472"/>
                  <a:pt x="170109" y="1042711"/>
                  <a:pt x="162733" y="1077132"/>
                </a:cubicBezTo>
                <a:cubicBezTo>
                  <a:pt x="158793" y="1095519"/>
                  <a:pt x="151108" y="1112974"/>
                  <a:pt x="147234" y="1131376"/>
                </a:cubicBezTo>
                <a:cubicBezTo>
                  <a:pt x="133484" y="1196688"/>
                  <a:pt x="124242" y="1284322"/>
                  <a:pt x="116238" y="1348352"/>
                </a:cubicBezTo>
                <a:cubicBezTo>
                  <a:pt x="112368" y="1429625"/>
                  <a:pt x="101819" y="1640718"/>
                  <a:pt x="100739" y="1712562"/>
                </a:cubicBezTo>
                <a:cubicBezTo>
                  <a:pt x="96583" y="1988929"/>
                  <a:pt x="97308" y="2265357"/>
                  <a:pt x="92990" y="2541722"/>
                </a:cubicBezTo>
                <a:cubicBezTo>
                  <a:pt x="92142" y="2596021"/>
                  <a:pt x="88977" y="2650277"/>
                  <a:pt x="85241" y="2704454"/>
                </a:cubicBezTo>
                <a:cubicBezTo>
                  <a:pt x="82149" y="2749292"/>
                  <a:pt x="74366" y="2776773"/>
                  <a:pt x="69743" y="2820691"/>
                </a:cubicBezTo>
                <a:cubicBezTo>
                  <a:pt x="66487" y="2851624"/>
                  <a:pt x="65628" y="2882790"/>
                  <a:pt x="61994" y="2913681"/>
                </a:cubicBezTo>
                <a:cubicBezTo>
                  <a:pt x="60455" y="2926762"/>
                  <a:pt x="55986" y="2939371"/>
                  <a:pt x="54245" y="2952427"/>
                </a:cubicBezTo>
                <a:cubicBezTo>
                  <a:pt x="48098" y="2998525"/>
                  <a:pt x="47759" y="3039095"/>
                  <a:pt x="38746" y="3084162"/>
                </a:cubicBezTo>
                <a:cubicBezTo>
                  <a:pt x="37144" y="3092172"/>
                  <a:pt x="33580" y="3099661"/>
                  <a:pt x="30997" y="3107410"/>
                </a:cubicBezTo>
                <a:cubicBezTo>
                  <a:pt x="28414" y="3125491"/>
                  <a:pt x="24902" y="3143464"/>
                  <a:pt x="23248" y="3161654"/>
                </a:cubicBezTo>
                <a:cubicBezTo>
                  <a:pt x="16180" y="3239404"/>
                  <a:pt x="19207" y="3271143"/>
                  <a:pt x="7750" y="3339884"/>
                </a:cubicBezTo>
                <a:cubicBezTo>
                  <a:pt x="5999" y="3350389"/>
                  <a:pt x="2583" y="3360549"/>
                  <a:pt x="0" y="3370881"/>
                </a:cubicBezTo>
                <a:cubicBezTo>
                  <a:pt x="2583" y="3456122"/>
                  <a:pt x="3019" y="3541455"/>
                  <a:pt x="7750" y="3626603"/>
                </a:cubicBezTo>
                <a:cubicBezTo>
                  <a:pt x="8203" y="3634759"/>
                  <a:pt x="14156" y="3641794"/>
                  <a:pt x="15499" y="3649851"/>
                </a:cubicBezTo>
                <a:cubicBezTo>
                  <a:pt x="41382" y="3805153"/>
                  <a:pt x="7355" y="3643802"/>
                  <a:pt x="30997" y="3773837"/>
                </a:cubicBezTo>
                <a:cubicBezTo>
                  <a:pt x="32902" y="3784316"/>
                  <a:pt x="35686" y="3794633"/>
                  <a:pt x="38746" y="3804834"/>
                </a:cubicBezTo>
                <a:cubicBezTo>
                  <a:pt x="48772" y="3838254"/>
                  <a:pt x="53393" y="3853711"/>
                  <a:pt x="69743" y="3882325"/>
                </a:cubicBezTo>
                <a:cubicBezTo>
                  <a:pt x="74364" y="3890411"/>
                  <a:pt x="81076" y="3897243"/>
                  <a:pt x="85241" y="3905573"/>
                </a:cubicBezTo>
                <a:cubicBezTo>
                  <a:pt x="94610" y="3924311"/>
                  <a:pt x="93288" y="3939949"/>
                  <a:pt x="100739" y="3959817"/>
                </a:cubicBezTo>
                <a:cubicBezTo>
                  <a:pt x="124817" y="4024023"/>
                  <a:pt x="104711" y="3965773"/>
                  <a:pt x="131736" y="4006312"/>
                </a:cubicBezTo>
                <a:cubicBezTo>
                  <a:pt x="163984" y="4054685"/>
                  <a:pt x="134320" y="4019228"/>
                  <a:pt x="154984" y="4060556"/>
                </a:cubicBezTo>
                <a:cubicBezTo>
                  <a:pt x="159149" y="4068886"/>
                  <a:pt x="165316" y="4076054"/>
                  <a:pt x="170482" y="4083803"/>
                </a:cubicBezTo>
                <a:cubicBezTo>
                  <a:pt x="184769" y="4140952"/>
                  <a:pt x="169416" y="4089064"/>
                  <a:pt x="193729" y="4145796"/>
                </a:cubicBezTo>
                <a:cubicBezTo>
                  <a:pt x="201810" y="4164652"/>
                  <a:pt x="197471" y="4173396"/>
                  <a:pt x="216977" y="4184542"/>
                </a:cubicBezTo>
                <a:cubicBezTo>
                  <a:pt x="229054" y="4191443"/>
                  <a:pt x="242807" y="4194874"/>
                  <a:pt x="255722" y="4200040"/>
                </a:cubicBezTo>
                <a:cubicBezTo>
                  <a:pt x="263471" y="4197457"/>
                  <a:pt x="274917" y="4199383"/>
                  <a:pt x="278970" y="4192291"/>
                </a:cubicBezTo>
                <a:cubicBezTo>
                  <a:pt x="286765" y="4178649"/>
                  <a:pt x="283311" y="4161134"/>
                  <a:pt x="286719" y="4145796"/>
                </a:cubicBezTo>
                <a:cubicBezTo>
                  <a:pt x="288491" y="4137822"/>
                  <a:pt x="288692" y="4128325"/>
                  <a:pt x="294468" y="4122549"/>
                </a:cubicBezTo>
                <a:cubicBezTo>
                  <a:pt x="305484" y="4111533"/>
                  <a:pt x="290594" y="4112217"/>
                  <a:pt x="325465" y="41070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Freeform 4"/>
          <p:cNvSpPr/>
          <p:nvPr/>
        </p:nvSpPr>
        <p:spPr>
          <a:xfrm>
            <a:off x="2507642" y="201478"/>
            <a:ext cx="5542484" cy="5618136"/>
          </a:xfrm>
          <a:custGeom>
            <a:avLst/>
            <a:gdLst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226373 w 4863086"/>
              <a:gd name="connsiteY167" fmla="*/ 209227 h 5618136"/>
              <a:gd name="connsiteX168" fmla="*/ 4156630 w 4863086"/>
              <a:gd name="connsiteY168" fmla="*/ 216976 h 5618136"/>
              <a:gd name="connsiteX169" fmla="*/ 4071390 w 4863086"/>
              <a:gd name="connsiteY169" fmla="*/ 240224 h 5618136"/>
              <a:gd name="connsiteX170" fmla="*/ 3893159 w 4863086"/>
              <a:gd name="connsiteY170" fmla="*/ 232475 h 5618136"/>
              <a:gd name="connsiteX171" fmla="*/ 3862162 w 4863086"/>
              <a:gd name="connsiteY171" fmla="*/ 224725 h 5618136"/>
              <a:gd name="connsiteX172" fmla="*/ 3776922 w 4863086"/>
              <a:gd name="connsiteY172" fmla="*/ 216976 h 5618136"/>
              <a:gd name="connsiteX173" fmla="*/ 3699430 w 4863086"/>
              <a:gd name="connsiteY173" fmla="*/ 201478 h 5618136"/>
              <a:gd name="connsiteX174" fmla="*/ 3575444 w 4863086"/>
              <a:gd name="connsiteY174" fmla="*/ 185980 h 5618136"/>
              <a:gd name="connsiteX175" fmla="*/ 3513451 w 4863086"/>
              <a:gd name="connsiteY175" fmla="*/ 170481 h 5618136"/>
              <a:gd name="connsiteX176" fmla="*/ 3435959 w 4863086"/>
              <a:gd name="connsiteY176" fmla="*/ 154983 h 5618136"/>
              <a:gd name="connsiteX177" fmla="*/ 3381715 w 4863086"/>
              <a:gd name="connsiteY177" fmla="*/ 139485 h 5618136"/>
              <a:gd name="connsiteX178" fmla="*/ 3265478 w 4863086"/>
              <a:gd name="connsiteY178" fmla="*/ 123986 h 5618136"/>
              <a:gd name="connsiteX179" fmla="*/ 3164739 w 4863086"/>
              <a:gd name="connsiteY179" fmla="*/ 100739 h 5618136"/>
              <a:gd name="connsiteX180" fmla="*/ 3118244 w 4863086"/>
              <a:gd name="connsiteY180" fmla="*/ 92990 h 5618136"/>
              <a:gd name="connsiteX181" fmla="*/ 3064000 w 4863086"/>
              <a:gd name="connsiteY181" fmla="*/ 85241 h 5618136"/>
              <a:gd name="connsiteX182" fmla="*/ 3002006 w 4863086"/>
              <a:gd name="connsiteY182" fmla="*/ 69742 h 5618136"/>
              <a:gd name="connsiteX183" fmla="*/ 2940013 w 4863086"/>
              <a:gd name="connsiteY183" fmla="*/ 46495 h 5618136"/>
              <a:gd name="connsiteX184" fmla="*/ 2893518 w 4863086"/>
              <a:gd name="connsiteY184" fmla="*/ 30997 h 5618136"/>
              <a:gd name="connsiteX185" fmla="*/ 2854773 w 4863086"/>
              <a:gd name="connsiteY185" fmla="*/ 23247 h 5618136"/>
              <a:gd name="connsiteX186" fmla="*/ 2808278 w 4863086"/>
              <a:gd name="connsiteY186" fmla="*/ 7749 h 5618136"/>
              <a:gd name="connsiteX187" fmla="*/ 2754034 w 4863086"/>
              <a:gd name="connsiteY187" fmla="*/ 0 h 5618136"/>
              <a:gd name="connsiteX188" fmla="*/ 2544806 w 4863086"/>
              <a:gd name="connsiteY188" fmla="*/ 7749 h 5618136"/>
              <a:gd name="connsiteX189" fmla="*/ 2513810 w 4863086"/>
              <a:gd name="connsiteY189" fmla="*/ 15498 h 5618136"/>
              <a:gd name="connsiteX190" fmla="*/ 2467315 w 4863086"/>
              <a:gd name="connsiteY190" fmla="*/ 23247 h 5618136"/>
              <a:gd name="connsiteX191" fmla="*/ 2436318 w 4863086"/>
              <a:gd name="connsiteY191" fmla="*/ 30997 h 5618136"/>
              <a:gd name="connsiteX192" fmla="*/ 2366576 w 4863086"/>
              <a:gd name="connsiteY192" fmla="*/ 38746 h 5618136"/>
              <a:gd name="connsiteX193" fmla="*/ 2242590 w 4863086"/>
              <a:gd name="connsiteY193" fmla="*/ 54244 h 5618136"/>
              <a:gd name="connsiteX194" fmla="*/ 1560664 w 4863086"/>
              <a:gd name="connsiteY194" fmla="*/ 46495 h 5618136"/>
              <a:gd name="connsiteX195" fmla="*/ 1521918 w 4863086"/>
              <a:gd name="connsiteY195" fmla="*/ 38746 h 5618136"/>
              <a:gd name="connsiteX196" fmla="*/ 1452176 w 4863086"/>
              <a:gd name="connsiteY196" fmla="*/ 30997 h 5618136"/>
              <a:gd name="connsiteX197" fmla="*/ 1095715 w 4863086"/>
              <a:gd name="connsiteY197" fmla="*/ 38746 h 5618136"/>
              <a:gd name="connsiteX198" fmla="*/ 917484 w 4863086"/>
              <a:gd name="connsiteY198" fmla="*/ 46495 h 5618136"/>
              <a:gd name="connsiteX199" fmla="*/ 870990 w 4863086"/>
              <a:gd name="connsiteY199" fmla="*/ 61993 h 5618136"/>
              <a:gd name="connsiteX200" fmla="*/ 847742 w 4863086"/>
              <a:gd name="connsiteY200" fmla="*/ 69742 h 5618136"/>
              <a:gd name="connsiteX201" fmla="*/ 646264 w 4863086"/>
              <a:gd name="connsiteY201" fmla="*/ 85241 h 5618136"/>
              <a:gd name="connsiteX202" fmla="*/ 530027 w 4863086"/>
              <a:gd name="connsiteY202" fmla="*/ 108488 h 5618136"/>
              <a:gd name="connsiteX203" fmla="*/ 499030 w 4863086"/>
              <a:gd name="connsiteY203" fmla="*/ 116237 h 5618136"/>
              <a:gd name="connsiteX204" fmla="*/ 344047 w 4863086"/>
              <a:gd name="connsiteY204" fmla="*/ 123986 h 5618136"/>
              <a:gd name="connsiteX205" fmla="*/ 251057 w 4863086"/>
              <a:gd name="connsiteY205" fmla="*/ 131736 h 5618136"/>
              <a:gd name="connsiteX206" fmla="*/ 204562 w 4863086"/>
              <a:gd name="connsiteY206" fmla="*/ 162732 h 5618136"/>
              <a:gd name="connsiteX207" fmla="*/ 181315 w 4863086"/>
              <a:gd name="connsiteY207" fmla="*/ 185980 h 5618136"/>
              <a:gd name="connsiteX208" fmla="*/ 134820 w 4863086"/>
              <a:gd name="connsiteY208" fmla="*/ 216976 h 5618136"/>
              <a:gd name="connsiteX209" fmla="*/ 96074 w 4863086"/>
              <a:gd name="connsiteY209" fmla="*/ 240224 h 5618136"/>
              <a:gd name="connsiteX210" fmla="*/ 57328 w 4863086"/>
              <a:gd name="connsiteY210" fmla="*/ 278969 h 5618136"/>
              <a:gd name="connsiteX211" fmla="*/ 41830 w 4863086"/>
              <a:gd name="connsiteY211" fmla="*/ 294468 h 5618136"/>
              <a:gd name="connsiteX212" fmla="*/ 10834 w 4863086"/>
              <a:gd name="connsiteY212" fmla="*/ 340963 h 5618136"/>
              <a:gd name="connsiteX213" fmla="*/ 10834 w 4863086"/>
              <a:gd name="connsiteY213" fmla="*/ 627681 h 5618136"/>
              <a:gd name="connsiteX214" fmla="*/ 18583 w 4863086"/>
              <a:gd name="connsiteY214" fmla="*/ 650929 h 5618136"/>
              <a:gd name="connsiteX215" fmla="*/ 41830 w 4863086"/>
              <a:gd name="connsiteY215" fmla="*/ 666427 h 5618136"/>
              <a:gd name="connsiteX216" fmla="*/ 65078 w 4863086"/>
              <a:gd name="connsiteY216" fmla="*/ 697424 h 5618136"/>
              <a:gd name="connsiteX217" fmla="*/ 119322 w 4863086"/>
              <a:gd name="connsiteY217" fmla="*/ 720671 h 5618136"/>
              <a:gd name="connsiteX218" fmla="*/ 196813 w 4863086"/>
              <a:gd name="connsiteY218" fmla="*/ 736169 h 5618136"/>
              <a:gd name="connsiteX219" fmla="*/ 235559 w 4863086"/>
              <a:gd name="connsiteY219" fmla="*/ 743919 h 5618136"/>
              <a:gd name="connsiteX220" fmla="*/ 258806 w 4863086"/>
              <a:gd name="connsiteY220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226373 w 4863086"/>
              <a:gd name="connsiteY167" fmla="*/ 209227 h 5618136"/>
              <a:gd name="connsiteX168" fmla="*/ 4156630 w 4863086"/>
              <a:gd name="connsiteY168" fmla="*/ 216976 h 5618136"/>
              <a:gd name="connsiteX169" fmla="*/ 4071390 w 4863086"/>
              <a:gd name="connsiteY169" fmla="*/ 240224 h 5618136"/>
              <a:gd name="connsiteX170" fmla="*/ 3893159 w 4863086"/>
              <a:gd name="connsiteY170" fmla="*/ 232475 h 5618136"/>
              <a:gd name="connsiteX171" fmla="*/ 3862162 w 4863086"/>
              <a:gd name="connsiteY171" fmla="*/ 224725 h 5618136"/>
              <a:gd name="connsiteX172" fmla="*/ 3776922 w 4863086"/>
              <a:gd name="connsiteY172" fmla="*/ 216976 h 5618136"/>
              <a:gd name="connsiteX173" fmla="*/ 3699430 w 4863086"/>
              <a:gd name="connsiteY173" fmla="*/ 201478 h 5618136"/>
              <a:gd name="connsiteX174" fmla="*/ 3575444 w 4863086"/>
              <a:gd name="connsiteY174" fmla="*/ 185980 h 5618136"/>
              <a:gd name="connsiteX175" fmla="*/ 3513451 w 4863086"/>
              <a:gd name="connsiteY175" fmla="*/ 170481 h 5618136"/>
              <a:gd name="connsiteX176" fmla="*/ 3435959 w 4863086"/>
              <a:gd name="connsiteY176" fmla="*/ 154983 h 5618136"/>
              <a:gd name="connsiteX177" fmla="*/ 3381715 w 4863086"/>
              <a:gd name="connsiteY177" fmla="*/ 139485 h 5618136"/>
              <a:gd name="connsiteX178" fmla="*/ 3265478 w 4863086"/>
              <a:gd name="connsiteY178" fmla="*/ 123986 h 5618136"/>
              <a:gd name="connsiteX179" fmla="*/ 3164739 w 4863086"/>
              <a:gd name="connsiteY179" fmla="*/ 100739 h 5618136"/>
              <a:gd name="connsiteX180" fmla="*/ 3118244 w 4863086"/>
              <a:gd name="connsiteY180" fmla="*/ 92990 h 5618136"/>
              <a:gd name="connsiteX181" fmla="*/ 3064000 w 4863086"/>
              <a:gd name="connsiteY181" fmla="*/ 85241 h 5618136"/>
              <a:gd name="connsiteX182" fmla="*/ 2971526 w 4863086"/>
              <a:gd name="connsiteY182" fmla="*/ 572662 h 5618136"/>
              <a:gd name="connsiteX183" fmla="*/ 2940013 w 4863086"/>
              <a:gd name="connsiteY183" fmla="*/ 46495 h 5618136"/>
              <a:gd name="connsiteX184" fmla="*/ 2893518 w 4863086"/>
              <a:gd name="connsiteY184" fmla="*/ 30997 h 5618136"/>
              <a:gd name="connsiteX185" fmla="*/ 2854773 w 4863086"/>
              <a:gd name="connsiteY185" fmla="*/ 23247 h 5618136"/>
              <a:gd name="connsiteX186" fmla="*/ 2808278 w 4863086"/>
              <a:gd name="connsiteY186" fmla="*/ 7749 h 5618136"/>
              <a:gd name="connsiteX187" fmla="*/ 2754034 w 4863086"/>
              <a:gd name="connsiteY187" fmla="*/ 0 h 5618136"/>
              <a:gd name="connsiteX188" fmla="*/ 2544806 w 4863086"/>
              <a:gd name="connsiteY188" fmla="*/ 7749 h 5618136"/>
              <a:gd name="connsiteX189" fmla="*/ 2513810 w 4863086"/>
              <a:gd name="connsiteY189" fmla="*/ 15498 h 5618136"/>
              <a:gd name="connsiteX190" fmla="*/ 2467315 w 4863086"/>
              <a:gd name="connsiteY190" fmla="*/ 23247 h 5618136"/>
              <a:gd name="connsiteX191" fmla="*/ 2436318 w 4863086"/>
              <a:gd name="connsiteY191" fmla="*/ 30997 h 5618136"/>
              <a:gd name="connsiteX192" fmla="*/ 2366576 w 4863086"/>
              <a:gd name="connsiteY192" fmla="*/ 38746 h 5618136"/>
              <a:gd name="connsiteX193" fmla="*/ 2242590 w 4863086"/>
              <a:gd name="connsiteY193" fmla="*/ 54244 h 5618136"/>
              <a:gd name="connsiteX194" fmla="*/ 1560664 w 4863086"/>
              <a:gd name="connsiteY194" fmla="*/ 46495 h 5618136"/>
              <a:gd name="connsiteX195" fmla="*/ 1521918 w 4863086"/>
              <a:gd name="connsiteY195" fmla="*/ 38746 h 5618136"/>
              <a:gd name="connsiteX196" fmla="*/ 1452176 w 4863086"/>
              <a:gd name="connsiteY196" fmla="*/ 30997 h 5618136"/>
              <a:gd name="connsiteX197" fmla="*/ 1095715 w 4863086"/>
              <a:gd name="connsiteY197" fmla="*/ 38746 h 5618136"/>
              <a:gd name="connsiteX198" fmla="*/ 917484 w 4863086"/>
              <a:gd name="connsiteY198" fmla="*/ 46495 h 5618136"/>
              <a:gd name="connsiteX199" fmla="*/ 870990 w 4863086"/>
              <a:gd name="connsiteY199" fmla="*/ 61993 h 5618136"/>
              <a:gd name="connsiteX200" fmla="*/ 847742 w 4863086"/>
              <a:gd name="connsiteY200" fmla="*/ 69742 h 5618136"/>
              <a:gd name="connsiteX201" fmla="*/ 646264 w 4863086"/>
              <a:gd name="connsiteY201" fmla="*/ 85241 h 5618136"/>
              <a:gd name="connsiteX202" fmla="*/ 530027 w 4863086"/>
              <a:gd name="connsiteY202" fmla="*/ 108488 h 5618136"/>
              <a:gd name="connsiteX203" fmla="*/ 499030 w 4863086"/>
              <a:gd name="connsiteY203" fmla="*/ 116237 h 5618136"/>
              <a:gd name="connsiteX204" fmla="*/ 344047 w 4863086"/>
              <a:gd name="connsiteY204" fmla="*/ 123986 h 5618136"/>
              <a:gd name="connsiteX205" fmla="*/ 251057 w 4863086"/>
              <a:gd name="connsiteY205" fmla="*/ 131736 h 5618136"/>
              <a:gd name="connsiteX206" fmla="*/ 204562 w 4863086"/>
              <a:gd name="connsiteY206" fmla="*/ 162732 h 5618136"/>
              <a:gd name="connsiteX207" fmla="*/ 181315 w 4863086"/>
              <a:gd name="connsiteY207" fmla="*/ 185980 h 5618136"/>
              <a:gd name="connsiteX208" fmla="*/ 134820 w 4863086"/>
              <a:gd name="connsiteY208" fmla="*/ 216976 h 5618136"/>
              <a:gd name="connsiteX209" fmla="*/ 96074 w 4863086"/>
              <a:gd name="connsiteY209" fmla="*/ 240224 h 5618136"/>
              <a:gd name="connsiteX210" fmla="*/ 57328 w 4863086"/>
              <a:gd name="connsiteY210" fmla="*/ 278969 h 5618136"/>
              <a:gd name="connsiteX211" fmla="*/ 41830 w 4863086"/>
              <a:gd name="connsiteY211" fmla="*/ 294468 h 5618136"/>
              <a:gd name="connsiteX212" fmla="*/ 10834 w 4863086"/>
              <a:gd name="connsiteY212" fmla="*/ 340963 h 5618136"/>
              <a:gd name="connsiteX213" fmla="*/ 10834 w 4863086"/>
              <a:gd name="connsiteY213" fmla="*/ 627681 h 5618136"/>
              <a:gd name="connsiteX214" fmla="*/ 18583 w 4863086"/>
              <a:gd name="connsiteY214" fmla="*/ 650929 h 5618136"/>
              <a:gd name="connsiteX215" fmla="*/ 41830 w 4863086"/>
              <a:gd name="connsiteY215" fmla="*/ 666427 h 5618136"/>
              <a:gd name="connsiteX216" fmla="*/ 65078 w 4863086"/>
              <a:gd name="connsiteY216" fmla="*/ 697424 h 5618136"/>
              <a:gd name="connsiteX217" fmla="*/ 119322 w 4863086"/>
              <a:gd name="connsiteY217" fmla="*/ 720671 h 5618136"/>
              <a:gd name="connsiteX218" fmla="*/ 196813 w 4863086"/>
              <a:gd name="connsiteY218" fmla="*/ 736169 h 5618136"/>
              <a:gd name="connsiteX219" fmla="*/ 235559 w 4863086"/>
              <a:gd name="connsiteY219" fmla="*/ 743919 h 5618136"/>
              <a:gd name="connsiteX220" fmla="*/ 258806 w 4863086"/>
              <a:gd name="connsiteY220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226373 w 4863086"/>
              <a:gd name="connsiteY167" fmla="*/ 209227 h 5618136"/>
              <a:gd name="connsiteX168" fmla="*/ 4156630 w 4863086"/>
              <a:gd name="connsiteY168" fmla="*/ 216976 h 5618136"/>
              <a:gd name="connsiteX169" fmla="*/ 4071390 w 4863086"/>
              <a:gd name="connsiteY169" fmla="*/ 240224 h 5618136"/>
              <a:gd name="connsiteX170" fmla="*/ 3893159 w 4863086"/>
              <a:gd name="connsiteY170" fmla="*/ 232475 h 5618136"/>
              <a:gd name="connsiteX171" fmla="*/ 3862162 w 4863086"/>
              <a:gd name="connsiteY171" fmla="*/ 224725 h 5618136"/>
              <a:gd name="connsiteX172" fmla="*/ 3776922 w 4863086"/>
              <a:gd name="connsiteY172" fmla="*/ 216976 h 5618136"/>
              <a:gd name="connsiteX173" fmla="*/ 3699430 w 4863086"/>
              <a:gd name="connsiteY173" fmla="*/ 201478 h 5618136"/>
              <a:gd name="connsiteX174" fmla="*/ 3575444 w 4863086"/>
              <a:gd name="connsiteY174" fmla="*/ 185980 h 5618136"/>
              <a:gd name="connsiteX175" fmla="*/ 3513451 w 4863086"/>
              <a:gd name="connsiteY175" fmla="*/ 170481 h 5618136"/>
              <a:gd name="connsiteX176" fmla="*/ 3435959 w 4863086"/>
              <a:gd name="connsiteY176" fmla="*/ 154983 h 5618136"/>
              <a:gd name="connsiteX177" fmla="*/ 3381715 w 4863086"/>
              <a:gd name="connsiteY177" fmla="*/ 139485 h 5618136"/>
              <a:gd name="connsiteX178" fmla="*/ 3265478 w 4863086"/>
              <a:gd name="connsiteY178" fmla="*/ 123986 h 5618136"/>
              <a:gd name="connsiteX179" fmla="*/ 3164739 w 4863086"/>
              <a:gd name="connsiteY179" fmla="*/ 100739 h 5618136"/>
              <a:gd name="connsiteX180" fmla="*/ 3118244 w 4863086"/>
              <a:gd name="connsiteY180" fmla="*/ 92990 h 5618136"/>
              <a:gd name="connsiteX181" fmla="*/ 3505960 w 4863086"/>
              <a:gd name="connsiteY181" fmla="*/ 786281 h 5618136"/>
              <a:gd name="connsiteX182" fmla="*/ 2971526 w 4863086"/>
              <a:gd name="connsiteY182" fmla="*/ 572662 h 5618136"/>
              <a:gd name="connsiteX183" fmla="*/ 2940013 w 4863086"/>
              <a:gd name="connsiteY183" fmla="*/ 46495 h 5618136"/>
              <a:gd name="connsiteX184" fmla="*/ 2893518 w 4863086"/>
              <a:gd name="connsiteY184" fmla="*/ 30997 h 5618136"/>
              <a:gd name="connsiteX185" fmla="*/ 2854773 w 4863086"/>
              <a:gd name="connsiteY185" fmla="*/ 23247 h 5618136"/>
              <a:gd name="connsiteX186" fmla="*/ 2808278 w 4863086"/>
              <a:gd name="connsiteY186" fmla="*/ 7749 h 5618136"/>
              <a:gd name="connsiteX187" fmla="*/ 2754034 w 4863086"/>
              <a:gd name="connsiteY187" fmla="*/ 0 h 5618136"/>
              <a:gd name="connsiteX188" fmla="*/ 2544806 w 4863086"/>
              <a:gd name="connsiteY188" fmla="*/ 7749 h 5618136"/>
              <a:gd name="connsiteX189" fmla="*/ 2513810 w 4863086"/>
              <a:gd name="connsiteY189" fmla="*/ 15498 h 5618136"/>
              <a:gd name="connsiteX190" fmla="*/ 2467315 w 4863086"/>
              <a:gd name="connsiteY190" fmla="*/ 23247 h 5618136"/>
              <a:gd name="connsiteX191" fmla="*/ 2436318 w 4863086"/>
              <a:gd name="connsiteY191" fmla="*/ 30997 h 5618136"/>
              <a:gd name="connsiteX192" fmla="*/ 2366576 w 4863086"/>
              <a:gd name="connsiteY192" fmla="*/ 38746 h 5618136"/>
              <a:gd name="connsiteX193" fmla="*/ 2242590 w 4863086"/>
              <a:gd name="connsiteY193" fmla="*/ 54244 h 5618136"/>
              <a:gd name="connsiteX194" fmla="*/ 1560664 w 4863086"/>
              <a:gd name="connsiteY194" fmla="*/ 46495 h 5618136"/>
              <a:gd name="connsiteX195" fmla="*/ 1521918 w 4863086"/>
              <a:gd name="connsiteY195" fmla="*/ 38746 h 5618136"/>
              <a:gd name="connsiteX196" fmla="*/ 1452176 w 4863086"/>
              <a:gd name="connsiteY196" fmla="*/ 30997 h 5618136"/>
              <a:gd name="connsiteX197" fmla="*/ 1095715 w 4863086"/>
              <a:gd name="connsiteY197" fmla="*/ 38746 h 5618136"/>
              <a:gd name="connsiteX198" fmla="*/ 917484 w 4863086"/>
              <a:gd name="connsiteY198" fmla="*/ 46495 h 5618136"/>
              <a:gd name="connsiteX199" fmla="*/ 870990 w 4863086"/>
              <a:gd name="connsiteY199" fmla="*/ 61993 h 5618136"/>
              <a:gd name="connsiteX200" fmla="*/ 847742 w 4863086"/>
              <a:gd name="connsiteY200" fmla="*/ 69742 h 5618136"/>
              <a:gd name="connsiteX201" fmla="*/ 646264 w 4863086"/>
              <a:gd name="connsiteY201" fmla="*/ 85241 h 5618136"/>
              <a:gd name="connsiteX202" fmla="*/ 530027 w 4863086"/>
              <a:gd name="connsiteY202" fmla="*/ 108488 h 5618136"/>
              <a:gd name="connsiteX203" fmla="*/ 499030 w 4863086"/>
              <a:gd name="connsiteY203" fmla="*/ 116237 h 5618136"/>
              <a:gd name="connsiteX204" fmla="*/ 344047 w 4863086"/>
              <a:gd name="connsiteY204" fmla="*/ 123986 h 5618136"/>
              <a:gd name="connsiteX205" fmla="*/ 251057 w 4863086"/>
              <a:gd name="connsiteY205" fmla="*/ 131736 h 5618136"/>
              <a:gd name="connsiteX206" fmla="*/ 204562 w 4863086"/>
              <a:gd name="connsiteY206" fmla="*/ 162732 h 5618136"/>
              <a:gd name="connsiteX207" fmla="*/ 181315 w 4863086"/>
              <a:gd name="connsiteY207" fmla="*/ 185980 h 5618136"/>
              <a:gd name="connsiteX208" fmla="*/ 134820 w 4863086"/>
              <a:gd name="connsiteY208" fmla="*/ 216976 h 5618136"/>
              <a:gd name="connsiteX209" fmla="*/ 96074 w 4863086"/>
              <a:gd name="connsiteY209" fmla="*/ 240224 h 5618136"/>
              <a:gd name="connsiteX210" fmla="*/ 57328 w 4863086"/>
              <a:gd name="connsiteY210" fmla="*/ 278969 h 5618136"/>
              <a:gd name="connsiteX211" fmla="*/ 41830 w 4863086"/>
              <a:gd name="connsiteY211" fmla="*/ 294468 h 5618136"/>
              <a:gd name="connsiteX212" fmla="*/ 10834 w 4863086"/>
              <a:gd name="connsiteY212" fmla="*/ 340963 h 5618136"/>
              <a:gd name="connsiteX213" fmla="*/ 10834 w 4863086"/>
              <a:gd name="connsiteY213" fmla="*/ 627681 h 5618136"/>
              <a:gd name="connsiteX214" fmla="*/ 18583 w 4863086"/>
              <a:gd name="connsiteY214" fmla="*/ 650929 h 5618136"/>
              <a:gd name="connsiteX215" fmla="*/ 41830 w 4863086"/>
              <a:gd name="connsiteY215" fmla="*/ 666427 h 5618136"/>
              <a:gd name="connsiteX216" fmla="*/ 65078 w 4863086"/>
              <a:gd name="connsiteY216" fmla="*/ 697424 h 5618136"/>
              <a:gd name="connsiteX217" fmla="*/ 119322 w 4863086"/>
              <a:gd name="connsiteY217" fmla="*/ 720671 h 5618136"/>
              <a:gd name="connsiteX218" fmla="*/ 196813 w 4863086"/>
              <a:gd name="connsiteY218" fmla="*/ 736169 h 5618136"/>
              <a:gd name="connsiteX219" fmla="*/ 235559 w 4863086"/>
              <a:gd name="connsiteY219" fmla="*/ 743919 h 5618136"/>
              <a:gd name="connsiteX220" fmla="*/ 258806 w 4863086"/>
              <a:gd name="connsiteY220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226373 w 4863086"/>
              <a:gd name="connsiteY167" fmla="*/ 209227 h 5618136"/>
              <a:gd name="connsiteX168" fmla="*/ 4156630 w 4863086"/>
              <a:gd name="connsiteY168" fmla="*/ 216976 h 5618136"/>
              <a:gd name="connsiteX169" fmla="*/ 4071390 w 4863086"/>
              <a:gd name="connsiteY169" fmla="*/ 240224 h 5618136"/>
              <a:gd name="connsiteX170" fmla="*/ 3893159 w 4863086"/>
              <a:gd name="connsiteY170" fmla="*/ 232475 h 5618136"/>
              <a:gd name="connsiteX171" fmla="*/ 3862162 w 4863086"/>
              <a:gd name="connsiteY171" fmla="*/ 224725 h 5618136"/>
              <a:gd name="connsiteX172" fmla="*/ 3776922 w 4863086"/>
              <a:gd name="connsiteY172" fmla="*/ 216976 h 5618136"/>
              <a:gd name="connsiteX173" fmla="*/ 3699430 w 4863086"/>
              <a:gd name="connsiteY173" fmla="*/ 201478 h 5618136"/>
              <a:gd name="connsiteX174" fmla="*/ 3575444 w 4863086"/>
              <a:gd name="connsiteY174" fmla="*/ 185980 h 5618136"/>
              <a:gd name="connsiteX175" fmla="*/ 3513451 w 4863086"/>
              <a:gd name="connsiteY175" fmla="*/ 170481 h 5618136"/>
              <a:gd name="connsiteX176" fmla="*/ 3435959 w 4863086"/>
              <a:gd name="connsiteY176" fmla="*/ 154983 h 5618136"/>
              <a:gd name="connsiteX177" fmla="*/ 3381715 w 4863086"/>
              <a:gd name="connsiteY177" fmla="*/ 139485 h 5618136"/>
              <a:gd name="connsiteX178" fmla="*/ 3265478 w 4863086"/>
              <a:gd name="connsiteY178" fmla="*/ 123986 h 5618136"/>
              <a:gd name="connsiteX179" fmla="*/ 3164739 w 4863086"/>
              <a:gd name="connsiteY179" fmla="*/ 100739 h 5618136"/>
              <a:gd name="connsiteX180" fmla="*/ 3834524 w 4863086"/>
              <a:gd name="connsiteY180" fmla="*/ 641630 h 5618136"/>
              <a:gd name="connsiteX181" fmla="*/ 3505960 w 4863086"/>
              <a:gd name="connsiteY181" fmla="*/ 786281 h 5618136"/>
              <a:gd name="connsiteX182" fmla="*/ 2971526 w 4863086"/>
              <a:gd name="connsiteY182" fmla="*/ 572662 h 5618136"/>
              <a:gd name="connsiteX183" fmla="*/ 2940013 w 4863086"/>
              <a:gd name="connsiteY183" fmla="*/ 46495 h 5618136"/>
              <a:gd name="connsiteX184" fmla="*/ 2893518 w 4863086"/>
              <a:gd name="connsiteY184" fmla="*/ 30997 h 5618136"/>
              <a:gd name="connsiteX185" fmla="*/ 2854773 w 4863086"/>
              <a:gd name="connsiteY185" fmla="*/ 23247 h 5618136"/>
              <a:gd name="connsiteX186" fmla="*/ 2808278 w 4863086"/>
              <a:gd name="connsiteY186" fmla="*/ 7749 h 5618136"/>
              <a:gd name="connsiteX187" fmla="*/ 2754034 w 4863086"/>
              <a:gd name="connsiteY187" fmla="*/ 0 h 5618136"/>
              <a:gd name="connsiteX188" fmla="*/ 2544806 w 4863086"/>
              <a:gd name="connsiteY188" fmla="*/ 7749 h 5618136"/>
              <a:gd name="connsiteX189" fmla="*/ 2513810 w 4863086"/>
              <a:gd name="connsiteY189" fmla="*/ 15498 h 5618136"/>
              <a:gd name="connsiteX190" fmla="*/ 2467315 w 4863086"/>
              <a:gd name="connsiteY190" fmla="*/ 23247 h 5618136"/>
              <a:gd name="connsiteX191" fmla="*/ 2436318 w 4863086"/>
              <a:gd name="connsiteY191" fmla="*/ 30997 h 5618136"/>
              <a:gd name="connsiteX192" fmla="*/ 2366576 w 4863086"/>
              <a:gd name="connsiteY192" fmla="*/ 38746 h 5618136"/>
              <a:gd name="connsiteX193" fmla="*/ 2242590 w 4863086"/>
              <a:gd name="connsiteY193" fmla="*/ 54244 h 5618136"/>
              <a:gd name="connsiteX194" fmla="*/ 1560664 w 4863086"/>
              <a:gd name="connsiteY194" fmla="*/ 46495 h 5618136"/>
              <a:gd name="connsiteX195" fmla="*/ 1521918 w 4863086"/>
              <a:gd name="connsiteY195" fmla="*/ 38746 h 5618136"/>
              <a:gd name="connsiteX196" fmla="*/ 1452176 w 4863086"/>
              <a:gd name="connsiteY196" fmla="*/ 30997 h 5618136"/>
              <a:gd name="connsiteX197" fmla="*/ 1095715 w 4863086"/>
              <a:gd name="connsiteY197" fmla="*/ 38746 h 5618136"/>
              <a:gd name="connsiteX198" fmla="*/ 917484 w 4863086"/>
              <a:gd name="connsiteY198" fmla="*/ 46495 h 5618136"/>
              <a:gd name="connsiteX199" fmla="*/ 870990 w 4863086"/>
              <a:gd name="connsiteY199" fmla="*/ 61993 h 5618136"/>
              <a:gd name="connsiteX200" fmla="*/ 847742 w 4863086"/>
              <a:gd name="connsiteY200" fmla="*/ 69742 h 5618136"/>
              <a:gd name="connsiteX201" fmla="*/ 646264 w 4863086"/>
              <a:gd name="connsiteY201" fmla="*/ 85241 h 5618136"/>
              <a:gd name="connsiteX202" fmla="*/ 530027 w 4863086"/>
              <a:gd name="connsiteY202" fmla="*/ 108488 h 5618136"/>
              <a:gd name="connsiteX203" fmla="*/ 499030 w 4863086"/>
              <a:gd name="connsiteY203" fmla="*/ 116237 h 5618136"/>
              <a:gd name="connsiteX204" fmla="*/ 344047 w 4863086"/>
              <a:gd name="connsiteY204" fmla="*/ 123986 h 5618136"/>
              <a:gd name="connsiteX205" fmla="*/ 251057 w 4863086"/>
              <a:gd name="connsiteY205" fmla="*/ 131736 h 5618136"/>
              <a:gd name="connsiteX206" fmla="*/ 204562 w 4863086"/>
              <a:gd name="connsiteY206" fmla="*/ 162732 h 5618136"/>
              <a:gd name="connsiteX207" fmla="*/ 181315 w 4863086"/>
              <a:gd name="connsiteY207" fmla="*/ 185980 h 5618136"/>
              <a:gd name="connsiteX208" fmla="*/ 134820 w 4863086"/>
              <a:gd name="connsiteY208" fmla="*/ 216976 h 5618136"/>
              <a:gd name="connsiteX209" fmla="*/ 96074 w 4863086"/>
              <a:gd name="connsiteY209" fmla="*/ 240224 h 5618136"/>
              <a:gd name="connsiteX210" fmla="*/ 57328 w 4863086"/>
              <a:gd name="connsiteY210" fmla="*/ 278969 h 5618136"/>
              <a:gd name="connsiteX211" fmla="*/ 41830 w 4863086"/>
              <a:gd name="connsiteY211" fmla="*/ 294468 h 5618136"/>
              <a:gd name="connsiteX212" fmla="*/ 10834 w 4863086"/>
              <a:gd name="connsiteY212" fmla="*/ 340963 h 5618136"/>
              <a:gd name="connsiteX213" fmla="*/ 10834 w 4863086"/>
              <a:gd name="connsiteY213" fmla="*/ 627681 h 5618136"/>
              <a:gd name="connsiteX214" fmla="*/ 18583 w 4863086"/>
              <a:gd name="connsiteY214" fmla="*/ 650929 h 5618136"/>
              <a:gd name="connsiteX215" fmla="*/ 41830 w 4863086"/>
              <a:gd name="connsiteY215" fmla="*/ 666427 h 5618136"/>
              <a:gd name="connsiteX216" fmla="*/ 65078 w 4863086"/>
              <a:gd name="connsiteY216" fmla="*/ 697424 h 5618136"/>
              <a:gd name="connsiteX217" fmla="*/ 119322 w 4863086"/>
              <a:gd name="connsiteY217" fmla="*/ 720671 h 5618136"/>
              <a:gd name="connsiteX218" fmla="*/ 196813 w 4863086"/>
              <a:gd name="connsiteY218" fmla="*/ 736169 h 5618136"/>
              <a:gd name="connsiteX219" fmla="*/ 235559 w 4863086"/>
              <a:gd name="connsiteY219" fmla="*/ 743919 h 5618136"/>
              <a:gd name="connsiteX220" fmla="*/ 258806 w 4863086"/>
              <a:gd name="connsiteY220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226373 w 4863086"/>
              <a:gd name="connsiteY167" fmla="*/ 209227 h 5618136"/>
              <a:gd name="connsiteX168" fmla="*/ 4156630 w 4863086"/>
              <a:gd name="connsiteY168" fmla="*/ 216976 h 5618136"/>
              <a:gd name="connsiteX169" fmla="*/ 4071390 w 4863086"/>
              <a:gd name="connsiteY169" fmla="*/ 240224 h 5618136"/>
              <a:gd name="connsiteX170" fmla="*/ 3893159 w 4863086"/>
              <a:gd name="connsiteY170" fmla="*/ 232475 h 5618136"/>
              <a:gd name="connsiteX171" fmla="*/ 3862162 w 4863086"/>
              <a:gd name="connsiteY171" fmla="*/ 224725 h 5618136"/>
              <a:gd name="connsiteX172" fmla="*/ 3776922 w 4863086"/>
              <a:gd name="connsiteY172" fmla="*/ 216976 h 5618136"/>
              <a:gd name="connsiteX173" fmla="*/ 3699430 w 4863086"/>
              <a:gd name="connsiteY173" fmla="*/ 201478 h 5618136"/>
              <a:gd name="connsiteX174" fmla="*/ 3575444 w 4863086"/>
              <a:gd name="connsiteY174" fmla="*/ 185980 h 5618136"/>
              <a:gd name="connsiteX175" fmla="*/ 3513451 w 4863086"/>
              <a:gd name="connsiteY175" fmla="*/ 170481 h 5618136"/>
              <a:gd name="connsiteX176" fmla="*/ 3435959 w 4863086"/>
              <a:gd name="connsiteY176" fmla="*/ 154983 h 5618136"/>
              <a:gd name="connsiteX177" fmla="*/ 3381715 w 4863086"/>
              <a:gd name="connsiteY177" fmla="*/ 139485 h 5618136"/>
              <a:gd name="connsiteX178" fmla="*/ 3265478 w 4863086"/>
              <a:gd name="connsiteY178" fmla="*/ 123986 h 5618136"/>
              <a:gd name="connsiteX179" fmla="*/ 4048659 w 4863086"/>
              <a:gd name="connsiteY179" fmla="*/ 542699 h 5618136"/>
              <a:gd name="connsiteX180" fmla="*/ 3834524 w 4863086"/>
              <a:gd name="connsiteY180" fmla="*/ 641630 h 5618136"/>
              <a:gd name="connsiteX181" fmla="*/ 3505960 w 4863086"/>
              <a:gd name="connsiteY181" fmla="*/ 786281 h 5618136"/>
              <a:gd name="connsiteX182" fmla="*/ 2971526 w 4863086"/>
              <a:gd name="connsiteY182" fmla="*/ 572662 h 5618136"/>
              <a:gd name="connsiteX183" fmla="*/ 2940013 w 4863086"/>
              <a:gd name="connsiteY183" fmla="*/ 46495 h 5618136"/>
              <a:gd name="connsiteX184" fmla="*/ 2893518 w 4863086"/>
              <a:gd name="connsiteY184" fmla="*/ 30997 h 5618136"/>
              <a:gd name="connsiteX185" fmla="*/ 2854773 w 4863086"/>
              <a:gd name="connsiteY185" fmla="*/ 23247 h 5618136"/>
              <a:gd name="connsiteX186" fmla="*/ 2808278 w 4863086"/>
              <a:gd name="connsiteY186" fmla="*/ 7749 h 5618136"/>
              <a:gd name="connsiteX187" fmla="*/ 2754034 w 4863086"/>
              <a:gd name="connsiteY187" fmla="*/ 0 h 5618136"/>
              <a:gd name="connsiteX188" fmla="*/ 2544806 w 4863086"/>
              <a:gd name="connsiteY188" fmla="*/ 7749 h 5618136"/>
              <a:gd name="connsiteX189" fmla="*/ 2513810 w 4863086"/>
              <a:gd name="connsiteY189" fmla="*/ 15498 h 5618136"/>
              <a:gd name="connsiteX190" fmla="*/ 2467315 w 4863086"/>
              <a:gd name="connsiteY190" fmla="*/ 23247 h 5618136"/>
              <a:gd name="connsiteX191" fmla="*/ 2436318 w 4863086"/>
              <a:gd name="connsiteY191" fmla="*/ 30997 h 5618136"/>
              <a:gd name="connsiteX192" fmla="*/ 2366576 w 4863086"/>
              <a:gd name="connsiteY192" fmla="*/ 38746 h 5618136"/>
              <a:gd name="connsiteX193" fmla="*/ 2242590 w 4863086"/>
              <a:gd name="connsiteY193" fmla="*/ 54244 h 5618136"/>
              <a:gd name="connsiteX194" fmla="*/ 1560664 w 4863086"/>
              <a:gd name="connsiteY194" fmla="*/ 46495 h 5618136"/>
              <a:gd name="connsiteX195" fmla="*/ 1521918 w 4863086"/>
              <a:gd name="connsiteY195" fmla="*/ 38746 h 5618136"/>
              <a:gd name="connsiteX196" fmla="*/ 1452176 w 4863086"/>
              <a:gd name="connsiteY196" fmla="*/ 30997 h 5618136"/>
              <a:gd name="connsiteX197" fmla="*/ 1095715 w 4863086"/>
              <a:gd name="connsiteY197" fmla="*/ 38746 h 5618136"/>
              <a:gd name="connsiteX198" fmla="*/ 917484 w 4863086"/>
              <a:gd name="connsiteY198" fmla="*/ 46495 h 5618136"/>
              <a:gd name="connsiteX199" fmla="*/ 870990 w 4863086"/>
              <a:gd name="connsiteY199" fmla="*/ 61993 h 5618136"/>
              <a:gd name="connsiteX200" fmla="*/ 847742 w 4863086"/>
              <a:gd name="connsiteY200" fmla="*/ 69742 h 5618136"/>
              <a:gd name="connsiteX201" fmla="*/ 646264 w 4863086"/>
              <a:gd name="connsiteY201" fmla="*/ 85241 h 5618136"/>
              <a:gd name="connsiteX202" fmla="*/ 530027 w 4863086"/>
              <a:gd name="connsiteY202" fmla="*/ 108488 h 5618136"/>
              <a:gd name="connsiteX203" fmla="*/ 499030 w 4863086"/>
              <a:gd name="connsiteY203" fmla="*/ 116237 h 5618136"/>
              <a:gd name="connsiteX204" fmla="*/ 344047 w 4863086"/>
              <a:gd name="connsiteY204" fmla="*/ 123986 h 5618136"/>
              <a:gd name="connsiteX205" fmla="*/ 251057 w 4863086"/>
              <a:gd name="connsiteY205" fmla="*/ 131736 h 5618136"/>
              <a:gd name="connsiteX206" fmla="*/ 204562 w 4863086"/>
              <a:gd name="connsiteY206" fmla="*/ 162732 h 5618136"/>
              <a:gd name="connsiteX207" fmla="*/ 181315 w 4863086"/>
              <a:gd name="connsiteY207" fmla="*/ 185980 h 5618136"/>
              <a:gd name="connsiteX208" fmla="*/ 134820 w 4863086"/>
              <a:gd name="connsiteY208" fmla="*/ 216976 h 5618136"/>
              <a:gd name="connsiteX209" fmla="*/ 96074 w 4863086"/>
              <a:gd name="connsiteY209" fmla="*/ 240224 h 5618136"/>
              <a:gd name="connsiteX210" fmla="*/ 57328 w 4863086"/>
              <a:gd name="connsiteY210" fmla="*/ 278969 h 5618136"/>
              <a:gd name="connsiteX211" fmla="*/ 41830 w 4863086"/>
              <a:gd name="connsiteY211" fmla="*/ 294468 h 5618136"/>
              <a:gd name="connsiteX212" fmla="*/ 10834 w 4863086"/>
              <a:gd name="connsiteY212" fmla="*/ 340963 h 5618136"/>
              <a:gd name="connsiteX213" fmla="*/ 10834 w 4863086"/>
              <a:gd name="connsiteY213" fmla="*/ 627681 h 5618136"/>
              <a:gd name="connsiteX214" fmla="*/ 18583 w 4863086"/>
              <a:gd name="connsiteY214" fmla="*/ 650929 h 5618136"/>
              <a:gd name="connsiteX215" fmla="*/ 41830 w 4863086"/>
              <a:gd name="connsiteY215" fmla="*/ 666427 h 5618136"/>
              <a:gd name="connsiteX216" fmla="*/ 65078 w 4863086"/>
              <a:gd name="connsiteY216" fmla="*/ 697424 h 5618136"/>
              <a:gd name="connsiteX217" fmla="*/ 119322 w 4863086"/>
              <a:gd name="connsiteY217" fmla="*/ 720671 h 5618136"/>
              <a:gd name="connsiteX218" fmla="*/ 196813 w 4863086"/>
              <a:gd name="connsiteY218" fmla="*/ 736169 h 5618136"/>
              <a:gd name="connsiteX219" fmla="*/ 235559 w 4863086"/>
              <a:gd name="connsiteY219" fmla="*/ 743919 h 5618136"/>
              <a:gd name="connsiteX220" fmla="*/ 258806 w 4863086"/>
              <a:gd name="connsiteY220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226373 w 4863086"/>
              <a:gd name="connsiteY167" fmla="*/ 209227 h 5618136"/>
              <a:gd name="connsiteX168" fmla="*/ 4156630 w 4863086"/>
              <a:gd name="connsiteY168" fmla="*/ 216976 h 5618136"/>
              <a:gd name="connsiteX169" fmla="*/ 4071390 w 4863086"/>
              <a:gd name="connsiteY169" fmla="*/ 240224 h 5618136"/>
              <a:gd name="connsiteX170" fmla="*/ 3893159 w 4863086"/>
              <a:gd name="connsiteY170" fmla="*/ 232475 h 5618136"/>
              <a:gd name="connsiteX171" fmla="*/ 3862162 w 4863086"/>
              <a:gd name="connsiteY171" fmla="*/ 224725 h 5618136"/>
              <a:gd name="connsiteX172" fmla="*/ 3776922 w 4863086"/>
              <a:gd name="connsiteY172" fmla="*/ 216976 h 5618136"/>
              <a:gd name="connsiteX173" fmla="*/ 3699430 w 4863086"/>
              <a:gd name="connsiteY173" fmla="*/ 201478 h 5618136"/>
              <a:gd name="connsiteX174" fmla="*/ 3575444 w 4863086"/>
              <a:gd name="connsiteY174" fmla="*/ 185980 h 5618136"/>
              <a:gd name="connsiteX175" fmla="*/ 3513451 w 4863086"/>
              <a:gd name="connsiteY175" fmla="*/ 170481 h 5618136"/>
              <a:gd name="connsiteX176" fmla="*/ 3435959 w 4863086"/>
              <a:gd name="connsiteY176" fmla="*/ 154983 h 5618136"/>
              <a:gd name="connsiteX177" fmla="*/ 3381715 w 4863086"/>
              <a:gd name="connsiteY177" fmla="*/ 139485 h 5618136"/>
              <a:gd name="connsiteX178" fmla="*/ 3265478 w 4863086"/>
              <a:gd name="connsiteY178" fmla="*/ 123986 h 5618136"/>
              <a:gd name="connsiteX179" fmla="*/ 3908399 w 4863086"/>
              <a:gd name="connsiteY179" fmla="*/ 697682 h 5618136"/>
              <a:gd name="connsiteX180" fmla="*/ 4048659 w 4863086"/>
              <a:gd name="connsiteY180" fmla="*/ 542699 h 5618136"/>
              <a:gd name="connsiteX181" fmla="*/ 3834524 w 4863086"/>
              <a:gd name="connsiteY181" fmla="*/ 641630 h 5618136"/>
              <a:gd name="connsiteX182" fmla="*/ 3505960 w 4863086"/>
              <a:gd name="connsiteY182" fmla="*/ 786281 h 5618136"/>
              <a:gd name="connsiteX183" fmla="*/ 2971526 w 4863086"/>
              <a:gd name="connsiteY183" fmla="*/ 572662 h 5618136"/>
              <a:gd name="connsiteX184" fmla="*/ 2940013 w 4863086"/>
              <a:gd name="connsiteY184" fmla="*/ 46495 h 5618136"/>
              <a:gd name="connsiteX185" fmla="*/ 2893518 w 4863086"/>
              <a:gd name="connsiteY185" fmla="*/ 30997 h 5618136"/>
              <a:gd name="connsiteX186" fmla="*/ 2854773 w 4863086"/>
              <a:gd name="connsiteY186" fmla="*/ 23247 h 5618136"/>
              <a:gd name="connsiteX187" fmla="*/ 2808278 w 4863086"/>
              <a:gd name="connsiteY187" fmla="*/ 7749 h 5618136"/>
              <a:gd name="connsiteX188" fmla="*/ 2754034 w 4863086"/>
              <a:gd name="connsiteY188" fmla="*/ 0 h 5618136"/>
              <a:gd name="connsiteX189" fmla="*/ 2544806 w 4863086"/>
              <a:gd name="connsiteY189" fmla="*/ 7749 h 5618136"/>
              <a:gd name="connsiteX190" fmla="*/ 2513810 w 4863086"/>
              <a:gd name="connsiteY190" fmla="*/ 15498 h 5618136"/>
              <a:gd name="connsiteX191" fmla="*/ 2467315 w 4863086"/>
              <a:gd name="connsiteY191" fmla="*/ 23247 h 5618136"/>
              <a:gd name="connsiteX192" fmla="*/ 2436318 w 4863086"/>
              <a:gd name="connsiteY192" fmla="*/ 30997 h 5618136"/>
              <a:gd name="connsiteX193" fmla="*/ 2366576 w 4863086"/>
              <a:gd name="connsiteY193" fmla="*/ 38746 h 5618136"/>
              <a:gd name="connsiteX194" fmla="*/ 2242590 w 4863086"/>
              <a:gd name="connsiteY194" fmla="*/ 54244 h 5618136"/>
              <a:gd name="connsiteX195" fmla="*/ 1560664 w 4863086"/>
              <a:gd name="connsiteY195" fmla="*/ 46495 h 5618136"/>
              <a:gd name="connsiteX196" fmla="*/ 1521918 w 4863086"/>
              <a:gd name="connsiteY196" fmla="*/ 38746 h 5618136"/>
              <a:gd name="connsiteX197" fmla="*/ 1452176 w 4863086"/>
              <a:gd name="connsiteY197" fmla="*/ 30997 h 5618136"/>
              <a:gd name="connsiteX198" fmla="*/ 1095715 w 4863086"/>
              <a:gd name="connsiteY198" fmla="*/ 38746 h 5618136"/>
              <a:gd name="connsiteX199" fmla="*/ 917484 w 4863086"/>
              <a:gd name="connsiteY199" fmla="*/ 46495 h 5618136"/>
              <a:gd name="connsiteX200" fmla="*/ 870990 w 4863086"/>
              <a:gd name="connsiteY200" fmla="*/ 61993 h 5618136"/>
              <a:gd name="connsiteX201" fmla="*/ 847742 w 4863086"/>
              <a:gd name="connsiteY201" fmla="*/ 69742 h 5618136"/>
              <a:gd name="connsiteX202" fmla="*/ 646264 w 4863086"/>
              <a:gd name="connsiteY202" fmla="*/ 85241 h 5618136"/>
              <a:gd name="connsiteX203" fmla="*/ 530027 w 4863086"/>
              <a:gd name="connsiteY203" fmla="*/ 108488 h 5618136"/>
              <a:gd name="connsiteX204" fmla="*/ 499030 w 4863086"/>
              <a:gd name="connsiteY204" fmla="*/ 116237 h 5618136"/>
              <a:gd name="connsiteX205" fmla="*/ 344047 w 4863086"/>
              <a:gd name="connsiteY205" fmla="*/ 123986 h 5618136"/>
              <a:gd name="connsiteX206" fmla="*/ 251057 w 4863086"/>
              <a:gd name="connsiteY206" fmla="*/ 131736 h 5618136"/>
              <a:gd name="connsiteX207" fmla="*/ 204562 w 4863086"/>
              <a:gd name="connsiteY207" fmla="*/ 162732 h 5618136"/>
              <a:gd name="connsiteX208" fmla="*/ 181315 w 4863086"/>
              <a:gd name="connsiteY208" fmla="*/ 185980 h 5618136"/>
              <a:gd name="connsiteX209" fmla="*/ 134820 w 4863086"/>
              <a:gd name="connsiteY209" fmla="*/ 216976 h 5618136"/>
              <a:gd name="connsiteX210" fmla="*/ 96074 w 4863086"/>
              <a:gd name="connsiteY210" fmla="*/ 240224 h 5618136"/>
              <a:gd name="connsiteX211" fmla="*/ 57328 w 4863086"/>
              <a:gd name="connsiteY211" fmla="*/ 278969 h 5618136"/>
              <a:gd name="connsiteX212" fmla="*/ 41830 w 4863086"/>
              <a:gd name="connsiteY212" fmla="*/ 294468 h 5618136"/>
              <a:gd name="connsiteX213" fmla="*/ 10834 w 4863086"/>
              <a:gd name="connsiteY213" fmla="*/ 340963 h 5618136"/>
              <a:gd name="connsiteX214" fmla="*/ 10834 w 4863086"/>
              <a:gd name="connsiteY214" fmla="*/ 627681 h 5618136"/>
              <a:gd name="connsiteX215" fmla="*/ 18583 w 4863086"/>
              <a:gd name="connsiteY215" fmla="*/ 650929 h 5618136"/>
              <a:gd name="connsiteX216" fmla="*/ 41830 w 4863086"/>
              <a:gd name="connsiteY216" fmla="*/ 666427 h 5618136"/>
              <a:gd name="connsiteX217" fmla="*/ 65078 w 4863086"/>
              <a:gd name="connsiteY217" fmla="*/ 697424 h 5618136"/>
              <a:gd name="connsiteX218" fmla="*/ 119322 w 4863086"/>
              <a:gd name="connsiteY218" fmla="*/ 720671 h 5618136"/>
              <a:gd name="connsiteX219" fmla="*/ 196813 w 4863086"/>
              <a:gd name="connsiteY219" fmla="*/ 736169 h 5618136"/>
              <a:gd name="connsiteX220" fmla="*/ 235559 w 4863086"/>
              <a:gd name="connsiteY220" fmla="*/ 743919 h 5618136"/>
              <a:gd name="connsiteX221" fmla="*/ 258806 w 4863086"/>
              <a:gd name="connsiteY221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226373 w 4863086"/>
              <a:gd name="connsiteY167" fmla="*/ 209227 h 5618136"/>
              <a:gd name="connsiteX168" fmla="*/ 4156630 w 4863086"/>
              <a:gd name="connsiteY168" fmla="*/ 216976 h 5618136"/>
              <a:gd name="connsiteX169" fmla="*/ 4071390 w 4863086"/>
              <a:gd name="connsiteY169" fmla="*/ 240224 h 5618136"/>
              <a:gd name="connsiteX170" fmla="*/ 3893159 w 4863086"/>
              <a:gd name="connsiteY170" fmla="*/ 232475 h 5618136"/>
              <a:gd name="connsiteX171" fmla="*/ 3862162 w 4863086"/>
              <a:gd name="connsiteY171" fmla="*/ 224725 h 5618136"/>
              <a:gd name="connsiteX172" fmla="*/ 3776922 w 4863086"/>
              <a:gd name="connsiteY172" fmla="*/ 216976 h 5618136"/>
              <a:gd name="connsiteX173" fmla="*/ 3699430 w 4863086"/>
              <a:gd name="connsiteY173" fmla="*/ 201478 h 5618136"/>
              <a:gd name="connsiteX174" fmla="*/ 3575444 w 4863086"/>
              <a:gd name="connsiteY174" fmla="*/ 185980 h 5618136"/>
              <a:gd name="connsiteX175" fmla="*/ 3513451 w 4863086"/>
              <a:gd name="connsiteY175" fmla="*/ 170481 h 5618136"/>
              <a:gd name="connsiteX176" fmla="*/ 3435959 w 4863086"/>
              <a:gd name="connsiteY176" fmla="*/ 154983 h 5618136"/>
              <a:gd name="connsiteX177" fmla="*/ 3381715 w 4863086"/>
              <a:gd name="connsiteY177" fmla="*/ 139485 h 5618136"/>
              <a:gd name="connsiteX178" fmla="*/ 4060799 w 4863086"/>
              <a:gd name="connsiteY178" fmla="*/ 423362 h 5618136"/>
              <a:gd name="connsiteX179" fmla="*/ 3265478 w 4863086"/>
              <a:gd name="connsiteY179" fmla="*/ 123986 h 5618136"/>
              <a:gd name="connsiteX180" fmla="*/ 3908399 w 4863086"/>
              <a:gd name="connsiteY180" fmla="*/ 697682 h 5618136"/>
              <a:gd name="connsiteX181" fmla="*/ 4048659 w 4863086"/>
              <a:gd name="connsiteY181" fmla="*/ 542699 h 5618136"/>
              <a:gd name="connsiteX182" fmla="*/ 3834524 w 4863086"/>
              <a:gd name="connsiteY182" fmla="*/ 641630 h 5618136"/>
              <a:gd name="connsiteX183" fmla="*/ 3505960 w 4863086"/>
              <a:gd name="connsiteY183" fmla="*/ 786281 h 5618136"/>
              <a:gd name="connsiteX184" fmla="*/ 2971526 w 4863086"/>
              <a:gd name="connsiteY184" fmla="*/ 572662 h 5618136"/>
              <a:gd name="connsiteX185" fmla="*/ 2940013 w 4863086"/>
              <a:gd name="connsiteY185" fmla="*/ 46495 h 5618136"/>
              <a:gd name="connsiteX186" fmla="*/ 2893518 w 4863086"/>
              <a:gd name="connsiteY186" fmla="*/ 30997 h 5618136"/>
              <a:gd name="connsiteX187" fmla="*/ 2854773 w 4863086"/>
              <a:gd name="connsiteY187" fmla="*/ 23247 h 5618136"/>
              <a:gd name="connsiteX188" fmla="*/ 2808278 w 4863086"/>
              <a:gd name="connsiteY188" fmla="*/ 7749 h 5618136"/>
              <a:gd name="connsiteX189" fmla="*/ 2754034 w 4863086"/>
              <a:gd name="connsiteY189" fmla="*/ 0 h 5618136"/>
              <a:gd name="connsiteX190" fmla="*/ 2544806 w 4863086"/>
              <a:gd name="connsiteY190" fmla="*/ 7749 h 5618136"/>
              <a:gd name="connsiteX191" fmla="*/ 2513810 w 4863086"/>
              <a:gd name="connsiteY191" fmla="*/ 15498 h 5618136"/>
              <a:gd name="connsiteX192" fmla="*/ 2467315 w 4863086"/>
              <a:gd name="connsiteY192" fmla="*/ 23247 h 5618136"/>
              <a:gd name="connsiteX193" fmla="*/ 2436318 w 4863086"/>
              <a:gd name="connsiteY193" fmla="*/ 30997 h 5618136"/>
              <a:gd name="connsiteX194" fmla="*/ 2366576 w 4863086"/>
              <a:gd name="connsiteY194" fmla="*/ 38746 h 5618136"/>
              <a:gd name="connsiteX195" fmla="*/ 2242590 w 4863086"/>
              <a:gd name="connsiteY195" fmla="*/ 54244 h 5618136"/>
              <a:gd name="connsiteX196" fmla="*/ 1560664 w 4863086"/>
              <a:gd name="connsiteY196" fmla="*/ 46495 h 5618136"/>
              <a:gd name="connsiteX197" fmla="*/ 1521918 w 4863086"/>
              <a:gd name="connsiteY197" fmla="*/ 38746 h 5618136"/>
              <a:gd name="connsiteX198" fmla="*/ 1452176 w 4863086"/>
              <a:gd name="connsiteY198" fmla="*/ 30997 h 5618136"/>
              <a:gd name="connsiteX199" fmla="*/ 1095715 w 4863086"/>
              <a:gd name="connsiteY199" fmla="*/ 38746 h 5618136"/>
              <a:gd name="connsiteX200" fmla="*/ 917484 w 4863086"/>
              <a:gd name="connsiteY200" fmla="*/ 46495 h 5618136"/>
              <a:gd name="connsiteX201" fmla="*/ 870990 w 4863086"/>
              <a:gd name="connsiteY201" fmla="*/ 61993 h 5618136"/>
              <a:gd name="connsiteX202" fmla="*/ 847742 w 4863086"/>
              <a:gd name="connsiteY202" fmla="*/ 69742 h 5618136"/>
              <a:gd name="connsiteX203" fmla="*/ 646264 w 4863086"/>
              <a:gd name="connsiteY203" fmla="*/ 85241 h 5618136"/>
              <a:gd name="connsiteX204" fmla="*/ 530027 w 4863086"/>
              <a:gd name="connsiteY204" fmla="*/ 108488 h 5618136"/>
              <a:gd name="connsiteX205" fmla="*/ 499030 w 4863086"/>
              <a:gd name="connsiteY205" fmla="*/ 116237 h 5618136"/>
              <a:gd name="connsiteX206" fmla="*/ 344047 w 4863086"/>
              <a:gd name="connsiteY206" fmla="*/ 123986 h 5618136"/>
              <a:gd name="connsiteX207" fmla="*/ 251057 w 4863086"/>
              <a:gd name="connsiteY207" fmla="*/ 131736 h 5618136"/>
              <a:gd name="connsiteX208" fmla="*/ 204562 w 4863086"/>
              <a:gd name="connsiteY208" fmla="*/ 162732 h 5618136"/>
              <a:gd name="connsiteX209" fmla="*/ 181315 w 4863086"/>
              <a:gd name="connsiteY209" fmla="*/ 185980 h 5618136"/>
              <a:gd name="connsiteX210" fmla="*/ 134820 w 4863086"/>
              <a:gd name="connsiteY210" fmla="*/ 216976 h 5618136"/>
              <a:gd name="connsiteX211" fmla="*/ 96074 w 4863086"/>
              <a:gd name="connsiteY211" fmla="*/ 240224 h 5618136"/>
              <a:gd name="connsiteX212" fmla="*/ 57328 w 4863086"/>
              <a:gd name="connsiteY212" fmla="*/ 278969 h 5618136"/>
              <a:gd name="connsiteX213" fmla="*/ 41830 w 4863086"/>
              <a:gd name="connsiteY213" fmla="*/ 294468 h 5618136"/>
              <a:gd name="connsiteX214" fmla="*/ 10834 w 4863086"/>
              <a:gd name="connsiteY214" fmla="*/ 340963 h 5618136"/>
              <a:gd name="connsiteX215" fmla="*/ 10834 w 4863086"/>
              <a:gd name="connsiteY215" fmla="*/ 627681 h 5618136"/>
              <a:gd name="connsiteX216" fmla="*/ 18583 w 4863086"/>
              <a:gd name="connsiteY216" fmla="*/ 650929 h 5618136"/>
              <a:gd name="connsiteX217" fmla="*/ 41830 w 4863086"/>
              <a:gd name="connsiteY217" fmla="*/ 666427 h 5618136"/>
              <a:gd name="connsiteX218" fmla="*/ 65078 w 4863086"/>
              <a:gd name="connsiteY218" fmla="*/ 697424 h 5618136"/>
              <a:gd name="connsiteX219" fmla="*/ 119322 w 4863086"/>
              <a:gd name="connsiteY219" fmla="*/ 720671 h 5618136"/>
              <a:gd name="connsiteX220" fmla="*/ 196813 w 4863086"/>
              <a:gd name="connsiteY220" fmla="*/ 736169 h 5618136"/>
              <a:gd name="connsiteX221" fmla="*/ 235559 w 4863086"/>
              <a:gd name="connsiteY221" fmla="*/ 743919 h 5618136"/>
              <a:gd name="connsiteX222" fmla="*/ 258806 w 4863086"/>
              <a:gd name="connsiteY222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226373 w 4863086"/>
              <a:gd name="connsiteY167" fmla="*/ 209227 h 5618136"/>
              <a:gd name="connsiteX168" fmla="*/ 4156630 w 4863086"/>
              <a:gd name="connsiteY168" fmla="*/ 216976 h 5618136"/>
              <a:gd name="connsiteX169" fmla="*/ 4071390 w 4863086"/>
              <a:gd name="connsiteY169" fmla="*/ 240224 h 5618136"/>
              <a:gd name="connsiteX170" fmla="*/ 3893159 w 4863086"/>
              <a:gd name="connsiteY170" fmla="*/ 232475 h 5618136"/>
              <a:gd name="connsiteX171" fmla="*/ 3862162 w 4863086"/>
              <a:gd name="connsiteY171" fmla="*/ 224725 h 5618136"/>
              <a:gd name="connsiteX172" fmla="*/ 3776922 w 4863086"/>
              <a:gd name="connsiteY172" fmla="*/ 216976 h 5618136"/>
              <a:gd name="connsiteX173" fmla="*/ 3699430 w 4863086"/>
              <a:gd name="connsiteY173" fmla="*/ 201478 h 5618136"/>
              <a:gd name="connsiteX174" fmla="*/ 3575444 w 4863086"/>
              <a:gd name="connsiteY174" fmla="*/ 185980 h 5618136"/>
              <a:gd name="connsiteX175" fmla="*/ 3513451 w 4863086"/>
              <a:gd name="connsiteY175" fmla="*/ 170481 h 5618136"/>
              <a:gd name="connsiteX176" fmla="*/ 3435959 w 4863086"/>
              <a:gd name="connsiteY176" fmla="*/ 154983 h 5618136"/>
              <a:gd name="connsiteX177" fmla="*/ 3381715 w 4863086"/>
              <a:gd name="connsiteY177" fmla="*/ 139485 h 5618136"/>
              <a:gd name="connsiteX178" fmla="*/ 4060799 w 4863086"/>
              <a:gd name="connsiteY178" fmla="*/ 423362 h 5618136"/>
              <a:gd name="connsiteX179" fmla="*/ 4103678 w 4863086"/>
              <a:gd name="connsiteY179" fmla="*/ 642146 h 5618136"/>
              <a:gd name="connsiteX180" fmla="*/ 3908399 w 4863086"/>
              <a:gd name="connsiteY180" fmla="*/ 697682 h 5618136"/>
              <a:gd name="connsiteX181" fmla="*/ 4048659 w 4863086"/>
              <a:gd name="connsiteY181" fmla="*/ 542699 h 5618136"/>
              <a:gd name="connsiteX182" fmla="*/ 3834524 w 4863086"/>
              <a:gd name="connsiteY182" fmla="*/ 641630 h 5618136"/>
              <a:gd name="connsiteX183" fmla="*/ 3505960 w 4863086"/>
              <a:gd name="connsiteY183" fmla="*/ 786281 h 5618136"/>
              <a:gd name="connsiteX184" fmla="*/ 2971526 w 4863086"/>
              <a:gd name="connsiteY184" fmla="*/ 572662 h 5618136"/>
              <a:gd name="connsiteX185" fmla="*/ 2940013 w 4863086"/>
              <a:gd name="connsiteY185" fmla="*/ 46495 h 5618136"/>
              <a:gd name="connsiteX186" fmla="*/ 2893518 w 4863086"/>
              <a:gd name="connsiteY186" fmla="*/ 30997 h 5618136"/>
              <a:gd name="connsiteX187" fmla="*/ 2854773 w 4863086"/>
              <a:gd name="connsiteY187" fmla="*/ 23247 h 5618136"/>
              <a:gd name="connsiteX188" fmla="*/ 2808278 w 4863086"/>
              <a:gd name="connsiteY188" fmla="*/ 7749 h 5618136"/>
              <a:gd name="connsiteX189" fmla="*/ 2754034 w 4863086"/>
              <a:gd name="connsiteY189" fmla="*/ 0 h 5618136"/>
              <a:gd name="connsiteX190" fmla="*/ 2544806 w 4863086"/>
              <a:gd name="connsiteY190" fmla="*/ 7749 h 5618136"/>
              <a:gd name="connsiteX191" fmla="*/ 2513810 w 4863086"/>
              <a:gd name="connsiteY191" fmla="*/ 15498 h 5618136"/>
              <a:gd name="connsiteX192" fmla="*/ 2467315 w 4863086"/>
              <a:gd name="connsiteY192" fmla="*/ 23247 h 5618136"/>
              <a:gd name="connsiteX193" fmla="*/ 2436318 w 4863086"/>
              <a:gd name="connsiteY193" fmla="*/ 30997 h 5618136"/>
              <a:gd name="connsiteX194" fmla="*/ 2366576 w 4863086"/>
              <a:gd name="connsiteY194" fmla="*/ 38746 h 5618136"/>
              <a:gd name="connsiteX195" fmla="*/ 2242590 w 4863086"/>
              <a:gd name="connsiteY195" fmla="*/ 54244 h 5618136"/>
              <a:gd name="connsiteX196" fmla="*/ 1560664 w 4863086"/>
              <a:gd name="connsiteY196" fmla="*/ 46495 h 5618136"/>
              <a:gd name="connsiteX197" fmla="*/ 1521918 w 4863086"/>
              <a:gd name="connsiteY197" fmla="*/ 38746 h 5618136"/>
              <a:gd name="connsiteX198" fmla="*/ 1452176 w 4863086"/>
              <a:gd name="connsiteY198" fmla="*/ 30997 h 5618136"/>
              <a:gd name="connsiteX199" fmla="*/ 1095715 w 4863086"/>
              <a:gd name="connsiteY199" fmla="*/ 38746 h 5618136"/>
              <a:gd name="connsiteX200" fmla="*/ 917484 w 4863086"/>
              <a:gd name="connsiteY200" fmla="*/ 46495 h 5618136"/>
              <a:gd name="connsiteX201" fmla="*/ 870990 w 4863086"/>
              <a:gd name="connsiteY201" fmla="*/ 61993 h 5618136"/>
              <a:gd name="connsiteX202" fmla="*/ 847742 w 4863086"/>
              <a:gd name="connsiteY202" fmla="*/ 69742 h 5618136"/>
              <a:gd name="connsiteX203" fmla="*/ 646264 w 4863086"/>
              <a:gd name="connsiteY203" fmla="*/ 85241 h 5618136"/>
              <a:gd name="connsiteX204" fmla="*/ 530027 w 4863086"/>
              <a:gd name="connsiteY204" fmla="*/ 108488 h 5618136"/>
              <a:gd name="connsiteX205" fmla="*/ 499030 w 4863086"/>
              <a:gd name="connsiteY205" fmla="*/ 116237 h 5618136"/>
              <a:gd name="connsiteX206" fmla="*/ 344047 w 4863086"/>
              <a:gd name="connsiteY206" fmla="*/ 123986 h 5618136"/>
              <a:gd name="connsiteX207" fmla="*/ 251057 w 4863086"/>
              <a:gd name="connsiteY207" fmla="*/ 131736 h 5618136"/>
              <a:gd name="connsiteX208" fmla="*/ 204562 w 4863086"/>
              <a:gd name="connsiteY208" fmla="*/ 162732 h 5618136"/>
              <a:gd name="connsiteX209" fmla="*/ 181315 w 4863086"/>
              <a:gd name="connsiteY209" fmla="*/ 185980 h 5618136"/>
              <a:gd name="connsiteX210" fmla="*/ 134820 w 4863086"/>
              <a:gd name="connsiteY210" fmla="*/ 216976 h 5618136"/>
              <a:gd name="connsiteX211" fmla="*/ 96074 w 4863086"/>
              <a:gd name="connsiteY211" fmla="*/ 240224 h 5618136"/>
              <a:gd name="connsiteX212" fmla="*/ 57328 w 4863086"/>
              <a:gd name="connsiteY212" fmla="*/ 278969 h 5618136"/>
              <a:gd name="connsiteX213" fmla="*/ 41830 w 4863086"/>
              <a:gd name="connsiteY213" fmla="*/ 294468 h 5618136"/>
              <a:gd name="connsiteX214" fmla="*/ 10834 w 4863086"/>
              <a:gd name="connsiteY214" fmla="*/ 340963 h 5618136"/>
              <a:gd name="connsiteX215" fmla="*/ 10834 w 4863086"/>
              <a:gd name="connsiteY215" fmla="*/ 627681 h 5618136"/>
              <a:gd name="connsiteX216" fmla="*/ 18583 w 4863086"/>
              <a:gd name="connsiteY216" fmla="*/ 650929 h 5618136"/>
              <a:gd name="connsiteX217" fmla="*/ 41830 w 4863086"/>
              <a:gd name="connsiteY217" fmla="*/ 666427 h 5618136"/>
              <a:gd name="connsiteX218" fmla="*/ 65078 w 4863086"/>
              <a:gd name="connsiteY218" fmla="*/ 697424 h 5618136"/>
              <a:gd name="connsiteX219" fmla="*/ 119322 w 4863086"/>
              <a:gd name="connsiteY219" fmla="*/ 720671 h 5618136"/>
              <a:gd name="connsiteX220" fmla="*/ 196813 w 4863086"/>
              <a:gd name="connsiteY220" fmla="*/ 736169 h 5618136"/>
              <a:gd name="connsiteX221" fmla="*/ 235559 w 4863086"/>
              <a:gd name="connsiteY221" fmla="*/ 743919 h 5618136"/>
              <a:gd name="connsiteX222" fmla="*/ 258806 w 4863086"/>
              <a:gd name="connsiteY222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226373 w 4863086"/>
              <a:gd name="connsiteY167" fmla="*/ 209227 h 5618136"/>
              <a:gd name="connsiteX168" fmla="*/ 4156630 w 4863086"/>
              <a:gd name="connsiteY168" fmla="*/ 216976 h 5618136"/>
              <a:gd name="connsiteX169" fmla="*/ 4071390 w 4863086"/>
              <a:gd name="connsiteY169" fmla="*/ 240224 h 5618136"/>
              <a:gd name="connsiteX170" fmla="*/ 3893159 w 4863086"/>
              <a:gd name="connsiteY170" fmla="*/ 232475 h 5618136"/>
              <a:gd name="connsiteX171" fmla="*/ 3862162 w 4863086"/>
              <a:gd name="connsiteY171" fmla="*/ 224725 h 5618136"/>
              <a:gd name="connsiteX172" fmla="*/ 3776922 w 4863086"/>
              <a:gd name="connsiteY172" fmla="*/ 216976 h 5618136"/>
              <a:gd name="connsiteX173" fmla="*/ 3699430 w 4863086"/>
              <a:gd name="connsiteY173" fmla="*/ 201478 h 5618136"/>
              <a:gd name="connsiteX174" fmla="*/ 3575444 w 4863086"/>
              <a:gd name="connsiteY174" fmla="*/ 185980 h 5618136"/>
              <a:gd name="connsiteX175" fmla="*/ 3513451 w 4863086"/>
              <a:gd name="connsiteY175" fmla="*/ 170481 h 5618136"/>
              <a:gd name="connsiteX176" fmla="*/ 3435959 w 4863086"/>
              <a:gd name="connsiteY176" fmla="*/ 154983 h 5618136"/>
              <a:gd name="connsiteX177" fmla="*/ 4158955 w 4863086"/>
              <a:gd name="connsiteY177" fmla="*/ 474765 h 5618136"/>
              <a:gd name="connsiteX178" fmla="*/ 4060799 w 4863086"/>
              <a:gd name="connsiteY178" fmla="*/ 423362 h 5618136"/>
              <a:gd name="connsiteX179" fmla="*/ 4103678 w 4863086"/>
              <a:gd name="connsiteY179" fmla="*/ 642146 h 5618136"/>
              <a:gd name="connsiteX180" fmla="*/ 3908399 w 4863086"/>
              <a:gd name="connsiteY180" fmla="*/ 697682 h 5618136"/>
              <a:gd name="connsiteX181" fmla="*/ 4048659 w 4863086"/>
              <a:gd name="connsiteY181" fmla="*/ 542699 h 5618136"/>
              <a:gd name="connsiteX182" fmla="*/ 3834524 w 4863086"/>
              <a:gd name="connsiteY182" fmla="*/ 641630 h 5618136"/>
              <a:gd name="connsiteX183" fmla="*/ 3505960 w 4863086"/>
              <a:gd name="connsiteY183" fmla="*/ 786281 h 5618136"/>
              <a:gd name="connsiteX184" fmla="*/ 2971526 w 4863086"/>
              <a:gd name="connsiteY184" fmla="*/ 572662 h 5618136"/>
              <a:gd name="connsiteX185" fmla="*/ 2940013 w 4863086"/>
              <a:gd name="connsiteY185" fmla="*/ 46495 h 5618136"/>
              <a:gd name="connsiteX186" fmla="*/ 2893518 w 4863086"/>
              <a:gd name="connsiteY186" fmla="*/ 30997 h 5618136"/>
              <a:gd name="connsiteX187" fmla="*/ 2854773 w 4863086"/>
              <a:gd name="connsiteY187" fmla="*/ 23247 h 5618136"/>
              <a:gd name="connsiteX188" fmla="*/ 2808278 w 4863086"/>
              <a:gd name="connsiteY188" fmla="*/ 7749 h 5618136"/>
              <a:gd name="connsiteX189" fmla="*/ 2754034 w 4863086"/>
              <a:gd name="connsiteY189" fmla="*/ 0 h 5618136"/>
              <a:gd name="connsiteX190" fmla="*/ 2544806 w 4863086"/>
              <a:gd name="connsiteY190" fmla="*/ 7749 h 5618136"/>
              <a:gd name="connsiteX191" fmla="*/ 2513810 w 4863086"/>
              <a:gd name="connsiteY191" fmla="*/ 15498 h 5618136"/>
              <a:gd name="connsiteX192" fmla="*/ 2467315 w 4863086"/>
              <a:gd name="connsiteY192" fmla="*/ 23247 h 5618136"/>
              <a:gd name="connsiteX193" fmla="*/ 2436318 w 4863086"/>
              <a:gd name="connsiteY193" fmla="*/ 30997 h 5618136"/>
              <a:gd name="connsiteX194" fmla="*/ 2366576 w 4863086"/>
              <a:gd name="connsiteY194" fmla="*/ 38746 h 5618136"/>
              <a:gd name="connsiteX195" fmla="*/ 2242590 w 4863086"/>
              <a:gd name="connsiteY195" fmla="*/ 54244 h 5618136"/>
              <a:gd name="connsiteX196" fmla="*/ 1560664 w 4863086"/>
              <a:gd name="connsiteY196" fmla="*/ 46495 h 5618136"/>
              <a:gd name="connsiteX197" fmla="*/ 1521918 w 4863086"/>
              <a:gd name="connsiteY197" fmla="*/ 38746 h 5618136"/>
              <a:gd name="connsiteX198" fmla="*/ 1452176 w 4863086"/>
              <a:gd name="connsiteY198" fmla="*/ 30997 h 5618136"/>
              <a:gd name="connsiteX199" fmla="*/ 1095715 w 4863086"/>
              <a:gd name="connsiteY199" fmla="*/ 38746 h 5618136"/>
              <a:gd name="connsiteX200" fmla="*/ 917484 w 4863086"/>
              <a:gd name="connsiteY200" fmla="*/ 46495 h 5618136"/>
              <a:gd name="connsiteX201" fmla="*/ 870990 w 4863086"/>
              <a:gd name="connsiteY201" fmla="*/ 61993 h 5618136"/>
              <a:gd name="connsiteX202" fmla="*/ 847742 w 4863086"/>
              <a:gd name="connsiteY202" fmla="*/ 69742 h 5618136"/>
              <a:gd name="connsiteX203" fmla="*/ 646264 w 4863086"/>
              <a:gd name="connsiteY203" fmla="*/ 85241 h 5618136"/>
              <a:gd name="connsiteX204" fmla="*/ 530027 w 4863086"/>
              <a:gd name="connsiteY204" fmla="*/ 108488 h 5618136"/>
              <a:gd name="connsiteX205" fmla="*/ 499030 w 4863086"/>
              <a:gd name="connsiteY205" fmla="*/ 116237 h 5618136"/>
              <a:gd name="connsiteX206" fmla="*/ 344047 w 4863086"/>
              <a:gd name="connsiteY206" fmla="*/ 123986 h 5618136"/>
              <a:gd name="connsiteX207" fmla="*/ 251057 w 4863086"/>
              <a:gd name="connsiteY207" fmla="*/ 131736 h 5618136"/>
              <a:gd name="connsiteX208" fmla="*/ 204562 w 4863086"/>
              <a:gd name="connsiteY208" fmla="*/ 162732 h 5618136"/>
              <a:gd name="connsiteX209" fmla="*/ 181315 w 4863086"/>
              <a:gd name="connsiteY209" fmla="*/ 185980 h 5618136"/>
              <a:gd name="connsiteX210" fmla="*/ 134820 w 4863086"/>
              <a:gd name="connsiteY210" fmla="*/ 216976 h 5618136"/>
              <a:gd name="connsiteX211" fmla="*/ 96074 w 4863086"/>
              <a:gd name="connsiteY211" fmla="*/ 240224 h 5618136"/>
              <a:gd name="connsiteX212" fmla="*/ 57328 w 4863086"/>
              <a:gd name="connsiteY212" fmla="*/ 278969 h 5618136"/>
              <a:gd name="connsiteX213" fmla="*/ 41830 w 4863086"/>
              <a:gd name="connsiteY213" fmla="*/ 294468 h 5618136"/>
              <a:gd name="connsiteX214" fmla="*/ 10834 w 4863086"/>
              <a:gd name="connsiteY214" fmla="*/ 340963 h 5618136"/>
              <a:gd name="connsiteX215" fmla="*/ 10834 w 4863086"/>
              <a:gd name="connsiteY215" fmla="*/ 627681 h 5618136"/>
              <a:gd name="connsiteX216" fmla="*/ 18583 w 4863086"/>
              <a:gd name="connsiteY216" fmla="*/ 650929 h 5618136"/>
              <a:gd name="connsiteX217" fmla="*/ 41830 w 4863086"/>
              <a:gd name="connsiteY217" fmla="*/ 666427 h 5618136"/>
              <a:gd name="connsiteX218" fmla="*/ 65078 w 4863086"/>
              <a:gd name="connsiteY218" fmla="*/ 697424 h 5618136"/>
              <a:gd name="connsiteX219" fmla="*/ 119322 w 4863086"/>
              <a:gd name="connsiteY219" fmla="*/ 720671 h 5618136"/>
              <a:gd name="connsiteX220" fmla="*/ 196813 w 4863086"/>
              <a:gd name="connsiteY220" fmla="*/ 736169 h 5618136"/>
              <a:gd name="connsiteX221" fmla="*/ 235559 w 4863086"/>
              <a:gd name="connsiteY221" fmla="*/ 743919 h 5618136"/>
              <a:gd name="connsiteX222" fmla="*/ 258806 w 4863086"/>
              <a:gd name="connsiteY222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226373 w 4863086"/>
              <a:gd name="connsiteY167" fmla="*/ 209227 h 5618136"/>
              <a:gd name="connsiteX168" fmla="*/ 4156630 w 4863086"/>
              <a:gd name="connsiteY168" fmla="*/ 216976 h 5618136"/>
              <a:gd name="connsiteX169" fmla="*/ 4071390 w 4863086"/>
              <a:gd name="connsiteY169" fmla="*/ 240224 h 5618136"/>
              <a:gd name="connsiteX170" fmla="*/ 3893159 w 4863086"/>
              <a:gd name="connsiteY170" fmla="*/ 232475 h 5618136"/>
              <a:gd name="connsiteX171" fmla="*/ 3862162 w 4863086"/>
              <a:gd name="connsiteY171" fmla="*/ 224725 h 5618136"/>
              <a:gd name="connsiteX172" fmla="*/ 3776922 w 4863086"/>
              <a:gd name="connsiteY172" fmla="*/ 216976 h 5618136"/>
              <a:gd name="connsiteX173" fmla="*/ 3699430 w 4863086"/>
              <a:gd name="connsiteY173" fmla="*/ 201478 h 5618136"/>
              <a:gd name="connsiteX174" fmla="*/ 3575444 w 4863086"/>
              <a:gd name="connsiteY174" fmla="*/ 185980 h 5618136"/>
              <a:gd name="connsiteX175" fmla="*/ 3513451 w 4863086"/>
              <a:gd name="connsiteY175" fmla="*/ 170481 h 5618136"/>
              <a:gd name="connsiteX176" fmla="*/ 4243679 w 4863086"/>
              <a:gd name="connsiteY176" fmla="*/ 429303 h 5618136"/>
              <a:gd name="connsiteX177" fmla="*/ 4158955 w 4863086"/>
              <a:gd name="connsiteY177" fmla="*/ 474765 h 5618136"/>
              <a:gd name="connsiteX178" fmla="*/ 4060799 w 4863086"/>
              <a:gd name="connsiteY178" fmla="*/ 423362 h 5618136"/>
              <a:gd name="connsiteX179" fmla="*/ 4103678 w 4863086"/>
              <a:gd name="connsiteY179" fmla="*/ 642146 h 5618136"/>
              <a:gd name="connsiteX180" fmla="*/ 3908399 w 4863086"/>
              <a:gd name="connsiteY180" fmla="*/ 697682 h 5618136"/>
              <a:gd name="connsiteX181" fmla="*/ 4048659 w 4863086"/>
              <a:gd name="connsiteY181" fmla="*/ 542699 h 5618136"/>
              <a:gd name="connsiteX182" fmla="*/ 3834524 w 4863086"/>
              <a:gd name="connsiteY182" fmla="*/ 641630 h 5618136"/>
              <a:gd name="connsiteX183" fmla="*/ 3505960 w 4863086"/>
              <a:gd name="connsiteY183" fmla="*/ 786281 h 5618136"/>
              <a:gd name="connsiteX184" fmla="*/ 2971526 w 4863086"/>
              <a:gd name="connsiteY184" fmla="*/ 572662 h 5618136"/>
              <a:gd name="connsiteX185" fmla="*/ 2940013 w 4863086"/>
              <a:gd name="connsiteY185" fmla="*/ 46495 h 5618136"/>
              <a:gd name="connsiteX186" fmla="*/ 2893518 w 4863086"/>
              <a:gd name="connsiteY186" fmla="*/ 30997 h 5618136"/>
              <a:gd name="connsiteX187" fmla="*/ 2854773 w 4863086"/>
              <a:gd name="connsiteY187" fmla="*/ 23247 h 5618136"/>
              <a:gd name="connsiteX188" fmla="*/ 2808278 w 4863086"/>
              <a:gd name="connsiteY188" fmla="*/ 7749 h 5618136"/>
              <a:gd name="connsiteX189" fmla="*/ 2754034 w 4863086"/>
              <a:gd name="connsiteY189" fmla="*/ 0 h 5618136"/>
              <a:gd name="connsiteX190" fmla="*/ 2544806 w 4863086"/>
              <a:gd name="connsiteY190" fmla="*/ 7749 h 5618136"/>
              <a:gd name="connsiteX191" fmla="*/ 2513810 w 4863086"/>
              <a:gd name="connsiteY191" fmla="*/ 15498 h 5618136"/>
              <a:gd name="connsiteX192" fmla="*/ 2467315 w 4863086"/>
              <a:gd name="connsiteY192" fmla="*/ 23247 h 5618136"/>
              <a:gd name="connsiteX193" fmla="*/ 2436318 w 4863086"/>
              <a:gd name="connsiteY193" fmla="*/ 30997 h 5618136"/>
              <a:gd name="connsiteX194" fmla="*/ 2366576 w 4863086"/>
              <a:gd name="connsiteY194" fmla="*/ 38746 h 5618136"/>
              <a:gd name="connsiteX195" fmla="*/ 2242590 w 4863086"/>
              <a:gd name="connsiteY195" fmla="*/ 54244 h 5618136"/>
              <a:gd name="connsiteX196" fmla="*/ 1560664 w 4863086"/>
              <a:gd name="connsiteY196" fmla="*/ 46495 h 5618136"/>
              <a:gd name="connsiteX197" fmla="*/ 1521918 w 4863086"/>
              <a:gd name="connsiteY197" fmla="*/ 38746 h 5618136"/>
              <a:gd name="connsiteX198" fmla="*/ 1452176 w 4863086"/>
              <a:gd name="connsiteY198" fmla="*/ 30997 h 5618136"/>
              <a:gd name="connsiteX199" fmla="*/ 1095715 w 4863086"/>
              <a:gd name="connsiteY199" fmla="*/ 38746 h 5618136"/>
              <a:gd name="connsiteX200" fmla="*/ 917484 w 4863086"/>
              <a:gd name="connsiteY200" fmla="*/ 46495 h 5618136"/>
              <a:gd name="connsiteX201" fmla="*/ 870990 w 4863086"/>
              <a:gd name="connsiteY201" fmla="*/ 61993 h 5618136"/>
              <a:gd name="connsiteX202" fmla="*/ 847742 w 4863086"/>
              <a:gd name="connsiteY202" fmla="*/ 69742 h 5618136"/>
              <a:gd name="connsiteX203" fmla="*/ 646264 w 4863086"/>
              <a:gd name="connsiteY203" fmla="*/ 85241 h 5618136"/>
              <a:gd name="connsiteX204" fmla="*/ 530027 w 4863086"/>
              <a:gd name="connsiteY204" fmla="*/ 108488 h 5618136"/>
              <a:gd name="connsiteX205" fmla="*/ 499030 w 4863086"/>
              <a:gd name="connsiteY205" fmla="*/ 116237 h 5618136"/>
              <a:gd name="connsiteX206" fmla="*/ 344047 w 4863086"/>
              <a:gd name="connsiteY206" fmla="*/ 123986 h 5618136"/>
              <a:gd name="connsiteX207" fmla="*/ 251057 w 4863086"/>
              <a:gd name="connsiteY207" fmla="*/ 131736 h 5618136"/>
              <a:gd name="connsiteX208" fmla="*/ 204562 w 4863086"/>
              <a:gd name="connsiteY208" fmla="*/ 162732 h 5618136"/>
              <a:gd name="connsiteX209" fmla="*/ 181315 w 4863086"/>
              <a:gd name="connsiteY209" fmla="*/ 185980 h 5618136"/>
              <a:gd name="connsiteX210" fmla="*/ 134820 w 4863086"/>
              <a:gd name="connsiteY210" fmla="*/ 216976 h 5618136"/>
              <a:gd name="connsiteX211" fmla="*/ 96074 w 4863086"/>
              <a:gd name="connsiteY211" fmla="*/ 240224 h 5618136"/>
              <a:gd name="connsiteX212" fmla="*/ 57328 w 4863086"/>
              <a:gd name="connsiteY212" fmla="*/ 278969 h 5618136"/>
              <a:gd name="connsiteX213" fmla="*/ 41830 w 4863086"/>
              <a:gd name="connsiteY213" fmla="*/ 294468 h 5618136"/>
              <a:gd name="connsiteX214" fmla="*/ 10834 w 4863086"/>
              <a:gd name="connsiteY214" fmla="*/ 340963 h 5618136"/>
              <a:gd name="connsiteX215" fmla="*/ 10834 w 4863086"/>
              <a:gd name="connsiteY215" fmla="*/ 627681 h 5618136"/>
              <a:gd name="connsiteX216" fmla="*/ 18583 w 4863086"/>
              <a:gd name="connsiteY216" fmla="*/ 650929 h 5618136"/>
              <a:gd name="connsiteX217" fmla="*/ 41830 w 4863086"/>
              <a:gd name="connsiteY217" fmla="*/ 666427 h 5618136"/>
              <a:gd name="connsiteX218" fmla="*/ 65078 w 4863086"/>
              <a:gd name="connsiteY218" fmla="*/ 697424 h 5618136"/>
              <a:gd name="connsiteX219" fmla="*/ 119322 w 4863086"/>
              <a:gd name="connsiteY219" fmla="*/ 720671 h 5618136"/>
              <a:gd name="connsiteX220" fmla="*/ 196813 w 4863086"/>
              <a:gd name="connsiteY220" fmla="*/ 736169 h 5618136"/>
              <a:gd name="connsiteX221" fmla="*/ 235559 w 4863086"/>
              <a:gd name="connsiteY221" fmla="*/ 743919 h 5618136"/>
              <a:gd name="connsiteX222" fmla="*/ 258806 w 4863086"/>
              <a:gd name="connsiteY222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226373 w 4863086"/>
              <a:gd name="connsiteY167" fmla="*/ 209227 h 5618136"/>
              <a:gd name="connsiteX168" fmla="*/ 4156630 w 4863086"/>
              <a:gd name="connsiteY168" fmla="*/ 216976 h 5618136"/>
              <a:gd name="connsiteX169" fmla="*/ 4071390 w 4863086"/>
              <a:gd name="connsiteY169" fmla="*/ 240224 h 5618136"/>
              <a:gd name="connsiteX170" fmla="*/ 3893159 w 4863086"/>
              <a:gd name="connsiteY170" fmla="*/ 232475 h 5618136"/>
              <a:gd name="connsiteX171" fmla="*/ 3862162 w 4863086"/>
              <a:gd name="connsiteY171" fmla="*/ 224725 h 5618136"/>
              <a:gd name="connsiteX172" fmla="*/ 3776922 w 4863086"/>
              <a:gd name="connsiteY172" fmla="*/ 216976 h 5618136"/>
              <a:gd name="connsiteX173" fmla="*/ 3699430 w 4863086"/>
              <a:gd name="connsiteY173" fmla="*/ 201478 h 5618136"/>
              <a:gd name="connsiteX174" fmla="*/ 3575444 w 4863086"/>
              <a:gd name="connsiteY174" fmla="*/ 185980 h 5618136"/>
              <a:gd name="connsiteX175" fmla="*/ 4534531 w 4863086"/>
              <a:gd name="connsiteY175" fmla="*/ 642921 h 5618136"/>
              <a:gd name="connsiteX176" fmla="*/ 4243679 w 4863086"/>
              <a:gd name="connsiteY176" fmla="*/ 429303 h 5618136"/>
              <a:gd name="connsiteX177" fmla="*/ 4158955 w 4863086"/>
              <a:gd name="connsiteY177" fmla="*/ 474765 h 5618136"/>
              <a:gd name="connsiteX178" fmla="*/ 4060799 w 4863086"/>
              <a:gd name="connsiteY178" fmla="*/ 423362 h 5618136"/>
              <a:gd name="connsiteX179" fmla="*/ 4103678 w 4863086"/>
              <a:gd name="connsiteY179" fmla="*/ 642146 h 5618136"/>
              <a:gd name="connsiteX180" fmla="*/ 3908399 w 4863086"/>
              <a:gd name="connsiteY180" fmla="*/ 697682 h 5618136"/>
              <a:gd name="connsiteX181" fmla="*/ 4048659 w 4863086"/>
              <a:gd name="connsiteY181" fmla="*/ 542699 h 5618136"/>
              <a:gd name="connsiteX182" fmla="*/ 3834524 w 4863086"/>
              <a:gd name="connsiteY182" fmla="*/ 641630 h 5618136"/>
              <a:gd name="connsiteX183" fmla="*/ 3505960 w 4863086"/>
              <a:gd name="connsiteY183" fmla="*/ 786281 h 5618136"/>
              <a:gd name="connsiteX184" fmla="*/ 2971526 w 4863086"/>
              <a:gd name="connsiteY184" fmla="*/ 572662 h 5618136"/>
              <a:gd name="connsiteX185" fmla="*/ 2940013 w 4863086"/>
              <a:gd name="connsiteY185" fmla="*/ 46495 h 5618136"/>
              <a:gd name="connsiteX186" fmla="*/ 2893518 w 4863086"/>
              <a:gd name="connsiteY186" fmla="*/ 30997 h 5618136"/>
              <a:gd name="connsiteX187" fmla="*/ 2854773 w 4863086"/>
              <a:gd name="connsiteY187" fmla="*/ 23247 h 5618136"/>
              <a:gd name="connsiteX188" fmla="*/ 2808278 w 4863086"/>
              <a:gd name="connsiteY188" fmla="*/ 7749 h 5618136"/>
              <a:gd name="connsiteX189" fmla="*/ 2754034 w 4863086"/>
              <a:gd name="connsiteY189" fmla="*/ 0 h 5618136"/>
              <a:gd name="connsiteX190" fmla="*/ 2544806 w 4863086"/>
              <a:gd name="connsiteY190" fmla="*/ 7749 h 5618136"/>
              <a:gd name="connsiteX191" fmla="*/ 2513810 w 4863086"/>
              <a:gd name="connsiteY191" fmla="*/ 15498 h 5618136"/>
              <a:gd name="connsiteX192" fmla="*/ 2467315 w 4863086"/>
              <a:gd name="connsiteY192" fmla="*/ 23247 h 5618136"/>
              <a:gd name="connsiteX193" fmla="*/ 2436318 w 4863086"/>
              <a:gd name="connsiteY193" fmla="*/ 30997 h 5618136"/>
              <a:gd name="connsiteX194" fmla="*/ 2366576 w 4863086"/>
              <a:gd name="connsiteY194" fmla="*/ 38746 h 5618136"/>
              <a:gd name="connsiteX195" fmla="*/ 2242590 w 4863086"/>
              <a:gd name="connsiteY195" fmla="*/ 54244 h 5618136"/>
              <a:gd name="connsiteX196" fmla="*/ 1560664 w 4863086"/>
              <a:gd name="connsiteY196" fmla="*/ 46495 h 5618136"/>
              <a:gd name="connsiteX197" fmla="*/ 1521918 w 4863086"/>
              <a:gd name="connsiteY197" fmla="*/ 38746 h 5618136"/>
              <a:gd name="connsiteX198" fmla="*/ 1452176 w 4863086"/>
              <a:gd name="connsiteY198" fmla="*/ 30997 h 5618136"/>
              <a:gd name="connsiteX199" fmla="*/ 1095715 w 4863086"/>
              <a:gd name="connsiteY199" fmla="*/ 38746 h 5618136"/>
              <a:gd name="connsiteX200" fmla="*/ 917484 w 4863086"/>
              <a:gd name="connsiteY200" fmla="*/ 46495 h 5618136"/>
              <a:gd name="connsiteX201" fmla="*/ 870990 w 4863086"/>
              <a:gd name="connsiteY201" fmla="*/ 61993 h 5618136"/>
              <a:gd name="connsiteX202" fmla="*/ 847742 w 4863086"/>
              <a:gd name="connsiteY202" fmla="*/ 69742 h 5618136"/>
              <a:gd name="connsiteX203" fmla="*/ 646264 w 4863086"/>
              <a:gd name="connsiteY203" fmla="*/ 85241 h 5618136"/>
              <a:gd name="connsiteX204" fmla="*/ 530027 w 4863086"/>
              <a:gd name="connsiteY204" fmla="*/ 108488 h 5618136"/>
              <a:gd name="connsiteX205" fmla="*/ 499030 w 4863086"/>
              <a:gd name="connsiteY205" fmla="*/ 116237 h 5618136"/>
              <a:gd name="connsiteX206" fmla="*/ 344047 w 4863086"/>
              <a:gd name="connsiteY206" fmla="*/ 123986 h 5618136"/>
              <a:gd name="connsiteX207" fmla="*/ 251057 w 4863086"/>
              <a:gd name="connsiteY207" fmla="*/ 131736 h 5618136"/>
              <a:gd name="connsiteX208" fmla="*/ 204562 w 4863086"/>
              <a:gd name="connsiteY208" fmla="*/ 162732 h 5618136"/>
              <a:gd name="connsiteX209" fmla="*/ 181315 w 4863086"/>
              <a:gd name="connsiteY209" fmla="*/ 185980 h 5618136"/>
              <a:gd name="connsiteX210" fmla="*/ 134820 w 4863086"/>
              <a:gd name="connsiteY210" fmla="*/ 216976 h 5618136"/>
              <a:gd name="connsiteX211" fmla="*/ 96074 w 4863086"/>
              <a:gd name="connsiteY211" fmla="*/ 240224 h 5618136"/>
              <a:gd name="connsiteX212" fmla="*/ 57328 w 4863086"/>
              <a:gd name="connsiteY212" fmla="*/ 278969 h 5618136"/>
              <a:gd name="connsiteX213" fmla="*/ 41830 w 4863086"/>
              <a:gd name="connsiteY213" fmla="*/ 294468 h 5618136"/>
              <a:gd name="connsiteX214" fmla="*/ 10834 w 4863086"/>
              <a:gd name="connsiteY214" fmla="*/ 340963 h 5618136"/>
              <a:gd name="connsiteX215" fmla="*/ 10834 w 4863086"/>
              <a:gd name="connsiteY215" fmla="*/ 627681 h 5618136"/>
              <a:gd name="connsiteX216" fmla="*/ 18583 w 4863086"/>
              <a:gd name="connsiteY216" fmla="*/ 650929 h 5618136"/>
              <a:gd name="connsiteX217" fmla="*/ 41830 w 4863086"/>
              <a:gd name="connsiteY217" fmla="*/ 666427 h 5618136"/>
              <a:gd name="connsiteX218" fmla="*/ 65078 w 4863086"/>
              <a:gd name="connsiteY218" fmla="*/ 697424 h 5618136"/>
              <a:gd name="connsiteX219" fmla="*/ 119322 w 4863086"/>
              <a:gd name="connsiteY219" fmla="*/ 720671 h 5618136"/>
              <a:gd name="connsiteX220" fmla="*/ 196813 w 4863086"/>
              <a:gd name="connsiteY220" fmla="*/ 736169 h 5618136"/>
              <a:gd name="connsiteX221" fmla="*/ 235559 w 4863086"/>
              <a:gd name="connsiteY221" fmla="*/ 743919 h 5618136"/>
              <a:gd name="connsiteX222" fmla="*/ 258806 w 4863086"/>
              <a:gd name="connsiteY222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226373 w 4863086"/>
              <a:gd name="connsiteY167" fmla="*/ 209227 h 5618136"/>
              <a:gd name="connsiteX168" fmla="*/ 4156630 w 4863086"/>
              <a:gd name="connsiteY168" fmla="*/ 216976 h 5618136"/>
              <a:gd name="connsiteX169" fmla="*/ 4071390 w 4863086"/>
              <a:gd name="connsiteY169" fmla="*/ 240224 h 5618136"/>
              <a:gd name="connsiteX170" fmla="*/ 3893159 w 4863086"/>
              <a:gd name="connsiteY170" fmla="*/ 232475 h 5618136"/>
              <a:gd name="connsiteX171" fmla="*/ 3862162 w 4863086"/>
              <a:gd name="connsiteY171" fmla="*/ 224725 h 5618136"/>
              <a:gd name="connsiteX172" fmla="*/ 3776922 w 4863086"/>
              <a:gd name="connsiteY172" fmla="*/ 216976 h 5618136"/>
              <a:gd name="connsiteX173" fmla="*/ 3699430 w 4863086"/>
              <a:gd name="connsiteY173" fmla="*/ 201478 h 5618136"/>
              <a:gd name="connsiteX174" fmla="*/ 4550804 w 4863086"/>
              <a:gd name="connsiteY174" fmla="*/ 536500 h 5618136"/>
              <a:gd name="connsiteX175" fmla="*/ 4534531 w 4863086"/>
              <a:gd name="connsiteY175" fmla="*/ 642921 h 5618136"/>
              <a:gd name="connsiteX176" fmla="*/ 4243679 w 4863086"/>
              <a:gd name="connsiteY176" fmla="*/ 429303 h 5618136"/>
              <a:gd name="connsiteX177" fmla="*/ 4158955 w 4863086"/>
              <a:gd name="connsiteY177" fmla="*/ 474765 h 5618136"/>
              <a:gd name="connsiteX178" fmla="*/ 4060799 w 4863086"/>
              <a:gd name="connsiteY178" fmla="*/ 423362 h 5618136"/>
              <a:gd name="connsiteX179" fmla="*/ 4103678 w 4863086"/>
              <a:gd name="connsiteY179" fmla="*/ 642146 h 5618136"/>
              <a:gd name="connsiteX180" fmla="*/ 3908399 w 4863086"/>
              <a:gd name="connsiteY180" fmla="*/ 697682 h 5618136"/>
              <a:gd name="connsiteX181" fmla="*/ 4048659 w 4863086"/>
              <a:gd name="connsiteY181" fmla="*/ 542699 h 5618136"/>
              <a:gd name="connsiteX182" fmla="*/ 3834524 w 4863086"/>
              <a:gd name="connsiteY182" fmla="*/ 641630 h 5618136"/>
              <a:gd name="connsiteX183" fmla="*/ 3505960 w 4863086"/>
              <a:gd name="connsiteY183" fmla="*/ 786281 h 5618136"/>
              <a:gd name="connsiteX184" fmla="*/ 2971526 w 4863086"/>
              <a:gd name="connsiteY184" fmla="*/ 572662 h 5618136"/>
              <a:gd name="connsiteX185" fmla="*/ 2940013 w 4863086"/>
              <a:gd name="connsiteY185" fmla="*/ 46495 h 5618136"/>
              <a:gd name="connsiteX186" fmla="*/ 2893518 w 4863086"/>
              <a:gd name="connsiteY186" fmla="*/ 30997 h 5618136"/>
              <a:gd name="connsiteX187" fmla="*/ 2854773 w 4863086"/>
              <a:gd name="connsiteY187" fmla="*/ 23247 h 5618136"/>
              <a:gd name="connsiteX188" fmla="*/ 2808278 w 4863086"/>
              <a:gd name="connsiteY188" fmla="*/ 7749 h 5618136"/>
              <a:gd name="connsiteX189" fmla="*/ 2754034 w 4863086"/>
              <a:gd name="connsiteY189" fmla="*/ 0 h 5618136"/>
              <a:gd name="connsiteX190" fmla="*/ 2544806 w 4863086"/>
              <a:gd name="connsiteY190" fmla="*/ 7749 h 5618136"/>
              <a:gd name="connsiteX191" fmla="*/ 2513810 w 4863086"/>
              <a:gd name="connsiteY191" fmla="*/ 15498 h 5618136"/>
              <a:gd name="connsiteX192" fmla="*/ 2467315 w 4863086"/>
              <a:gd name="connsiteY192" fmla="*/ 23247 h 5618136"/>
              <a:gd name="connsiteX193" fmla="*/ 2436318 w 4863086"/>
              <a:gd name="connsiteY193" fmla="*/ 30997 h 5618136"/>
              <a:gd name="connsiteX194" fmla="*/ 2366576 w 4863086"/>
              <a:gd name="connsiteY194" fmla="*/ 38746 h 5618136"/>
              <a:gd name="connsiteX195" fmla="*/ 2242590 w 4863086"/>
              <a:gd name="connsiteY195" fmla="*/ 54244 h 5618136"/>
              <a:gd name="connsiteX196" fmla="*/ 1560664 w 4863086"/>
              <a:gd name="connsiteY196" fmla="*/ 46495 h 5618136"/>
              <a:gd name="connsiteX197" fmla="*/ 1521918 w 4863086"/>
              <a:gd name="connsiteY197" fmla="*/ 38746 h 5618136"/>
              <a:gd name="connsiteX198" fmla="*/ 1452176 w 4863086"/>
              <a:gd name="connsiteY198" fmla="*/ 30997 h 5618136"/>
              <a:gd name="connsiteX199" fmla="*/ 1095715 w 4863086"/>
              <a:gd name="connsiteY199" fmla="*/ 38746 h 5618136"/>
              <a:gd name="connsiteX200" fmla="*/ 917484 w 4863086"/>
              <a:gd name="connsiteY200" fmla="*/ 46495 h 5618136"/>
              <a:gd name="connsiteX201" fmla="*/ 870990 w 4863086"/>
              <a:gd name="connsiteY201" fmla="*/ 61993 h 5618136"/>
              <a:gd name="connsiteX202" fmla="*/ 847742 w 4863086"/>
              <a:gd name="connsiteY202" fmla="*/ 69742 h 5618136"/>
              <a:gd name="connsiteX203" fmla="*/ 646264 w 4863086"/>
              <a:gd name="connsiteY203" fmla="*/ 85241 h 5618136"/>
              <a:gd name="connsiteX204" fmla="*/ 530027 w 4863086"/>
              <a:gd name="connsiteY204" fmla="*/ 108488 h 5618136"/>
              <a:gd name="connsiteX205" fmla="*/ 499030 w 4863086"/>
              <a:gd name="connsiteY205" fmla="*/ 116237 h 5618136"/>
              <a:gd name="connsiteX206" fmla="*/ 344047 w 4863086"/>
              <a:gd name="connsiteY206" fmla="*/ 123986 h 5618136"/>
              <a:gd name="connsiteX207" fmla="*/ 251057 w 4863086"/>
              <a:gd name="connsiteY207" fmla="*/ 131736 h 5618136"/>
              <a:gd name="connsiteX208" fmla="*/ 204562 w 4863086"/>
              <a:gd name="connsiteY208" fmla="*/ 162732 h 5618136"/>
              <a:gd name="connsiteX209" fmla="*/ 181315 w 4863086"/>
              <a:gd name="connsiteY209" fmla="*/ 185980 h 5618136"/>
              <a:gd name="connsiteX210" fmla="*/ 134820 w 4863086"/>
              <a:gd name="connsiteY210" fmla="*/ 216976 h 5618136"/>
              <a:gd name="connsiteX211" fmla="*/ 96074 w 4863086"/>
              <a:gd name="connsiteY211" fmla="*/ 240224 h 5618136"/>
              <a:gd name="connsiteX212" fmla="*/ 57328 w 4863086"/>
              <a:gd name="connsiteY212" fmla="*/ 278969 h 5618136"/>
              <a:gd name="connsiteX213" fmla="*/ 41830 w 4863086"/>
              <a:gd name="connsiteY213" fmla="*/ 294468 h 5618136"/>
              <a:gd name="connsiteX214" fmla="*/ 10834 w 4863086"/>
              <a:gd name="connsiteY214" fmla="*/ 340963 h 5618136"/>
              <a:gd name="connsiteX215" fmla="*/ 10834 w 4863086"/>
              <a:gd name="connsiteY215" fmla="*/ 627681 h 5618136"/>
              <a:gd name="connsiteX216" fmla="*/ 18583 w 4863086"/>
              <a:gd name="connsiteY216" fmla="*/ 650929 h 5618136"/>
              <a:gd name="connsiteX217" fmla="*/ 41830 w 4863086"/>
              <a:gd name="connsiteY217" fmla="*/ 666427 h 5618136"/>
              <a:gd name="connsiteX218" fmla="*/ 65078 w 4863086"/>
              <a:gd name="connsiteY218" fmla="*/ 697424 h 5618136"/>
              <a:gd name="connsiteX219" fmla="*/ 119322 w 4863086"/>
              <a:gd name="connsiteY219" fmla="*/ 720671 h 5618136"/>
              <a:gd name="connsiteX220" fmla="*/ 196813 w 4863086"/>
              <a:gd name="connsiteY220" fmla="*/ 736169 h 5618136"/>
              <a:gd name="connsiteX221" fmla="*/ 235559 w 4863086"/>
              <a:gd name="connsiteY221" fmla="*/ 743919 h 5618136"/>
              <a:gd name="connsiteX222" fmla="*/ 258806 w 4863086"/>
              <a:gd name="connsiteY222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333053 w 4863086"/>
              <a:gd name="connsiteY167" fmla="*/ 849307 h 5618136"/>
              <a:gd name="connsiteX168" fmla="*/ 4156630 w 4863086"/>
              <a:gd name="connsiteY168" fmla="*/ 216976 h 5618136"/>
              <a:gd name="connsiteX169" fmla="*/ 4071390 w 4863086"/>
              <a:gd name="connsiteY169" fmla="*/ 240224 h 5618136"/>
              <a:gd name="connsiteX170" fmla="*/ 3893159 w 4863086"/>
              <a:gd name="connsiteY170" fmla="*/ 232475 h 5618136"/>
              <a:gd name="connsiteX171" fmla="*/ 3862162 w 4863086"/>
              <a:gd name="connsiteY171" fmla="*/ 224725 h 5618136"/>
              <a:gd name="connsiteX172" fmla="*/ 3776922 w 4863086"/>
              <a:gd name="connsiteY172" fmla="*/ 216976 h 5618136"/>
              <a:gd name="connsiteX173" fmla="*/ 3699430 w 4863086"/>
              <a:gd name="connsiteY173" fmla="*/ 201478 h 5618136"/>
              <a:gd name="connsiteX174" fmla="*/ 4550804 w 4863086"/>
              <a:gd name="connsiteY174" fmla="*/ 536500 h 5618136"/>
              <a:gd name="connsiteX175" fmla="*/ 4534531 w 4863086"/>
              <a:gd name="connsiteY175" fmla="*/ 642921 h 5618136"/>
              <a:gd name="connsiteX176" fmla="*/ 4243679 w 4863086"/>
              <a:gd name="connsiteY176" fmla="*/ 429303 h 5618136"/>
              <a:gd name="connsiteX177" fmla="*/ 4158955 w 4863086"/>
              <a:gd name="connsiteY177" fmla="*/ 474765 h 5618136"/>
              <a:gd name="connsiteX178" fmla="*/ 4060799 w 4863086"/>
              <a:gd name="connsiteY178" fmla="*/ 423362 h 5618136"/>
              <a:gd name="connsiteX179" fmla="*/ 4103678 w 4863086"/>
              <a:gd name="connsiteY179" fmla="*/ 642146 h 5618136"/>
              <a:gd name="connsiteX180" fmla="*/ 3908399 w 4863086"/>
              <a:gd name="connsiteY180" fmla="*/ 697682 h 5618136"/>
              <a:gd name="connsiteX181" fmla="*/ 4048659 w 4863086"/>
              <a:gd name="connsiteY181" fmla="*/ 542699 h 5618136"/>
              <a:gd name="connsiteX182" fmla="*/ 3834524 w 4863086"/>
              <a:gd name="connsiteY182" fmla="*/ 641630 h 5618136"/>
              <a:gd name="connsiteX183" fmla="*/ 3505960 w 4863086"/>
              <a:gd name="connsiteY183" fmla="*/ 786281 h 5618136"/>
              <a:gd name="connsiteX184" fmla="*/ 2971526 w 4863086"/>
              <a:gd name="connsiteY184" fmla="*/ 572662 h 5618136"/>
              <a:gd name="connsiteX185" fmla="*/ 2940013 w 4863086"/>
              <a:gd name="connsiteY185" fmla="*/ 46495 h 5618136"/>
              <a:gd name="connsiteX186" fmla="*/ 2893518 w 4863086"/>
              <a:gd name="connsiteY186" fmla="*/ 30997 h 5618136"/>
              <a:gd name="connsiteX187" fmla="*/ 2854773 w 4863086"/>
              <a:gd name="connsiteY187" fmla="*/ 23247 h 5618136"/>
              <a:gd name="connsiteX188" fmla="*/ 2808278 w 4863086"/>
              <a:gd name="connsiteY188" fmla="*/ 7749 h 5618136"/>
              <a:gd name="connsiteX189" fmla="*/ 2754034 w 4863086"/>
              <a:gd name="connsiteY189" fmla="*/ 0 h 5618136"/>
              <a:gd name="connsiteX190" fmla="*/ 2544806 w 4863086"/>
              <a:gd name="connsiteY190" fmla="*/ 7749 h 5618136"/>
              <a:gd name="connsiteX191" fmla="*/ 2513810 w 4863086"/>
              <a:gd name="connsiteY191" fmla="*/ 15498 h 5618136"/>
              <a:gd name="connsiteX192" fmla="*/ 2467315 w 4863086"/>
              <a:gd name="connsiteY192" fmla="*/ 23247 h 5618136"/>
              <a:gd name="connsiteX193" fmla="*/ 2436318 w 4863086"/>
              <a:gd name="connsiteY193" fmla="*/ 30997 h 5618136"/>
              <a:gd name="connsiteX194" fmla="*/ 2366576 w 4863086"/>
              <a:gd name="connsiteY194" fmla="*/ 38746 h 5618136"/>
              <a:gd name="connsiteX195" fmla="*/ 2242590 w 4863086"/>
              <a:gd name="connsiteY195" fmla="*/ 54244 h 5618136"/>
              <a:gd name="connsiteX196" fmla="*/ 1560664 w 4863086"/>
              <a:gd name="connsiteY196" fmla="*/ 46495 h 5618136"/>
              <a:gd name="connsiteX197" fmla="*/ 1521918 w 4863086"/>
              <a:gd name="connsiteY197" fmla="*/ 38746 h 5618136"/>
              <a:gd name="connsiteX198" fmla="*/ 1452176 w 4863086"/>
              <a:gd name="connsiteY198" fmla="*/ 30997 h 5618136"/>
              <a:gd name="connsiteX199" fmla="*/ 1095715 w 4863086"/>
              <a:gd name="connsiteY199" fmla="*/ 38746 h 5618136"/>
              <a:gd name="connsiteX200" fmla="*/ 917484 w 4863086"/>
              <a:gd name="connsiteY200" fmla="*/ 46495 h 5618136"/>
              <a:gd name="connsiteX201" fmla="*/ 870990 w 4863086"/>
              <a:gd name="connsiteY201" fmla="*/ 61993 h 5618136"/>
              <a:gd name="connsiteX202" fmla="*/ 847742 w 4863086"/>
              <a:gd name="connsiteY202" fmla="*/ 69742 h 5618136"/>
              <a:gd name="connsiteX203" fmla="*/ 646264 w 4863086"/>
              <a:gd name="connsiteY203" fmla="*/ 85241 h 5618136"/>
              <a:gd name="connsiteX204" fmla="*/ 530027 w 4863086"/>
              <a:gd name="connsiteY204" fmla="*/ 108488 h 5618136"/>
              <a:gd name="connsiteX205" fmla="*/ 499030 w 4863086"/>
              <a:gd name="connsiteY205" fmla="*/ 116237 h 5618136"/>
              <a:gd name="connsiteX206" fmla="*/ 344047 w 4863086"/>
              <a:gd name="connsiteY206" fmla="*/ 123986 h 5618136"/>
              <a:gd name="connsiteX207" fmla="*/ 251057 w 4863086"/>
              <a:gd name="connsiteY207" fmla="*/ 131736 h 5618136"/>
              <a:gd name="connsiteX208" fmla="*/ 204562 w 4863086"/>
              <a:gd name="connsiteY208" fmla="*/ 162732 h 5618136"/>
              <a:gd name="connsiteX209" fmla="*/ 181315 w 4863086"/>
              <a:gd name="connsiteY209" fmla="*/ 185980 h 5618136"/>
              <a:gd name="connsiteX210" fmla="*/ 134820 w 4863086"/>
              <a:gd name="connsiteY210" fmla="*/ 216976 h 5618136"/>
              <a:gd name="connsiteX211" fmla="*/ 96074 w 4863086"/>
              <a:gd name="connsiteY211" fmla="*/ 240224 h 5618136"/>
              <a:gd name="connsiteX212" fmla="*/ 57328 w 4863086"/>
              <a:gd name="connsiteY212" fmla="*/ 278969 h 5618136"/>
              <a:gd name="connsiteX213" fmla="*/ 41830 w 4863086"/>
              <a:gd name="connsiteY213" fmla="*/ 294468 h 5618136"/>
              <a:gd name="connsiteX214" fmla="*/ 10834 w 4863086"/>
              <a:gd name="connsiteY214" fmla="*/ 340963 h 5618136"/>
              <a:gd name="connsiteX215" fmla="*/ 10834 w 4863086"/>
              <a:gd name="connsiteY215" fmla="*/ 627681 h 5618136"/>
              <a:gd name="connsiteX216" fmla="*/ 18583 w 4863086"/>
              <a:gd name="connsiteY216" fmla="*/ 650929 h 5618136"/>
              <a:gd name="connsiteX217" fmla="*/ 41830 w 4863086"/>
              <a:gd name="connsiteY217" fmla="*/ 666427 h 5618136"/>
              <a:gd name="connsiteX218" fmla="*/ 65078 w 4863086"/>
              <a:gd name="connsiteY218" fmla="*/ 697424 h 5618136"/>
              <a:gd name="connsiteX219" fmla="*/ 119322 w 4863086"/>
              <a:gd name="connsiteY219" fmla="*/ 720671 h 5618136"/>
              <a:gd name="connsiteX220" fmla="*/ 196813 w 4863086"/>
              <a:gd name="connsiteY220" fmla="*/ 736169 h 5618136"/>
              <a:gd name="connsiteX221" fmla="*/ 235559 w 4863086"/>
              <a:gd name="connsiteY221" fmla="*/ 743919 h 5618136"/>
              <a:gd name="connsiteX222" fmla="*/ 258806 w 4863086"/>
              <a:gd name="connsiteY222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333053 w 4863086"/>
              <a:gd name="connsiteY167" fmla="*/ 849307 h 5618136"/>
              <a:gd name="connsiteX168" fmla="*/ 4156630 w 4863086"/>
              <a:gd name="connsiteY168" fmla="*/ 216976 h 5618136"/>
              <a:gd name="connsiteX169" fmla="*/ 4208550 w 4863086"/>
              <a:gd name="connsiteY169" fmla="*/ 895544 h 5618136"/>
              <a:gd name="connsiteX170" fmla="*/ 3893159 w 4863086"/>
              <a:gd name="connsiteY170" fmla="*/ 232475 h 5618136"/>
              <a:gd name="connsiteX171" fmla="*/ 3862162 w 4863086"/>
              <a:gd name="connsiteY171" fmla="*/ 224725 h 5618136"/>
              <a:gd name="connsiteX172" fmla="*/ 3776922 w 4863086"/>
              <a:gd name="connsiteY172" fmla="*/ 216976 h 5618136"/>
              <a:gd name="connsiteX173" fmla="*/ 3699430 w 4863086"/>
              <a:gd name="connsiteY173" fmla="*/ 201478 h 5618136"/>
              <a:gd name="connsiteX174" fmla="*/ 4550804 w 4863086"/>
              <a:gd name="connsiteY174" fmla="*/ 536500 h 5618136"/>
              <a:gd name="connsiteX175" fmla="*/ 4534531 w 4863086"/>
              <a:gd name="connsiteY175" fmla="*/ 642921 h 5618136"/>
              <a:gd name="connsiteX176" fmla="*/ 4243679 w 4863086"/>
              <a:gd name="connsiteY176" fmla="*/ 429303 h 5618136"/>
              <a:gd name="connsiteX177" fmla="*/ 4158955 w 4863086"/>
              <a:gd name="connsiteY177" fmla="*/ 474765 h 5618136"/>
              <a:gd name="connsiteX178" fmla="*/ 4060799 w 4863086"/>
              <a:gd name="connsiteY178" fmla="*/ 423362 h 5618136"/>
              <a:gd name="connsiteX179" fmla="*/ 4103678 w 4863086"/>
              <a:gd name="connsiteY179" fmla="*/ 642146 h 5618136"/>
              <a:gd name="connsiteX180" fmla="*/ 3908399 w 4863086"/>
              <a:gd name="connsiteY180" fmla="*/ 697682 h 5618136"/>
              <a:gd name="connsiteX181" fmla="*/ 4048659 w 4863086"/>
              <a:gd name="connsiteY181" fmla="*/ 542699 h 5618136"/>
              <a:gd name="connsiteX182" fmla="*/ 3834524 w 4863086"/>
              <a:gd name="connsiteY182" fmla="*/ 641630 h 5618136"/>
              <a:gd name="connsiteX183" fmla="*/ 3505960 w 4863086"/>
              <a:gd name="connsiteY183" fmla="*/ 786281 h 5618136"/>
              <a:gd name="connsiteX184" fmla="*/ 2971526 w 4863086"/>
              <a:gd name="connsiteY184" fmla="*/ 572662 h 5618136"/>
              <a:gd name="connsiteX185" fmla="*/ 2940013 w 4863086"/>
              <a:gd name="connsiteY185" fmla="*/ 46495 h 5618136"/>
              <a:gd name="connsiteX186" fmla="*/ 2893518 w 4863086"/>
              <a:gd name="connsiteY186" fmla="*/ 30997 h 5618136"/>
              <a:gd name="connsiteX187" fmla="*/ 2854773 w 4863086"/>
              <a:gd name="connsiteY187" fmla="*/ 23247 h 5618136"/>
              <a:gd name="connsiteX188" fmla="*/ 2808278 w 4863086"/>
              <a:gd name="connsiteY188" fmla="*/ 7749 h 5618136"/>
              <a:gd name="connsiteX189" fmla="*/ 2754034 w 4863086"/>
              <a:gd name="connsiteY189" fmla="*/ 0 h 5618136"/>
              <a:gd name="connsiteX190" fmla="*/ 2544806 w 4863086"/>
              <a:gd name="connsiteY190" fmla="*/ 7749 h 5618136"/>
              <a:gd name="connsiteX191" fmla="*/ 2513810 w 4863086"/>
              <a:gd name="connsiteY191" fmla="*/ 15498 h 5618136"/>
              <a:gd name="connsiteX192" fmla="*/ 2467315 w 4863086"/>
              <a:gd name="connsiteY192" fmla="*/ 23247 h 5618136"/>
              <a:gd name="connsiteX193" fmla="*/ 2436318 w 4863086"/>
              <a:gd name="connsiteY193" fmla="*/ 30997 h 5618136"/>
              <a:gd name="connsiteX194" fmla="*/ 2366576 w 4863086"/>
              <a:gd name="connsiteY194" fmla="*/ 38746 h 5618136"/>
              <a:gd name="connsiteX195" fmla="*/ 2242590 w 4863086"/>
              <a:gd name="connsiteY195" fmla="*/ 54244 h 5618136"/>
              <a:gd name="connsiteX196" fmla="*/ 1560664 w 4863086"/>
              <a:gd name="connsiteY196" fmla="*/ 46495 h 5618136"/>
              <a:gd name="connsiteX197" fmla="*/ 1521918 w 4863086"/>
              <a:gd name="connsiteY197" fmla="*/ 38746 h 5618136"/>
              <a:gd name="connsiteX198" fmla="*/ 1452176 w 4863086"/>
              <a:gd name="connsiteY198" fmla="*/ 30997 h 5618136"/>
              <a:gd name="connsiteX199" fmla="*/ 1095715 w 4863086"/>
              <a:gd name="connsiteY199" fmla="*/ 38746 h 5618136"/>
              <a:gd name="connsiteX200" fmla="*/ 917484 w 4863086"/>
              <a:gd name="connsiteY200" fmla="*/ 46495 h 5618136"/>
              <a:gd name="connsiteX201" fmla="*/ 870990 w 4863086"/>
              <a:gd name="connsiteY201" fmla="*/ 61993 h 5618136"/>
              <a:gd name="connsiteX202" fmla="*/ 847742 w 4863086"/>
              <a:gd name="connsiteY202" fmla="*/ 69742 h 5618136"/>
              <a:gd name="connsiteX203" fmla="*/ 646264 w 4863086"/>
              <a:gd name="connsiteY203" fmla="*/ 85241 h 5618136"/>
              <a:gd name="connsiteX204" fmla="*/ 530027 w 4863086"/>
              <a:gd name="connsiteY204" fmla="*/ 108488 h 5618136"/>
              <a:gd name="connsiteX205" fmla="*/ 499030 w 4863086"/>
              <a:gd name="connsiteY205" fmla="*/ 116237 h 5618136"/>
              <a:gd name="connsiteX206" fmla="*/ 344047 w 4863086"/>
              <a:gd name="connsiteY206" fmla="*/ 123986 h 5618136"/>
              <a:gd name="connsiteX207" fmla="*/ 251057 w 4863086"/>
              <a:gd name="connsiteY207" fmla="*/ 131736 h 5618136"/>
              <a:gd name="connsiteX208" fmla="*/ 204562 w 4863086"/>
              <a:gd name="connsiteY208" fmla="*/ 162732 h 5618136"/>
              <a:gd name="connsiteX209" fmla="*/ 181315 w 4863086"/>
              <a:gd name="connsiteY209" fmla="*/ 185980 h 5618136"/>
              <a:gd name="connsiteX210" fmla="*/ 134820 w 4863086"/>
              <a:gd name="connsiteY210" fmla="*/ 216976 h 5618136"/>
              <a:gd name="connsiteX211" fmla="*/ 96074 w 4863086"/>
              <a:gd name="connsiteY211" fmla="*/ 240224 h 5618136"/>
              <a:gd name="connsiteX212" fmla="*/ 57328 w 4863086"/>
              <a:gd name="connsiteY212" fmla="*/ 278969 h 5618136"/>
              <a:gd name="connsiteX213" fmla="*/ 41830 w 4863086"/>
              <a:gd name="connsiteY213" fmla="*/ 294468 h 5618136"/>
              <a:gd name="connsiteX214" fmla="*/ 10834 w 4863086"/>
              <a:gd name="connsiteY214" fmla="*/ 340963 h 5618136"/>
              <a:gd name="connsiteX215" fmla="*/ 10834 w 4863086"/>
              <a:gd name="connsiteY215" fmla="*/ 627681 h 5618136"/>
              <a:gd name="connsiteX216" fmla="*/ 18583 w 4863086"/>
              <a:gd name="connsiteY216" fmla="*/ 650929 h 5618136"/>
              <a:gd name="connsiteX217" fmla="*/ 41830 w 4863086"/>
              <a:gd name="connsiteY217" fmla="*/ 666427 h 5618136"/>
              <a:gd name="connsiteX218" fmla="*/ 65078 w 4863086"/>
              <a:gd name="connsiteY218" fmla="*/ 697424 h 5618136"/>
              <a:gd name="connsiteX219" fmla="*/ 119322 w 4863086"/>
              <a:gd name="connsiteY219" fmla="*/ 720671 h 5618136"/>
              <a:gd name="connsiteX220" fmla="*/ 196813 w 4863086"/>
              <a:gd name="connsiteY220" fmla="*/ 736169 h 5618136"/>
              <a:gd name="connsiteX221" fmla="*/ 235559 w 4863086"/>
              <a:gd name="connsiteY221" fmla="*/ 743919 h 5618136"/>
              <a:gd name="connsiteX222" fmla="*/ 258806 w 4863086"/>
              <a:gd name="connsiteY222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333053 w 4863086"/>
              <a:gd name="connsiteY167" fmla="*/ 849307 h 5618136"/>
              <a:gd name="connsiteX168" fmla="*/ 4156630 w 4863086"/>
              <a:gd name="connsiteY168" fmla="*/ 216976 h 5618136"/>
              <a:gd name="connsiteX169" fmla="*/ 4208550 w 4863086"/>
              <a:gd name="connsiteY169" fmla="*/ 895544 h 5618136"/>
              <a:gd name="connsiteX170" fmla="*/ 3893159 w 4863086"/>
              <a:gd name="connsiteY170" fmla="*/ 232475 h 5618136"/>
              <a:gd name="connsiteX171" fmla="*/ 4121242 w 4863086"/>
              <a:gd name="connsiteY171" fmla="*/ 880045 h 5618136"/>
              <a:gd name="connsiteX172" fmla="*/ 3776922 w 4863086"/>
              <a:gd name="connsiteY172" fmla="*/ 216976 h 5618136"/>
              <a:gd name="connsiteX173" fmla="*/ 3699430 w 4863086"/>
              <a:gd name="connsiteY173" fmla="*/ 201478 h 5618136"/>
              <a:gd name="connsiteX174" fmla="*/ 4550804 w 4863086"/>
              <a:gd name="connsiteY174" fmla="*/ 536500 h 5618136"/>
              <a:gd name="connsiteX175" fmla="*/ 4534531 w 4863086"/>
              <a:gd name="connsiteY175" fmla="*/ 642921 h 5618136"/>
              <a:gd name="connsiteX176" fmla="*/ 4243679 w 4863086"/>
              <a:gd name="connsiteY176" fmla="*/ 429303 h 5618136"/>
              <a:gd name="connsiteX177" fmla="*/ 4158955 w 4863086"/>
              <a:gd name="connsiteY177" fmla="*/ 474765 h 5618136"/>
              <a:gd name="connsiteX178" fmla="*/ 4060799 w 4863086"/>
              <a:gd name="connsiteY178" fmla="*/ 423362 h 5618136"/>
              <a:gd name="connsiteX179" fmla="*/ 4103678 w 4863086"/>
              <a:gd name="connsiteY179" fmla="*/ 642146 h 5618136"/>
              <a:gd name="connsiteX180" fmla="*/ 3908399 w 4863086"/>
              <a:gd name="connsiteY180" fmla="*/ 697682 h 5618136"/>
              <a:gd name="connsiteX181" fmla="*/ 4048659 w 4863086"/>
              <a:gd name="connsiteY181" fmla="*/ 542699 h 5618136"/>
              <a:gd name="connsiteX182" fmla="*/ 3834524 w 4863086"/>
              <a:gd name="connsiteY182" fmla="*/ 641630 h 5618136"/>
              <a:gd name="connsiteX183" fmla="*/ 3505960 w 4863086"/>
              <a:gd name="connsiteY183" fmla="*/ 786281 h 5618136"/>
              <a:gd name="connsiteX184" fmla="*/ 2971526 w 4863086"/>
              <a:gd name="connsiteY184" fmla="*/ 572662 h 5618136"/>
              <a:gd name="connsiteX185" fmla="*/ 2940013 w 4863086"/>
              <a:gd name="connsiteY185" fmla="*/ 46495 h 5618136"/>
              <a:gd name="connsiteX186" fmla="*/ 2893518 w 4863086"/>
              <a:gd name="connsiteY186" fmla="*/ 30997 h 5618136"/>
              <a:gd name="connsiteX187" fmla="*/ 2854773 w 4863086"/>
              <a:gd name="connsiteY187" fmla="*/ 23247 h 5618136"/>
              <a:gd name="connsiteX188" fmla="*/ 2808278 w 4863086"/>
              <a:gd name="connsiteY188" fmla="*/ 7749 h 5618136"/>
              <a:gd name="connsiteX189" fmla="*/ 2754034 w 4863086"/>
              <a:gd name="connsiteY189" fmla="*/ 0 h 5618136"/>
              <a:gd name="connsiteX190" fmla="*/ 2544806 w 4863086"/>
              <a:gd name="connsiteY190" fmla="*/ 7749 h 5618136"/>
              <a:gd name="connsiteX191" fmla="*/ 2513810 w 4863086"/>
              <a:gd name="connsiteY191" fmla="*/ 15498 h 5618136"/>
              <a:gd name="connsiteX192" fmla="*/ 2467315 w 4863086"/>
              <a:gd name="connsiteY192" fmla="*/ 23247 h 5618136"/>
              <a:gd name="connsiteX193" fmla="*/ 2436318 w 4863086"/>
              <a:gd name="connsiteY193" fmla="*/ 30997 h 5618136"/>
              <a:gd name="connsiteX194" fmla="*/ 2366576 w 4863086"/>
              <a:gd name="connsiteY194" fmla="*/ 38746 h 5618136"/>
              <a:gd name="connsiteX195" fmla="*/ 2242590 w 4863086"/>
              <a:gd name="connsiteY195" fmla="*/ 54244 h 5618136"/>
              <a:gd name="connsiteX196" fmla="*/ 1560664 w 4863086"/>
              <a:gd name="connsiteY196" fmla="*/ 46495 h 5618136"/>
              <a:gd name="connsiteX197" fmla="*/ 1521918 w 4863086"/>
              <a:gd name="connsiteY197" fmla="*/ 38746 h 5618136"/>
              <a:gd name="connsiteX198" fmla="*/ 1452176 w 4863086"/>
              <a:gd name="connsiteY198" fmla="*/ 30997 h 5618136"/>
              <a:gd name="connsiteX199" fmla="*/ 1095715 w 4863086"/>
              <a:gd name="connsiteY199" fmla="*/ 38746 h 5618136"/>
              <a:gd name="connsiteX200" fmla="*/ 917484 w 4863086"/>
              <a:gd name="connsiteY200" fmla="*/ 46495 h 5618136"/>
              <a:gd name="connsiteX201" fmla="*/ 870990 w 4863086"/>
              <a:gd name="connsiteY201" fmla="*/ 61993 h 5618136"/>
              <a:gd name="connsiteX202" fmla="*/ 847742 w 4863086"/>
              <a:gd name="connsiteY202" fmla="*/ 69742 h 5618136"/>
              <a:gd name="connsiteX203" fmla="*/ 646264 w 4863086"/>
              <a:gd name="connsiteY203" fmla="*/ 85241 h 5618136"/>
              <a:gd name="connsiteX204" fmla="*/ 530027 w 4863086"/>
              <a:gd name="connsiteY204" fmla="*/ 108488 h 5618136"/>
              <a:gd name="connsiteX205" fmla="*/ 499030 w 4863086"/>
              <a:gd name="connsiteY205" fmla="*/ 116237 h 5618136"/>
              <a:gd name="connsiteX206" fmla="*/ 344047 w 4863086"/>
              <a:gd name="connsiteY206" fmla="*/ 123986 h 5618136"/>
              <a:gd name="connsiteX207" fmla="*/ 251057 w 4863086"/>
              <a:gd name="connsiteY207" fmla="*/ 131736 h 5618136"/>
              <a:gd name="connsiteX208" fmla="*/ 204562 w 4863086"/>
              <a:gd name="connsiteY208" fmla="*/ 162732 h 5618136"/>
              <a:gd name="connsiteX209" fmla="*/ 181315 w 4863086"/>
              <a:gd name="connsiteY209" fmla="*/ 185980 h 5618136"/>
              <a:gd name="connsiteX210" fmla="*/ 134820 w 4863086"/>
              <a:gd name="connsiteY210" fmla="*/ 216976 h 5618136"/>
              <a:gd name="connsiteX211" fmla="*/ 96074 w 4863086"/>
              <a:gd name="connsiteY211" fmla="*/ 240224 h 5618136"/>
              <a:gd name="connsiteX212" fmla="*/ 57328 w 4863086"/>
              <a:gd name="connsiteY212" fmla="*/ 278969 h 5618136"/>
              <a:gd name="connsiteX213" fmla="*/ 41830 w 4863086"/>
              <a:gd name="connsiteY213" fmla="*/ 294468 h 5618136"/>
              <a:gd name="connsiteX214" fmla="*/ 10834 w 4863086"/>
              <a:gd name="connsiteY214" fmla="*/ 340963 h 5618136"/>
              <a:gd name="connsiteX215" fmla="*/ 10834 w 4863086"/>
              <a:gd name="connsiteY215" fmla="*/ 627681 h 5618136"/>
              <a:gd name="connsiteX216" fmla="*/ 18583 w 4863086"/>
              <a:gd name="connsiteY216" fmla="*/ 650929 h 5618136"/>
              <a:gd name="connsiteX217" fmla="*/ 41830 w 4863086"/>
              <a:gd name="connsiteY217" fmla="*/ 666427 h 5618136"/>
              <a:gd name="connsiteX218" fmla="*/ 65078 w 4863086"/>
              <a:gd name="connsiteY218" fmla="*/ 697424 h 5618136"/>
              <a:gd name="connsiteX219" fmla="*/ 119322 w 4863086"/>
              <a:gd name="connsiteY219" fmla="*/ 720671 h 5618136"/>
              <a:gd name="connsiteX220" fmla="*/ 196813 w 4863086"/>
              <a:gd name="connsiteY220" fmla="*/ 736169 h 5618136"/>
              <a:gd name="connsiteX221" fmla="*/ 235559 w 4863086"/>
              <a:gd name="connsiteY221" fmla="*/ 743919 h 5618136"/>
              <a:gd name="connsiteX222" fmla="*/ 258806 w 4863086"/>
              <a:gd name="connsiteY222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333053 w 4863086"/>
              <a:gd name="connsiteY167" fmla="*/ 849307 h 5618136"/>
              <a:gd name="connsiteX168" fmla="*/ 4156630 w 4863086"/>
              <a:gd name="connsiteY168" fmla="*/ 216976 h 5618136"/>
              <a:gd name="connsiteX169" fmla="*/ 4208550 w 4863086"/>
              <a:gd name="connsiteY169" fmla="*/ 895544 h 5618136"/>
              <a:gd name="connsiteX170" fmla="*/ 3984599 w 4863086"/>
              <a:gd name="connsiteY170" fmla="*/ 857315 h 5618136"/>
              <a:gd name="connsiteX171" fmla="*/ 4121242 w 4863086"/>
              <a:gd name="connsiteY171" fmla="*/ 880045 h 5618136"/>
              <a:gd name="connsiteX172" fmla="*/ 3776922 w 4863086"/>
              <a:gd name="connsiteY172" fmla="*/ 216976 h 5618136"/>
              <a:gd name="connsiteX173" fmla="*/ 3699430 w 4863086"/>
              <a:gd name="connsiteY173" fmla="*/ 201478 h 5618136"/>
              <a:gd name="connsiteX174" fmla="*/ 4550804 w 4863086"/>
              <a:gd name="connsiteY174" fmla="*/ 536500 h 5618136"/>
              <a:gd name="connsiteX175" fmla="*/ 4534531 w 4863086"/>
              <a:gd name="connsiteY175" fmla="*/ 642921 h 5618136"/>
              <a:gd name="connsiteX176" fmla="*/ 4243679 w 4863086"/>
              <a:gd name="connsiteY176" fmla="*/ 429303 h 5618136"/>
              <a:gd name="connsiteX177" fmla="*/ 4158955 w 4863086"/>
              <a:gd name="connsiteY177" fmla="*/ 474765 h 5618136"/>
              <a:gd name="connsiteX178" fmla="*/ 4060799 w 4863086"/>
              <a:gd name="connsiteY178" fmla="*/ 423362 h 5618136"/>
              <a:gd name="connsiteX179" fmla="*/ 4103678 w 4863086"/>
              <a:gd name="connsiteY179" fmla="*/ 642146 h 5618136"/>
              <a:gd name="connsiteX180" fmla="*/ 3908399 w 4863086"/>
              <a:gd name="connsiteY180" fmla="*/ 697682 h 5618136"/>
              <a:gd name="connsiteX181" fmla="*/ 4048659 w 4863086"/>
              <a:gd name="connsiteY181" fmla="*/ 542699 h 5618136"/>
              <a:gd name="connsiteX182" fmla="*/ 3834524 w 4863086"/>
              <a:gd name="connsiteY182" fmla="*/ 641630 h 5618136"/>
              <a:gd name="connsiteX183" fmla="*/ 3505960 w 4863086"/>
              <a:gd name="connsiteY183" fmla="*/ 786281 h 5618136"/>
              <a:gd name="connsiteX184" fmla="*/ 2971526 w 4863086"/>
              <a:gd name="connsiteY184" fmla="*/ 572662 h 5618136"/>
              <a:gd name="connsiteX185" fmla="*/ 2940013 w 4863086"/>
              <a:gd name="connsiteY185" fmla="*/ 46495 h 5618136"/>
              <a:gd name="connsiteX186" fmla="*/ 2893518 w 4863086"/>
              <a:gd name="connsiteY186" fmla="*/ 30997 h 5618136"/>
              <a:gd name="connsiteX187" fmla="*/ 2854773 w 4863086"/>
              <a:gd name="connsiteY187" fmla="*/ 23247 h 5618136"/>
              <a:gd name="connsiteX188" fmla="*/ 2808278 w 4863086"/>
              <a:gd name="connsiteY188" fmla="*/ 7749 h 5618136"/>
              <a:gd name="connsiteX189" fmla="*/ 2754034 w 4863086"/>
              <a:gd name="connsiteY189" fmla="*/ 0 h 5618136"/>
              <a:gd name="connsiteX190" fmla="*/ 2544806 w 4863086"/>
              <a:gd name="connsiteY190" fmla="*/ 7749 h 5618136"/>
              <a:gd name="connsiteX191" fmla="*/ 2513810 w 4863086"/>
              <a:gd name="connsiteY191" fmla="*/ 15498 h 5618136"/>
              <a:gd name="connsiteX192" fmla="*/ 2467315 w 4863086"/>
              <a:gd name="connsiteY192" fmla="*/ 23247 h 5618136"/>
              <a:gd name="connsiteX193" fmla="*/ 2436318 w 4863086"/>
              <a:gd name="connsiteY193" fmla="*/ 30997 h 5618136"/>
              <a:gd name="connsiteX194" fmla="*/ 2366576 w 4863086"/>
              <a:gd name="connsiteY194" fmla="*/ 38746 h 5618136"/>
              <a:gd name="connsiteX195" fmla="*/ 2242590 w 4863086"/>
              <a:gd name="connsiteY195" fmla="*/ 54244 h 5618136"/>
              <a:gd name="connsiteX196" fmla="*/ 1560664 w 4863086"/>
              <a:gd name="connsiteY196" fmla="*/ 46495 h 5618136"/>
              <a:gd name="connsiteX197" fmla="*/ 1521918 w 4863086"/>
              <a:gd name="connsiteY197" fmla="*/ 38746 h 5618136"/>
              <a:gd name="connsiteX198" fmla="*/ 1452176 w 4863086"/>
              <a:gd name="connsiteY198" fmla="*/ 30997 h 5618136"/>
              <a:gd name="connsiteX199" fmla="*/ 1095715 w 4863086"/>
              <a:gd name="connsiteY199" fmla="*/ 38746 h 5618136"/>
              <a:gd name="connsiteX200" fmla="*/ 917484 w 4863086"/>
              <a:gd name="connsiteY200" fmla="*/ 46495 h 5618136"/>
              <a:gd name="connsiteX201" fmla="*/ 870990 w 4863086"/>
              <a:gd name="connsiteY201" fmla="*/ 61993 h 5618136"/>
              <a:gd name="connsiteX202" fmla="*/ 847742 w 4863086"/>
              <a:gd name="connsiteY202" fmla="*/ 69742 h 5618136"/>
              <a:gd name="connsiteX203" fmla="*/ 646264 w 4863086"/>
              <a:gd name="connsiteY203" fmla="*/ 85241 h 5618136"/>
              <a:gd name="connsiteX204" fmla="*/ 530027 w 4863086"/>
              <a:gd name="connsiteY204" fmla="*/ 108488 h 5618136"/>
              <a:gd name="connsiteX205" fmla="*/ 499030 w 4863086"/>
              <a:gd name="connsiteY205" fmla="*/ 116237 h 5618136"/>
              <a:gd name="connsiteX206" fmla="*/ 344047 w 4863086"/>
              <a:gd name="connsiteY206" fmla="*/ 123986 h 5618136"/>
              <a:gd name="connsiteX207" fmla="*/ 251057 w 4863086"/>
              <a:gd name="connsiteY207" fmla="*/ 131736 h 5618136"/>
              <a:gd name="connsiteX208" fmla="*/ 204562 w 4863086"/>
              <a:gd name="connsiteY208" fmla="*/ 162732 h 5618136"/>
              <a:gd name="connsiteX209" fmla="*/ 181315 w 4863086"/>
              <a:gd name="connsiteY209" fmla="*/ 185980 h 5618136"/>
              <a:gd name="connsiteX210" fmla="*/ 134820 w 4863086"/>
              <a:gd name="connsiteY210" fmla="*/ 216976 h 5618136"/>
              <a:gd name="connsiteX211" fmla="*/ 96074 w 4863086"/>
              <a:gd name="connsiteY211" fmla="*/ 240224 h 5618136"/>
              <a:gd name="connsiteX212" fmla="*/ 57328 w 4863086"/>
              <a:gd name="connsiteY212" fmla="*/ 278969 h 5618136"/>
              <a:gd name="connsiteX213" fmla="*/ 41830 w 4863086"/>
              <a:gd name="connsiteY213" fmla="*/ 294468 h 5618136"/>
              <a:gd name="connsiteX214" fmla="*/ 10834 w 4863086"/>
              <a:gd name="connsiteY214" fmla="*/ 340963 h 5618136"/>
              <a:gd name="connsiteX215" fmla="*/ 10834 w 4863086"/>
              <a:gd name="connsiteY215" fmla="*/ 627681 h 5618136"/>
              <a:gd name="connsiteX216" fmla="*/ 18583 w 4863086"/>
              <a:gd name="connsiteY216" fmla="*/ 650929 h 5618136"/>
              <a:gd name="connsiteX217" fmla="*/ 41830 w 4863086"/>
              <a:gd name="connsiteY217" fmla="*/ 666427 h 5618136"/>
              <a:gd name="connsiteX218" fmla="*/ 65078 w 4863086"/>
              <a:gd name="connsiteY218" fmla="*/ 697424 h 5618136"/>
              <a:gd name="connsiteX219" fmla="*/ 119322 w 4863086"/>
              <a:gd name="connsiteY219" fmla="*/ 720671 h 5618136"/>
              <a:gd name="connsiteX220" fmla="*/ 196813 w 4863086"/>
              <a:gd name="connsiteY220" fmla="*/ 736169 h 5618136"/>
              <a:gd name="connsiteX221" fmla="*/ 235559 w 4863086"/>
              <a:gd name="connsiteY221" fmla="*/ 743919 h 5618136"/>
              <a:gd name="connsiteX222" fmla="*/ 258806 w 4863086"/>
              <a:gd name="connsiteY222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333053 w 4863086"/>
              <a:gd name="connsiteY167" fmla="*/ 849307 h 5618136"/>
              <a:gd name="connsiteX168" fmla="*/ 4156630 w 4863086"/>
              <a:gd name="connsiteY168" fmla="*/ 216976 h 5618136"/>
              <a:gd name="connsiteX169" fmla="*/ 4208550 w 4863086"/>
              <a:gd name="connsiteY169" fmla="*/ 895544 h 5618136"/>
              <a:gd name="connsiteX170" fmla="*/ 3984599 w 4863086"/>
              <a:gd name="connsiteY170" fmla="*/ 857315 h 5618136"/>
              <a:gd name="connsiteX171" fmla="*/ 4121242 w 4863086"/>
              <a:gd name="connsiteY171" fmla="*/ 880045 h 5618136"/>
              <a:gd name="connsiteX172" fmla="*/ 4127442 w 4863086"/>
              <a:gd name="connsiteY172" fmla="*/ 902776 h 5618136"/>
              <a:gd name="connsiteX173" fmla="*/ 3699430 w 4863086"/>
              <a:gd name="connsiteY173" fmla="*/ 201478 h 5618136"/>
              <a:gd name="connsiteX174" fmla="*/ 4550804 w 4863086"/>
              <a:gd name="connsiteY174" fmla="*/ 536500 h 5618136"/>
              <a:gd name="connsiteX175" fmla="*/ 4534531 w 4863086"/>
              <a:gd name="connsiteY175" fmla="*/ 642921 h 5618136"/>
              <a:gd name="connsiteX176" fmla="*/ 4243679 w 4863086"/>
              <a:gd name="connsiteY176" fmla="*/ 429303 h 5618136"/>
              <a:gd name="connsiteX177" fmla="*/ 4158955 w 4863086"/>
              <a:gd name="connsiteY177" fmla="*/ 474765 h 5618136"/>
              <a:gd name="connsiteX178" fmla="*/ 4060799 w 4863086"/>
              <a:gd name="connsiteY178" fmla="*/ 423362 h 5618136"/>
              <a:gd name="connsiteX179" fmla="*/ 4103678 w 4863086"/>
              <a:gd name="connsiteY179" fmla="*/ 642146 h 5618136"/>
              <a:gd name="connsiteX180" fmla="*/ 3908399 w 4863086"/>
              <a:gd name="connsiteY180" fmla="*/ 697682 h 5618136"/>
              <a:gd name="connsiteX181" fmla="*/ 4048659 w 4863086"/>
              <a:gd name="connsiteY181" fmla="*/ 542699 h 5618136"/>
              <a:gd name="connsiteX182" fmla="*/ 3834524 w 4863086"/>
              <a:gd name="connsiteY182" fmla="*/ 641630 h 5618136"/>
              <a:gd name="connsiteX183" fmla="*/ 3505960 w 4863086"/>
              <a:gd name="connsiteY183" fmla="*/ 786281 h 5618136"/>
              <a:gd name="connsiteX184" fmla="*/ 2971526 w 4863086"/>
              <a:gd name="connsiteY184" fmla="*/ 572662 h 5618136"/>
              <a:gd name="connsiteX185" fmla="*/ 2940013 w 4863086"/>
              <a:gd name="connsiteY185" fmla="*/ 46495 h 5618136"/>
              <a:gd name="connsiteX186" fmla="*/ 2893518 w 4863086"/>
              <a:gd name="connsiteY186" fmla="*/ 30997 h 5618136"/>
              <a:gd name="connsiteX187" fmla="*/ 2854773 w 4863086"/>
              <a:gd name="connsiteY187" fmla="*/ 23247 h 5618136"/>
              <a:gd name="connsiteX188" fmla="*/ 2808278 w 4863086"/>
              <a:gd name="connsiteY188" fmla="*/ 7749 h 5618136"/>
              <a:gd name="connsiteX189" fmla="*/ 2754034 w 4863086"/>
              <a:gd name="connsiteY189" fmla="*/ 0 h 5618136"/>
              <a:gd name="connsiteX190" fmla="*/ 2544806 w 4863086"/>
              <a:gd name="connsiteY190" fmla="*/ 7749 h 5618136"/>
              <a:gd name="connsiteX191" fmla="*/ 2513810 w 4863086"/>
              <a:gd name="connsiteY191" fmla="*/ 15498 h 5618136"/>
              <a:gd name="connsiteX192" fmla="*/ 2467315 w 4863086"/>
              <a:gd name="connsiteY192" fmla="*/ 23247 h 5618136"/>
              <a:gd name="connsiteX193" fmla="*/ 2436318 w 4863086"/>
              <a:gd name="connsiteY193" fmla="*/ 30997 h 5618136"/>
              <a:gd name="connsiteX194" fmla="*/ 2366576 w 4863086"/>
              <a:gd name="connsiteY194" fmla="*/ 38746 h 5618136"/>
              <a:gd name="connsiteX195" fmla="*/ 2242590 w 4863086"/>
              <a:gd name="connsiteY195" fmla="*/ 54244 h 5618136"/>
              <a:gd name="connsiteX196" fmla="*/ 1560664 w 4863086"/>
              <a:gd name="connsiteY196" fmla="*/ 46495 h 5618136"/>
              <a:gd name="connsiteX197" fmla="*/ 1521918 w 4863086"/>
              <a:gd name="connsiteY197" fmla="*/ 38746 h 5618136"/>
              <a:gd name="connsiteX198" fmla="*/ 1452176 w 4863086"/>
              <a:gd name="connsiteY198" fmla="*/ 30997 h 5618136"/>
              <a:gd name="connsiteX199" fmla="*/ 1095715 w 4863086"/>
              <a:gd name="connsiteY199" fmla="*/ 38746 h 5618136"/>
              <a:gd name="connsiteX200" fmla="*/ 917484 w 4863086"/>
              <a:gd name="connsiteY200" fmla="*/ 46495 h 5618136"/>
              <a:gd name="connsiteX201" fmla="*/ 870990 w 4863086"/>
              <a:gd name="connsiteY201" fmla="*/ 61993 h 5618136"/>
              <a:gd name="connsiteX202" fmla="*/ 847742 w 4863086"/>
              <a:gd name="connsiteY202" fmla="*/ 69742 h 5618136"/>
              <a:gd name="connsiteX203" fmla="*/ 646264 w 4863086"/>
              <a:gd name="connsiteY203" fmla="*/ 85241 h 5618136"/>
              <a:gd name="connsiteX204" fmla="*/ 530027 w 4863086"/>
              <a:gd name="connsiteY204" fmla="*/ 108488 h 5618136"/>
              <a:gd name="connsiteX205" fmla="*/ 499030 w 4863086"/>
              <a:gd name="connsiteY205" fmla="*/ 116237 h 5618136"/>
              <a:gd name="connsiteX206" fmla="*/ 344047 w 4863086"/>
              <a:gd name="connsiteY206" fmla="*/ 123986 h 5618136"/>
              <a:gd name="connsiteX207" fmla="*/ 251057 w 4863086"/>
              <a:gd name="connsiteY207" fmla="*/ 131736 h 5618136"/>
              <a:gd name="connsiteX208" fmla="*/ 204562 w 4863086"/>
              <a:gd name="connsiteY208" fmla="*/ 162732 h 5618136"/>
              <a:gd name="connsiteX209" fmla="*/ 181315 w 4863086"/>
              <a:gd name="connsiteY209" fmla="*/ 185980 h 5618136"/>
              <a:gd name="connsiteX210" fmla="*/ 134820 w 4863086"/>
              <a:gd name="connsiteY210" fmla="*/ 216976 h 5618136"/>
              <a:gd name="connsiteX211" fmla="*/ 96074 w 4863086"/>
              <a:gd name="connsiteY211" fmla="*/ 240224 h 5618136"/>
              <a:gd name="connsiteX212" fmla="*/ 57328 w 4863086"/>
              <a:gd name="connsiteY212" fmla="*/ 278969 h 5618136"/>
              <a:gd name="connsiteX213" fmla="*/ 41830 w 4863086"/>
              <a:gd name="connsiteY213" fmla="*/ 294468 h 5618136"/>
              <a:gd name="connsiteX214" fmla="*/ 10834 w 4863086"/>
              <a:gd name="connsiteY214" fmla="*/ 340963 h 5618136"/>
              <a:gd name="connsiteX215" fmla="*/ 10834 w 4863086"/>
              <a:gd name="connsiteY215" fmla="*/ 627681 h 5618136"/>
              <a:gd name="connsiteX216" fmla="*/ 18583 w 4863086"/>
              <a:gd name="connsiteY216" fmla="*/ 650929 h 5618136"/>
              <a:gd name="connsiteX217" fmla="*/ 41830 w 4863086"/>
              <a:gd name="connsiteY217" fmla="*/ 666427 h 5618136"/>
              <a:gd name="connsiteX218" fmla="*/ 65078 w 4863086"/>
              <a:gd name="connsiteY218" fmla="*/ 697424 h 5618136"/>
              <a:gd name="connsiteX219" fmla="*/ 119322 w 4863086"/>
              <a:gd name="connsiteY219" fmla="*/ 720671 h 5618136"/>
              <a:gd name="connsiteX220" fmla="*/ 196813 w 4863086"/>
              <a:gd name="connsiteY220" fmla="*/ 736169 h 5618136"/>
              <a:gd name="connsiteX221" fmla="*/ 235559 w 4863086"/>
              <a:gd name="connsiteY221" fmla="*/ 743919 h 5618136"/>
              <a:gd name="connsiteX222" fmla="*/ 258806 w 4863086"/>
              <a:gd name="connsiteY222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21579 w 4863086"/>
              <a:gd name="connsiteY166" fmla="*/ 193729 h 5618136"/>
              <a:gd name="connsiteX167" fmla="*/ 4333053 w 4863086"/>
              <a:gd name="connsiteY167" fmla="*/ 849307 h 5618136"/>
              <a:gd name="connsiteX168" fmla="*/ 4156630 w 4863086"/>
              <a:gd name="connsiteY168" fmla="*/ 216976 h 5618136"/>
              <a:gd name="connsiteX169" fmla="*/ 4208550 w 4863086"/>
              <a:gd name="connsiteY169" fmla="*/ 895544 h 5618136"/>
              <a:gd name="connsiteX170" fmla="*/ 3984599 w 4863086"/>
              <a:gd name="connsiteY170" fmla="*/ 857315 h 5618136"/>
              <a:gd name="connsiteX171" fmla="*/ 4121242 w 4863086"/>
              <a:gd name="connsiteY171" fmla="*/ 880045 h 5618136"/>
              <a:gd name="connsiteX172" fmla="*/ 4127442 w 4863086"/>
              <a:gd name="connsiteY172" fmla="*/ 902776 h 5618136"/>
              <a:gd name="connsiteX173" fmla="*/ 4339510 w 4863086"/>
              <a:gd name="connsiteY173" fmla="*/ 932998 h 5618136"/>
              <a:gd name="connsiteX174" fmla="*/ 4550804 w 4863086"/>
              <a:gd name="connsiteY174" fmla="*/ 536500 h 5618136"/>
              <a:gd name="connsiteX175" fmla="*/ 4534531 w 4863086"/>
              <a:gd name="connsiteY175" fmla="*/ 642921 h 5618136"/>
              <a:gd name="connsiteX176" fmla="*/ 4243679 w 4863086"/>
              <a:gd name="connsiteY176" fmla="*/ 429303 h 5618136"/>
              <a:gd name="connsiteX177" fmla="*/ 4158955 w 4863086"/>
              <a:gd name="connsiteY177" fmla="*/ 474765 h 5618136"/>
              <a:gd name="connsiteX178" fmla="*/ 4060799 w 4863086"/>
              <a:gd name="connsiteY178" fmla="*/ 423362 h 5618136"/>
              <a:gd name="connsiteX179" fmla="*/ 4103678 w 4863086"/>
              <a:gd name="connsiteY179" fmla="*/ 642146 h 5618136"/>
              <a:gd name="connsiteX180" fmla="*/ 3908399 w 4863086"/>
              <a:gd name="connsiteY180" fmla="*/ 697682 h 5618136"/>
              <a:gd name="connsiteX181" fmla="*/ 4048659 w 4863086"/>
              <a:gd name="connsiteY181" fmla="*/ 542699 h 5618136"/>
              <a:gd name="connsiteX182" fmla="*/ 3834524 w 4863086"/>
              <a:gd name="connsiteY182" fmla="*/ 641630 h 5618136"/>
              <a:gd name="connsiteX183" fmla="*/ 3505960 w 4863086"/>
              <a:gd name="connsiteY183" fmla="*/ 786281 h 5618136"/>
              <a:gd name="connsiteX184" fmla="*/ 2971526 w 4863086"/>
              <a:gd name="connsiteY184" fmla="*/ 572662 h 5618136"/>
              <a:gd name="connsiteX185" fmla="*/ 2940013 w 4863086"/>
              <a:gd name="connsiteY185" fmla="*/ 46495 h 5618136"/>
              <a:gd name="connsiteX186" fmla="*/ 2893518 w 4863086"/>
              <a:gd name="connsiteY186" fmla="*/ 30997 h 5618136"/>
              <a:gd name="connsiteX187" fmla="*/ 2854773 w 4863086"/>
              <a:gd name="connsiteY187" fmla="*/ 23247 h 5618136"/>
              <a:gd name="connsiteX188" fmla="*/ 2808278 w 4863086"/>
              <a:gd name="connsiteY188" fmla="*/ 7749 h 5618136"/>
              <a:gd name="connsiteX189" fmla="*/ 2754034 w 4863086"/>
              <a:gd name="connsiteY189" fmla="*/ 0 h 5618136"/>
              <a:gd name="connsiteX190" fmla="*/ 2544806 w 4863086"/>
              <a:gd name="connsiteY190" fmla="*/ 7749 h 5618136"/>
              <a:gd name="connsiteX191" fmla="*/ 2513810 w 4863086"/>
              <a:gd name="connsiteY191" fmla="*/ 15498 h 5618136"/>
              <a:gd name="connsiteX192" fmla="*/ 2467315 w 4863086"/>
              <a:gd name="connsiteY192" fmla="*/ 23247 h 5618136"/>
              <a:gd name="connsiteX193" fmla="*/ 2436318 w 4863086"/>
              <a:gd name="connsiteY193" fmla="*/ 30997 h 5618136"/>
              <a:gd name="connsiteX194" fmla="*/ 2366576 w 4863086"/>
              <a:gd name="connsiteY194" fmla="*/ 38746 h 5618136"/>
              <a:gd name="connsiteX195" fmla="*/ 2242590 w 4863086"/>
              <a:gd name="connsiteY195" fmla="*/ 54244 h 5618136"/>
              <a:gd name="connsiteX196" fmla="*/ 1560664 w 4863086"/>
              <a:gd name="connsiteY196" fmla="*/ 46495 h 5618136"/>
              <a:gd name="connsiteX197" fmla="*/ 1521918 w 4863086"/>
              <a:gd name="connsiteY197" fmla="*/ 38746 h 5618136"/>
              <a:gd name="connsiteX198" fmla="*/ 1452176 w 4863086"/>
              <a:gd name="connsiteY198" fmla="*/ 30997 h 5618136"/>
              <a:gd name="connsiteX199" fmla="*/ 1095715 w 4863086"/>
              <a:gd name="connsiteY199" fmla="*/ 38746 h 5618136"/>
              <a:gd name="connsiteX200" fmla="*/ 917484 w 4863086"/>
              <a:gd name="connsiteY200" fmla="*/ 46495 h 5618136"/>
              <a:gd name="connsiteX201" fmla="*/ 870990 w 4863086"/>
              <a:gd name="connsiteY201" fmla="*/ 61993 h 5618136"/>
              <a:gd name="connsiteX202" fmla="*/ 847742 w 4863086"/>
              <a:gd name="connsiteY202" fmla="*/ 69742 h 5618136"/>
              <a:gd name="connsiteX203" fmla="*/ 646264 w 4863086"/>
              <a:gd name="connsiteY203" fmla="*/ 85241 h 5618136"/>
              <a:gd name="connsiteX204" fmla="*/ 530027 w 4863086"/>
              <a:gd name="connsiteY204" fmla="*/ 108488 h 5618136"/>
              <a:gd name="connsiteX205" fmla="*/ 499030 w 4863086"/>
              <a:gd name="connsiteY205" fmla="*/ 116237 h 5618136"/>
              <a:gd name="connsiteX206" fmla="*/ 344047 w 4863086"/>
              <a:gd name="connsiteY206" fmla="*/ 123986 h 5618136"/>
              <a:gd name="connsiteX207" fmla="*/ 251057 w 4863086"/>
              <a:gd name="connsiteY207" fmla="*/ 131736 h 5618136"/>
              <a:gd name="connsiteX208" fmla="*/ 204562 w 4863086"/>
              <a:gd name="connsiteY208" fmla="*/ 162732 h 5618136"/>
              <a:gd name="connsiteX209" fmla="*/ 181315 w 4863086"/>
              <a:gd name="connsiteY209" fmla="*/ 185980 h 5618136"/>
              <a:gd name="connsiteX210" fmla="*/ 134820 w 4863086"/>
              <a:gd name="connsiteY210" fmla="*/ 216976 h 5618136"/>
              <a:gd name="connsiteX211" fmla="*/ 96074 w 4863086"/>
              <a:gd name="connsiteY211" fmla="*/ 240224 h 5618136"/>
              <a:gd name="connsiteX212" fmla="*/ 57328 w 4863086"/>
              <a:gd name="connsiteY212" fmla="*/ 278969 h 5618136"/>
              <a:gd name="connsiteX213" fmla="*/ 41830 w 4863086"/>
              <a:gd name="connsiteY213" fmla="*/ 294468 h 5618136"/>
              <a:gd name="connsiteX214" fmla="*/ 10834 w 4863086"/>
              <a:gd name="connsiteY214" fmla="*/ 340963 h 5618136"/>
              <a:gd name="connsiteX215" fmla="*/ 10834 w 4863086"/>
              <a:gd name="connsiteY215" fmla="*/ 627681 h 5618136"/>
              <a:gd name="connsiteX216" fmla="*/ 18583 w 4863086"/>
              <a:gd name="connsiteY216" fmla="*/ 650929 h 5618136"/>
              <a:gd name="connsiteX217" fmla="*/ 41830 w 4863086"/>
              <a:gd name="connsiteY217" fmla="*/ 666427 h 5618136"/>
              <a:gd name="connsiteX218" fmla="*/ 65078 w 4863086"/>
              <a:gd name="connsiteY218" fmla="*/ 697424 h 5618136"/>
              <a:gd name="connsiteX219" fmla="*/ 119322 w 4863086"/>
              <a:gd name="connsiteY219" fmla="*/ 720671 h 5618136"/>
              <a:gd name="connsiteX220" fmla="*/ 196813 w 4863086"/>
              <a:gd name="connsiteY220" fmla="*/ 736169 h 5618136"/>
              <a:gd name="connsiteX221" fmla="*/ 235559 w 4863086"/>
              <a:gd name="connsiteY221" fmla="*/ 743919 h 5618136"/>
              <a:gd name="connsiteX222" fmla="*/ 258806 w 4863086"/>
              <a:gd name="connsiteY222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691322 w 4863086"/>
              <a:gd name="connsiteY165" fmla="*/ 209227 h 5618136"/>
              <a:gd name="connsiteX166" fmla="*/ 4652059 w 4863086"/>
              <a:gd name="connsiteY166" fmla="*/ 940489 h 5618136"/>
              <a:gd name="connsiteX167" fmla="*/ 4333053 w 4863086"/>
              <a:gd name="connsiteY167" fmla="*/ 849307 h 5618136"/>
              <a:gd name="connsiteX168" fmla="*/ 4156630 w 4863086"/>
              <a:gd name="connsiteY168" fmla="*/ 216976 h 5618136"/>
              <a:gd name="connsiteX169" fmla="*/ 4208550 w 4863086"/>
              <a:gd name="connsiteY169" fmla="*/ 895544 h 5618136"/>
              <a:gd name="connsiteX170" fmla="*/ 3984599 w 4863086"/>
              <a:gd name="connsiteY170" fmla="*/ 857315 h 5618136"/>
              <a:gd name="connsiteX171" fmla="*/ 4121242 w 4863086"/>
              <a:gd name="connsiteY171" fmla="*/ 880045 h 5618136"/>
              <a:gd name="connsiteX172" fmla="*/ 4127442 w 4863086"/>
              <a:gd name="connsiteY172" fmla="*/ 902776 h 5618136"/>
              <a:gd name="connsiteX173" fmla="*/ 4339510 w 4863086"/>
              <a:gd name="connsiteY173" fmla="*/ 932998 h 5618136"/>
              <a:gd name="connsiteX174" fmla="*/ 4550804 w 4863086"/>
              <a:gd name="connsiteY174" fmla="*/ 536500 h 5618136"/>
              <a:gd name="connsiteX175" fmla="*/ 4534531 w 4863086"/>
              <a:gd name="connsiteY175" fmla="*/ 642921 h 5618136"/>
              <a:gd name="connsiteX176" fmla="*/ 4243679 w 4863086"/>
              <a:gd name="connsiteY176" fmla="*/ 429303 h 5618136"/>
              <a:gd name="connsiteX177" fmla="*/ 4158955 w 4863086"/>
              <a:gd name="connsiteY177" fmla="*/ 474765 h 5618136"/>
              <a:gd name="connsiteX178" fmla="*/ 4060799 w 4863086"/>
              <a:gd name="connsiteY178" fmla="*/ 423362 h 5618136"/>
              <a:gd name="connsiteX179" fmla="*/ 4103678 w 4863086"/>
              <a:gd name="connsiteY179" fmla="*/ 642146 h 5618136"/>
              <a:gd name="connsiteX180" fmla="*/ 3908399 w 4863086"/>
              <a:gd name="connsiteY180" fmla="*/ 697682 h 5618136"/>
              <a:gd name="connsiteX181" fmla="*/ 4048659 w 4863086"/>
              <a:gd name="connsiteY181" fmla="*/ 542699 h 5618136"/>
              <a:gd name="connsiteX182" fmla="*/ 3834524 w 4863086"/>
              <a:gd name="connsiteY182" fmla="*/ 641630 h 5618136"/>
              <a:gd name="connsiteX183" fmla="*/ 3505960 w 4863086"/>
              <a:gd name="connsiteY183" fmla="*/ 786281 h 5618136"/>
              <a:gd name="connsiteX184" fmla="*/ 2971526 w 4863086"/>
              <a:gd name="connsiteY184" fmla="*/ 572662 h 5618136"/>
              <a:gd name="connsiteX185" fmla="*/ 2940013 w 4863086"/>
              <a:gd name="connsiteY185" fmla="*/ 46495 h 5618136"/>
              <a:gd name="connsiteX186" fmla="*/ 2893518 w 4863086"/>
              <a:gd name="connsiteY186" fmla="*/ 30997 h 5618136"/>
              <a:gd name="connsiteX187" fmla="*/ 2854773 w 4863086"/>
              <a:gd name="connsiteY187" fmla="*/ 23247 h 5618136"/>
              <a:gd name="connsiteX188" fmla="*/ 2808278 w 4863086"/>
              <a:gd name="connsiteY188" fmla="*/ 7749 h 5618136"/>
              <a:gd name="connsiteX189" fmla="*/ 2754034 w 4863086"/>
              <a:gd name="connsiteY189" fmla="*/ 0 h 5618136"/>
              <a:gd name="connsiteX190" fmla="*/ 2544806 w 4863086"/>
              <a:gd name="connsiteY190" fmla="*/ 7749 h 5618136"/>
              <a:gd name="connsiteX191" fmla="*/ 2513810 w 4863086"/>
              <a:gd name="connsiteY191" fmla="*/ 15498 h 5618136"/>
              <a:gd name="connsiteX192" fmla="*/ 2467315 w 4863086"/>
              <a:gd name="connsiteY192" fmla="*/ 23247 h 5618136"/>
              <a:gd name="connsiteX193" fmla="*/ 2436318 w 4863086"/>
              <a:gd name="connsiteY193" fmla="*/ 30997 h 5618136"/>
              <a:gd name="connsiteX194" fmla="*/ 2366576 w 4863086"/>
              <a:gd name="connsiteY194" fmla="*/ 38746 h 5618136"/>
              <a:gd name="connsiteX195" fmla="*/ 2242590 w 4863086"/>
              <a:gd name="connsiteY195" fmla="*/ 54244 h 5618136"/>
              <a:gd name="connsiteX196" fmla="*/ 1560664 w 4863086"/>
              <a:gd name="connsiteY196" fmla="*/ 46495 h 5618136"/>
              <a:gd name="connsiteX197" fmla="*/ 1521918 w 4863086"/>
              <a:gd name="connsiteY197" fmla="*/ 38746 h 5618136"/>
              <a:gd name="connsiteX198" fmla="*/ 1452176 w 4863086"/>
              <a:gd name="connsiteY198" fmla="*/ 30997 h 5618136"/>
              <a:gd name="connsiteX199" fmla="*/ 1095715 w 4863086"/>
              <a:gd name="connsiteY199" fmla="*/ 38746 h 5618136"/>
              <a:gd name="connsiteX200" fmla="*/ 917484 w 4863086"/>
              <a:gd name="connsiteY200" fmla="*/ 46495 h 5618136"/>
              <a:gd name="connsiteX201" fmla="*/ 870990 w 4863086"/>
              <a:gd name="connsiteY201" fmla="*/ 61993 h 5618136"/>
              <a:gd name="connsiteX202" fmla="*/ 847742 w 4863086"/>
              <a:gd name="connsiteY202" fmla="*/ 69742 h 5618136"/>
              <a:gd name="connsiteX203" fmla="*/ 646264 w 4863086"/>
              <a:gd name="connsiteY203" fmla="*/ 85241 h 5618136"/>
              <a:gd name="connsiteX204" fmla="*/ 530027 w 4863086"/>
              <a:gd name="connsiteY204" fmla="*/ 108488 h 5618136"/>
              <a:gd name="connsiteX205" fmla="*/ 499030 w 4863086"/>
              <a:gd name="connsiteY205" fmla="*/ 116237 h 5618136"/>
              <a:gd name="connsiteX206" fmla="*/ 344047 w 4863086"/>
              <a:gd name="connsiteY206" fmla="*/ 123986 h 5618136"/>
              <a:gd name="connsiteX207" fmla="*/ 251057 w 4863086"/>
              <a:gd name="connsiteY207" fmla="*/ 131736 h 5618136"/>
              <a:gd name="connsiteX208" fmla="*/ 204562 w 4863086"/>
              <a:gd name="connsiteY208" fmla="*/ 162732 h 5618136"/>
              <a:gd name="connsiteX209" fmla="*/ 181315 w 4863086"/>
              <a:gd name="connsiteY209" fmla="*/ 185980 h 5618136"/>
              <a:gd name="connsiteX210" fmla="*/ 134820 w 4863086"/>
              <a:gd name="connsiteY210" fmla="*/ 216976 h 5618136"/>
              <a:gd name="connsiteX211" fmla="*/ 96074 w 4863086"/>
              <a:gd name="connsiteY211" fmla="*/ 240224 h 5618136"/>
              <a:gd name="connsiteX212" fmla="*/ 57328 w 4863086"/>
              <a:gd name="connsiteY212" fmla="*/ 278969 h 5618136"/>
              <a:gd name="connsiteX213" fmla="*/ 41830 w 4863086"/>
              <a:gd name="connsiteY213" fmla="*/ 294468 h 5618136"/>
              <a:gd name="connsiteX214" fmla="*/ 10834 w 4863086"/>
              <a:gd name="connsiteY214" fmla="*/ 340963 h 5618136"/>
              <a:gd name="connsiteX215" fmla="*/ 10834 w 4863086"/>
              <a:gd name="connsiteY215" fmla="*/ 627681 h 5618136"/>
              <a:gd name="connsiteX216" fmla="*/ 18583 w 4863086"/>
              <a:gd name="connsiteY216" fmla="*/ 650929 h 5618136"/>
              <a:gd name="connsiteX217" fmla="*/ 41830 w 4863086"/>
              <a:gd name="connsiteY217" fmla="*/ 666427 h 5618136"/>
              <a:gd name="connsiteX218" fmla="*/ 65078 w 4863086"/>
              <a:gd name="connsiteY218" fmla="*/ 697424 h 5618136"/>
              <a:gd name="connsiteX219" fmla="*/ 119322 w 4863086"/>
              <a:gd name="connsiteY219" fmla="*/ 720671 h 5618136"/>
              <a:gd name="connsiteX220" fmla="*/ 196813 w 4863086"/>
              <a:gd name="connsiteY220" fmla="*/ 736169 h 5618136"/>
              <a:gd name="connsiteX221" fmla="*/ 235559 w 4863086"/>
              <a:gd name="connsiteY221" fmla="*/ 743919 h 5618136"/>
              <a:gd name="connsiteX222" fmla="*/ 258806 w 4863086"/>
              <a:gd name="connsiteY222" fmla="*/ 767166 h 5618136"/>
              <a:gd name="connsiteX0" fmla="*/ 204562 w 4863086"/>
              <a:gd name="connsiteY0" fmla="*/ 751668 h 5618136"/>
              <a:gd name="connsiteX1" fmla="*/ 243308 w 4863086"/>
              <a:gd name="connsiteY1" fmla="*/ 767166 h 5618136"/>
              <a:gd name="connsiteX2" fmla="*/ 266556 w 4863086"/>
              <a:gd name="connsiteY2" fmla="*/ 774915 h 5618136"/>
              <a:gd name="connsiteX3" fmla="*/ 359545 w 4863086"/>
              <a:gd name="connsiteY3" fmla="*/ 782664 h 5618136"/>
              <a:gd name="connsiteX4" fmla="*/ 452535 w 4863086"/>
              <a:gd name="connsiteY4" fmla="*/ 774915 h 5618136"/>
              <a:gd name="connsiteX5" fmla="*/ 475783 w 4863086"/>
              <a:gd name="connsiteY5" fmla="*/ 759417 h 5618136"/>
              <a:gd name="connsiteX6" fmla="*/ 499030 w 4863086"/>
              <a:gd name="connsiteY6" fmla="*/ 751668 h 5618136"/>
              <a:gd name="connsiteX7" fmla="*/ 568773 w 4863086"/>
              <a:gd name="connsiteY7" fmla="*/ 736169 h 5618136"/>
              <a:gd name="connsiteX8" fmla="*/ 654013 w 4863086"/>
              <a:gd name="connsiteY8" fmla="*/ 712922 h 5618136"/>
              <a:gd name="connsiteX9" fmla="*/ 716006 w 4863086"/>
              <a:gd name="connsiteY9" fmla="*/ 705173 h 5618136"/>
              <a:gd name="connsiteX10" fmla="*/ 739254 w 4863086"/>
              <a:gd name="connsiteY10" fmla="*/ 689675 h 5618136"/>
              <a:gd name="connsiteX11" fmla="*/ 762501 w 4863086"/>
              <a:gd name="connsiteY11" fmla="*/ 681925 h 5618136"/>
              <a:gd name="connsiteX12" fmla="*/ 878739 w 4863086"/>
              <a:gd name="connsiteY12" fmla="*/ 650929 h 5618136"/>
              <a:gd name="connsiteX13" fmla="*/ 1025973 w 4863086"/>
              <a:gd name="connsiteY13" fmla="*/ 635430 h 5618136"/>
              <a:gd name="connsiteX14" fmla="*/ 1103464 w 4863086"/>
              <a:gd name="connsiteY14" fmla="*/ 627681 h 5618136"/>
              <a:gd name="connsiteX15" fmla="*/ 1374684 w 4863086"/>
              <a:gd name="connsiteY15" fmla="*/ 650929 h 5618136"/>
              <a:gd name="connsiteX16" fmla="*/ 1436678 w 4863086"/>
              <a:gd name="connsiteY16" fmla="*/ 674176 h 5618136"/>
              <a:gd name="connsiteX17" fmla="*/ 1483173 w 4863086"/>
              <a:gd name="connsiteY17" fmla="*/ 697424 h 5618136"/>
              <a:gd name="connsiteX18" fmla="*/ 1514169 w 4863086"/>
              <a:gd name="connsiteY18" fmla="*/ 712922 h 5618136"/>
              <a:gd name="connsiteX19" fmla="*/ 1560664 w 4863086"/>
              <a:gd name="connsiteY19" fmla="*/ 728420 h 5618136"/>
              <a:gd name="connsiteX20" fmla="*/ 1583912 w 4863086"/>
              <a:gd name="connsiteY20" fmla="*/ 736169 h 5618136"/>
              <a:gd name="connsiteX21" fmla="*/ 1638156 w 4863086"/>
              <a:gd name="connsiteY21" fmla="*/ 759417 h 5618136"/>
              <a:gd name="connsiteX22" fmla="*/ 1746644 w 4863086"/>
              <a:gd name="connsiteY22" fmla="*/ 798163 h 5618136"/>
              <a:gd name="connsiteX23" fmla="*/ 1824135 w 4863086"/>
              <a:gd name="connsiteY23" fmla="*/ 844658 h 5618136"/>
              <a:gd name="connsiteX24" fmla="*/ 1870630 w 4863086"/>
              <a:gd name="connsiteY24" fmla="*/ 891153 h 5618136"/>
              <a:gd name="connsiteX25" fmla="*/ 1901627 w 4863086"/>
              <a:gd name="connsiteY25" fmla="*/ 922149 h 5618136"/>
              <a:gd name="connsiteX26" fmla="*/ 1924874 w 4863086"/>
              <a:gd name="connsiteY26" fmla="*/ 945397 h 5618136"/>
              <a:gd name="connsiteX27" fmla="*/ 1955871 w 4863086"/>
              <a:gd name="connsiteY27" fmla="*/ 991891 h 5618136"/>
              <a:gd name="connsiteX28" fmla="*/ 2002366 w 4863086"/>
              <a:gd name="connsiteY28" fmla="*/ 1053885 h 5618136"/>
              <a:gd name="connsiteX29" fmla="*/ 2033362 w 4863086"/>
              <a:gd name="connsiteY29" fmla="*/ 1108129 h 5618136"/>
              <a:gd name="connsiteX30" fmla="*/ 2041112 w 4863086"/>
              <a:gd name="connsiteY30" fmla="*/ 1131376 h 5618136"/>
              <a:gd name="connsiteX31" fmla="*/ 2056610 w 4863086"/>
              <a:gd name="connsiteY31" fmla="*/ 1154624 h 5618136"/>
              <a:gd name="connsiteX32" fmla="*/ 2103105 w 4863086"/>
              <a:gd name="connsiteY32" fmla="*/ 1216617 h 5618136"/>
              <a:gd name="connsiteX33" fmla="*/ 2141851 w 4863086"/>
              <a:gd name="connsiteY33" fmla="*/ 1286359 h 5618136"/>
              <a:gd name="connsiteX34" fmla="*/ 2165098 w 4863086"/>
              <a:gd name="connsiteY34" fmla="*/ 1301858 h 5618136"/>
              <a:gd name="connsiteX35" fmla="*/ 2180596 w 4863086"/>
              <a:gd name="connsiteY35" fmla="*/ 1325105 h 5618136"/>
              <a:gd name="connsiteX36" fmla="*/ 2203844 w 4863086"/>
              <a:gd name="connsiteY36" fmla="*/ 1332854 h 5618136"/>
              <a:gd name="connsiteX37" fmla="*/ 2227091 w 4863086"/>
              <a:gd name="connsiteY37" fmla="*/ 1348353 h 5618136"/>
              <a:gd name="connsiteX38" fmla="*/ 2273586 w 4863086"/>
              <a:gd name="connsiteY38" fmla="*/ 1356102 h 5618136"/>
              <a:gd name="connsiteX39" fmla="*/ 2304583 w 4863086"/>
              <a:gd name="connsiteY39" fmla="*/ 1363851 h 5618136"/>
              <a:gd name="connsiteX40" fmla="*/ 2358827 w 4863086"/>
              <a:gd name="connsiteY40" fmla="*/ 1371600 h 5618136"/>
              <a:gd name="connsiteX41" fmla="*/ 2436318 w 4863086"/>
              <a:gd name="connsiteY41" fmla="*/ 1394847 h 5618136"/>
              <a:gd name="connsiteX42" fmla="*/ 2467315 w 4863086"/>
              <a:gd name="connsiteY42" fmla="*/ 1402597 h 5618136"/>
              <a:gd name="connsiteX43" fmla="*/ 2490562 w 4863086"/>
              <a:gd name="connsiteY43" fmla="*/ 1418095 h 5618136"/>
              <a:gd name="connsiteX44" fmla="*/ 2521559 w 4863086"/>
              <a:gd name="connsiteY44" fmla="*/ 1425844 h 5618136"/>
              <a:gd name="connsiteX45" fmla="*/ 2544806 w 4863086"/>
              <a:gd name="connsiteY45" fmla="*/ 1433593 h 5618136"/>
              <a:gd name="connsiteX46" fmla="*/ 2606800 w 4863086"/>
              <a:gd name="connsiteY46" fmla="*/ 1449091 h 5618136"/>
              <a:gd name="connsiteX47" fmla="*/ 2630047 w 4863086"/>
              <a:gd name="connsiteY47" fmla="*/ 1456841 h 5618136"/>
              <a:gd name="connsiteX48" fmla="*/ 2692040 w 4863086"/>
              <a:gd name="connsiteY48" fmla="*/ 1503336 h 5618136"/>
              <a:gd name="connsiteX49" fmla="*/ 2738535 w 4863086"/>
              <a:gd name="connsiteY49" fmla="*/ 1565329 h 5618136"/>
              <a:gd name="connsiteX50" fmla="*/ 2761783 w 4863086"/>
              <a:gd name="connsiteY50" fmla="*/ 1611824 h 5618136"/>
              <a:gd name="connsiteX51" fmla="*/ 2777281 w 4863086"/>
              <a:gd name="connsiteY51" fmla="*/ 1635071 h 5618136"/>
              <a:gd name="connsiteX52" fmla="*/ 2808278 w 4863086"/>
              <a:gd name="connsiteY52" fmla="*/ 1650569 h 5618136"/>
              <a:gd name="connsiteX53" fmla="*/ 2878020 w 4863086"/>
              <a:gd name="connsiteY53" fmla="*/ 1689315 h 5618136"/>
              <a:gd name="connsiteX54" fmla="*/ 2909017 w 4863086"/>
              <a:gd name="connsiteY54" fmla="*/ 1712563 h 5618136"/>
              <a:gd name="connsiteX55" fmla="*/ 2955512 w 4863086"/>
              <a:gd name="connsiteY55" fmla="*/ 1728061 h 5618136"/>
              <a:gd name="connsiteX56" fmla="*/ 2978759 w 4863086"/>
              <a:gd name="connsiteY56" fmla="*/ 1735810 h 5618136"/>
              <a:gd name="connsiteX57" fmla="*/ 3033003 w 4863086"/>
              <a:gd name="connsiteY57" fmla="*/ 1774556 h 5618136"/>
              <a:gd name="connsiteX58" fmla="*/ 3056251 w 4863086"/>
              <a:gd name="connsiteY58" fmla="*/ 1797803 h 5618136"/>
              <a:gd name="connsiteX59" fmla="*/ 3094996 w 4863086"/>
              <a:gd name="connsiteY59" fmla="*/ 1821051 h 5618136"/>
              <a:gd name="connsiteX60" fmla="*/ 3110495 w 4863086"/>
              <a:gd name="connsiteY60" fmla="*/ 1836549 h 5618136"/>
              <a:gd name="connsiteX61" fmla="*/ 3133742 w 4863086"/>
              <a:gd name="connsiteY61" fmla="*/ 1852047 h 5618136"/>
              <a:gd name="connsiteX62" fmla="*/ 3172488 w 4863086"/>
              <a:gd name="connsiteY62" fmla="*/ 1898542 h 5618136"/>
              <a:gd name="connsiteX63" fmla="*/ 3226732 w 4863086"/>
              <a:gd name="connsiteY63" fmla="*/ 1952786 h 5618136"/>
              <a:gd name="connsiteX64" fmla="*/ 3242230 w 4863086"/>
              <a:gd name="connsiteY64" fmla="*/ 1976034 h 5618136"/>
              <a:gd name="connsiteX65" fmla="*/ 3280976 w 4863086"/>
              <a:gd name="connsiteY65" fmla="*/ 2014780 h 5618136"/>
              <a:gd name="connsiteX66" fmla="*/ 3296474 w 4863086"/>
              <a:gd name="connsiteY66" fmla="*/ 2038027 h 5618136"/>
              <a:gd name="connsiteX67" fmla="*/ 3366217 w 4863086"/>
              <a:gd name="connsiteY67" fmla="*/ 2084522 h 5618136"/>
              <a:gd name="connsiteX68" fmla="*/ 3412712 w 4863086"/>
              <a:gd name="connsiteY68" fmla="*/ 2115519 h 5618136"/>
              <a:gd name="connsiteX69" fmla="*/ 3435959 w 4863086"/>
              <a:gd name="connsiteY69" fmla="*/ 2131017 h 5618136"/>
              <a:gd name="connsiteX70" fmla="*/ 3451457 w 4863086"/>
              <a:gd name="connsiteY70" fmla="*/ 2154264 h 5618136"/>
              <a:gd name="connsiteX71" fmla="*/ 3435959 w 4863086"/>
              <a:gd name="connsiteY71" fmla="*/ 2301498 h 5618136"/>
              <a:gd name="connsiteX72" fmla="*/ 3420461 w 4863086"/>
              <a:gd name="connsiteY72" fmla="*/ 2363491 h 5618136"/>
              <a:gd name="connsiteX73" fmla="*/ 3420461 w 4863086"/>
              <a:gd name="connsiteY73" fmla="*/ 2657959 h 5618136"/>
              <a:gd name="connsiteX74" fmla="*/ 3428210 w 4863086"/>
              <a:gd name="connsiteY74" fmla="*/ 2681207 h 5618136"/>
              <a:gd name="connsiteX75" fmla="*/ 3451457 w 4863086"/>
              <a:gd name="connsiteY75" fmla="*/ 2766447 h 5618136"/>
              <a:gd name="connsiteX76" fmla="*/ 3466956 w 4863086"/>
              <a:gd name="connsiteY76" fmla="*/ 2781946 h 5618136"/>
              <a:gd name="connsiteX77" fmla="*/ 3497952 w 4863086"/>
              <a:gd name="connsiteY77" fmla="*/ 2828441 h 5618136"/>
              <a:gd name="connsiteX78" fmla="*/ 3513451 w 4863086"/>
              <a:gd name="connsiteY78" fmla="*/ 2843939 h 5618136"/>
              <a:gd name="connsiteX79" fmla="*/ 3536698 w 4863086"/>
              <a:gd name="connsiteY79" fmla="*/ 2882685 h 5618136"/>
              <a:gd name="connsiteX80" fmla="*/ 3552196 w 4863086"/>
              <a:gd name="connsiteY80" fmla="*/ 2905932 h 5618136"/>
              <a:gd name="connsiteX81" fmla="*/ 3590942 w 4863086"/>
              <a:gd name="connsiteY81" fmla="*/ 2944678 h 5618136"/>
              <a:gd name="connsiteX82" fmla="*/ 3583193 w 4863086"/>
              <a:gd name="connsiteY82" fmla="*/ 3068664 h 5618136"/>
              <a:gd name="connsiteX83" fmla="*/ 3567695 w 4863086"/>
              <a:gd name="connsiteY83" fmla="*/ 3122908 h 5618136"/>
              <a:gd name="connsiteX84" fmla="*/ 3559945 w 4863086"/>
              <a:gd name="connsiteY84" fmla="*/ 3200400 h 5618136"/>
              <a:gd name="connsiteX85" fmla="*/ 3575444 w 4863086"/>
              <a:gd name="connsiteY85" fmla="*/ 3417376 h 5618136"/>
              <a:gd name="connsiteX86" fmla="*/ 3583193 w 4863086"/>
              <a:gd name="connsiteY86" fmla="*/ 3487119 h 5618136"/>
              <a:gd name="connsiteX87" fmla="*/ 3598691 w 4863086"/>
              <a:gd name="connsiteY87" fmla="*/ 3564610 h 5618136"/>
              <a:gd name="connsiteX88" fmla="*/ 3606440 w 4863086"/>
              <a:gd name="connsiteY88" fmla="*/ 3618854 h 5618136"/>
              <a:gd name="connsiteX89" fmla="*/ 3637437 w 4863086"/>
              <a:gd name="connsiteY89" fmla="*/ 3696346 h 5618136"/>
              <a:gd name="connsiteX90" fmla="*/ 3652935 w 4863086"/>
              <a:gd name="connsiteY90" fmla="*/ 3750590 h 5618136"/>
              <a:gd name="connsiteX91" fmla="*/ 3668434 w 4863086"/>
              <a:gd name="connsiteY91" fmla="*/ 3781586 h 5618136"/>
              <a:gd name="connsiteX92" fmla="*/ 3683932 w 4863086"/>
              <a:gd name="connsiteY92" fmla="*/ 3835830 h 5618136"/>
              <a:gd name="connsiteX93" fmla="*/ 3699430 w 4863086"/>
              <a:gd name="connsiteY93" fmla="*/ 3866827 h 5618136"/>
              <a:gd name="connsiteX94" fmla="*/ 3714928 w 4863086"/>
              <a:gd name="connsiteY94" fmla="*/ 3913322 h 5618136"/>
              <a:gd name="connsiteX95" fmla="*/ 3753674 w 4863086"/>
              <a:gd name="connsiteY95" fmla="*/ 3967566 h 5618136"/>
              <a:gd name="connsiteX96" fmla="*/ 3769173 w 4863086"/>
              <a:gd name="connsiteY96" fmla="*/ 4045058 h 5618136"/>
              <a:gd name="connsiteX97" fmla="*/ 3792420 w 4863086"/>
              <a:gd name="connsiteY97" fmla="*/ 4099302 h 5618136"/>
              <a:gd name="connsiteX98" fmla="*/ 3823417 w 4863086"/>
              <a:gd name="connsiteY98" fmla="*/ 4184542 h 5618136"/>
              <a:gd name="connsiteX99" fmla="*/ 3831166 w 4863086"/>
              <a:gd name="connsiteY99" fmla="*/ 4207790 h 5618136"/>
              <a:gd name="connsiteX100" fmla="*/ 3885410 w 4863086"/>
              <a:gd name="connsiteY100" fmla="*/ 4285281 h 5618136"/>
              <a:gd name="connsiteX101" fmla="*/ 3900908 w 4863086"/>
              <a:gd name="connsiteY101" fmla="*/ 4300780 h 5618136"/>
              <a:gd name="connsiteX102" fmla="*/ 3908657 w 4863086"/>
              <a:gd name="connsiteY102" fmla="*/ 4324027 h 5618136"/>
              <a:gd name="connsiteX103" fmla="*/ 3924156 w 4863086"/>
              <a:gd name="connsiteY103" fmla="*/ 4339525 h 5618136"/>
              <a:gd name="connsiteX104" fmla="*/ 3931905 w 4863086"/>
              <a:gd name="connsiteY104" fmla="*/ 4370522 h 5618136"/>
              <a:gd name="connsiteX105" fmla="*/ 3978400 w 4863086"/>
              <a:gd name="connsiteY105" fmla="*/ 4463512 h 5618136"/>
              <a:gd name="connsiteX106" fmla="*/ 3986149 w 4863086"/>
              <a:gd name="connsiteY106" fmla="*/ 4494508 h 5618136"/>
              <a:gd name="connsiteX107" fmla="*/ 4001647 w 4863086"/>
              <a:gd name="connsiteY107" fmla="*/ 4541003 h 5618136"/>
              <a:gd name="connsiteX108" fmla="*/ 4009396 w 4863086"/>
              <a:gd name="connsiteY108" fmla="*/ 4587498 h 5618136"/>
              <a:gd name="connsiteX109" fmla="*/ 4017145 w 4863086"/>
              <a:gd name="connsiteY109" fmla="*/ 4641742 h 5618136"/>
              <a:gd name="connsiteX110" fmla="*/ 4032644 w 4863086"/>
              <a:gd name="connsiteY110" fmla="*/ 4657241 h 5618136"/>
              <a:gd name="connsiteX111" fmla="*/ 4048142 w 4863086"/>
              <a:gd name="connsiteY111" fmla="*/ 4680488 h 5618136"/>
              <a:gd name="connsiteX112" fmla="*/ 4079139 w 4863086"/>
              <a:gd name="connsiteY112" fmla="*/ 4688237 h 5618136"/>
              <a:gd name="connsiteX113" fmla="*/ 4117884 w 4863086"/>
              <a:gd name="connsiteY113" fmla="*/ 4719234 h 5618136"/>
              <a:gd name="connsiteX114" fmla="*/ 4133383 w 4863086"/>
              <a:gd name="connsiteY114" fmla="*/ 4734732 h 5618136"/>
              <a:gd name="connsiteX115" fmla="*/ 4164379 w 4863086"/>
              <a:gd name="connsiteY115" fmla="*/ 4757980 h 5618136"/>
              <a:gd name="connsiteX116" fmla="*/ 4179878 w 4863086"/>
              <a:gd name="connsiteY116" fmla="*/ 4773478 h 5618136"/>
              <a:gd name="connsiteX117" fmla="*/ 4203125 w 4863086"/>
              <a:gd name="connsiteY117" fmla="*/ 4781227 h 5618136"/>
              <a:gd name="connsiteX118" fmla="*/ 4218623 w 4863086"/>
              <a:gd name="connsiteY118" fmla="*/ 4804475 h 5618136"/>
              <a:gd name="connsiteX119" fmla="*/ 4234122 w 4863086"/>
              <a:gd name="connsiteY119" fmla="*/ 4819973 h 5618136"/>
              <a:gd name="connsiteX120" fmla="*/ 4265118 w 4863086"/>
              <a:gd name="connsiteY120" fmla="*/ 4858719 h 5618136"/>
              <a:gd name="connsiteX121" fmla="*/ 4280617 w 4863086"/>
              <a:gd name="connsiteY121" fmla="*/ 4905214 h 5618136"/>
              <a:gd name="connsiteX122" fmla="*/ 4288366 w 4863086"/>
              <a:gd name="connsiteY122" fmla="*/ 4928461 h 5618136"/>
              <a:gd name="connsiteX123" fmla="*/ 4296115 w 4863086"/>
              <a:gd name="connsiteY123" fmla="*/ 4959458 h 5618136"/>
              <a:gd name="connsiteX124" fmla="*/ 4303864 w 4863086"/>
              <a:gd name="connsiteY124" fmla="*/ 4982705 h 5618136"/>
              <a:gd name="connsiteX125" fmla="*/ 4342610 w 4863086"/>
              <a:gd name="connsiteY125" fmla="*/ 4998203 h 5618136"/>
              <a:gd name="connsiteX126" fmla="*/ 4381356 w 4863086"/>
              <a:gd name="connsiteY126" fmla="*/ 5021451 h 5618136"/>
              <a:gd name="connsiteX127" fmla="*/ 4435600 w 4863086"/>
              <a:gd name="connsiteY127" fmla="*/ 5044698 h 5618136"/>
              <a:gd name="connsiteX128" fmla="*/ 4458847 w 4863086"/>
              <a:gd name="connsiteY128" fmla="*/ 5067946 h 5618136"/>
              <a:gd name="connsiteX129" fmla="*/ 4489844 w 4863086"/>
              <a:gd name="connsiteY129" fmla="*/ 5075695 h 5618136"/>
              <a:gd name="connsiteX130" fmla="*/ 4513091 w 4863086"/>
              <a:gd name="connsiteY130" fmla="*/ 5160936 h 5618136"/>
              <a:gd name="connsiteX131" fmla="*/ 4505342 w 4863086"/>
              <a:gd name="connsiteY131" fmla="*/ 5284922 h 5618136"/>
              <a:gd name="connsiteX132" fmla="*/ 4520840 w 4863086"/>
              <a:gd name="connsiteY132" fmla="*/ 5486400 h 5618136"/>
              <a:gd name="connsiteX133" fmla="*/ 4528590 w 4863086"/>
              <a:gd name="connsiteY133" fmla="*/ 5618136 h 5618136"/>
              <a:gd name="connsiteX134" fmla="*/ 4567335 w 4863086"/>
              <a:gd name="connsiteY134" fmla="*/ 5602637 h 5618136"/>
              <a:gd name="connsiteX135" fmla="*/ 4621579 w 4863086"/>
              <a:gd name="connsiteY135" fmla="*/ 5579390 h 5618136"/>
              <a:gd name="connsiteX136" fmla="*/ 4660325 w 4863086"/>
              <a:gd name="connsiteY136" fmla="*/ 5540644 h 5618136"/>
              <a:gd name="connsiteX137" fmla="*/ 4675823 w 4863086"/>
              <a:gd name="connsiteY137" fmla="*/ 5509647 h 5618136"/>
              <a:gd name="connsiteX138" fmla="*/ 4683573 w 4863086"/>
              <a:gd name="connsiteY138" fmla="*/ 5478651 h 5618136"/>
              <a:gd name="connsiteX139" fmla="*/ 4637078 w 4863086"/>
              <a:gd name="connsiteY139" fmla="*/ 4967207 h 5618136"/>
              <a:gd name="connsiteX140" fmla="*/ 4652576 w 4863086"/>
              <a:gd name="connsiteY140" fmla="*/ 4192291 h 5618136"/>
              <a:gd name="connsiteX141" fmla="*/ 4660325 w 4863086"/>
              <a:gd name="connsiteY141" fmla="*/ 4138047 h 5618136"/>
              <a:gd name="connsiteX142" fmla="*/ 4668074 w 4863086"/>
              <a:gd name="connsiteY142" fmla="*/ 4068305 h 5618136"/>
              <a:gd name="connsiteX143" fmla="*/ 4675823 w 4863086"/>
              <a:gd name="connsiteY143" fmla="*/ 3952068 h 5618136"/>
              <a:gd name="connsiteX144" fmla="*/ 4683573 w 4863086"/>
              <a:gd name="connsiteY144" fmla="*/ 2750949 h 5618136"/>
              <a:gd name="connsiteX145" fmla="*/ 4691322 w 4863086"/>
              <a:gd name="connsiteY145" fmla="*/ 2673458 h 5618136"/>
              <a:gd name="connsiteX146" fmla="*/ 4706820 w 4863086"/>
              <a:gd name="connsiteY146" fmla="*/ 2479729 h 5618136"/>
              <a:gd name="connsiteX147" fmla="*/ 4714569 w 4863086"/>
              <a:gd name="connsiteY147" fmla="*/ 2146515 h 5618136"/>
              <a:gd name="connsiteX148" fmla="*/ 4745566 w 4863086"/>
              <a:gd name="connsiteY148" fmla="*/ 1852047 h 5618136"/>
              <a:gd name="connsiteX149" fmla="*/ 4753315 w 4863086"/>
              <a:gd name="connsiteY149" fmla="*/ 1766807 h 5618136"/>
              <a:gd name="connsiteX150" fmla="*/ 4761064 w 4863086"/>
              <a:gd name="connsiteY150" fmla="*/ 1712563 h 5618136"/>
              <a:gd name="connsiteX151" fmla="*/ 4768813 w 4863086"/>
              <a:gd name="connsiteY151" fmla="*/ 1635071 h 5618136"/>
              <a:gd name="connsiteX152" fmla="*/ 4792061 w 4863086"/>
              <a:gd name="connsiteY152" fmla="*/ 960895 h 5618136"/>
              <a:gd name="connsiteX153" fmla="*/ 4799810 w 4863086"/>
              <a:gd name="connsiteY153" fmla="*/ 898902 h 5618136"/>
              <a:gd name="connsiteX154" fmla="*/ 4807559 w 4863086"/>
              <a:gd name="connsiteY154" fmla="*/ 798163 h 5618136"/>
              <a:gd name="connsiteX155" fmla="*/ 4815308 w 4863086"/>
              <a:gd name="connsiteY155" fmla="*/ 767166 h 5618136"/>
              <a:gd name="connsiteX156" fmla="*/ 4823057 w 4863086"/>
              <a:gd name="connsiteY156" fmla="*/ 728420 h 5618136"/>
              <a:gd name="connsiteX157" fmla="*/ 4854054 w 4863086"/>
              <a:gd name="connsiteY157" fmla="*/ 604434 h 5618136"/>
              <a:gd name="connsiteX158" fmla="*/ 4854054 w 4863086"/>
              <a:gd name="connsiteY158" fmla="*/ 340963 h 5618136"/>
              <a:gd name="connsiteX159" fmla="*/ 4838556 w 4863086"/>
              <a:gd name="connsiteY159" fmla="*/ 325464 h 5618136"/>
              <a:gd name="connsiteX160" fmla="*/ 4823057 w 4863086"/>
              <a:gd name="connsiteY160" fmla="*/ 302217 h 5618136"/>
              <a:gd name="connsiteX161" fmla="*/ 4799810 w 4863086"/>
              <a:gd name="connsiteY161" fmla="*/ 278969 h 5618136"/>
              <a:gd name="connsiteX162" fmla="*/ 4761064 w 4863086"/>
              <a:gd name="connsiteY162" fmla="*/ 240224 h 5618136"/>
              <a:gd name="connsiteX163" fmla="*/ 4730067 w 4863086"/>
              <a:gd name="connsiteY163" fmla="*/ 232475 h 5618136"/>
              <a:gd name="connsiteX164" fmla="*/ 4714569 w 4863086"/>
              <a:gd name="connsiteY164" fmla="*/ 216976 h 5618136"/>
              <a:gd name="connsiteX165" fmla="*/ 4752282 w 4863086"/>
              <a:gd name="connsiteY165" fmla="*/ 895027 h 5618136"/>
              <a:gd name="connsiteX166" fmla="*/ 4652059 w 4863086"/>
              <a:gd name="connsiteY166" fmla="*/ 940489 h 5618136"/>
              <a:gd name="connsiteX167" fmla="*/ 4333053 w 4863086"/>
              <a:gd name="connsiteY167" fmla="*/ 849307 h 5618136"/>
              <a:gd name="connsiteX168" fmla="*/ 4156630 w 4863086"/>
              <a:gd name="connsiteY168" fmla="*/ 216976 h 5618136"/>
              <a:gd name="connsiteX169" fmla="*/ 4208550 w 4863086"/>
              <a:gd name="connsiteY169" fmla="*/ 895544 h 5618136"/>
              <a:gd name="connsiteX170" fmla="*/ 3984599 w 4863086"/>
              <a:gd name="connsiteY170" fmla="*/ 857315 h 5618136"/>
              <a:gd name="connsiteX171" fmla="*/ 4121242 w 4863086"/>
              <a:gd name="connsiteY171" fmla="*/ 880045 h 5618136"/>
              <a:gd name="connsiteX172" fmla="*/ 4127442 w 4863086"/>
              <a:gd name="connsiteY172" fmla="*/ 902776 h 5618136"/>
              <a:gd name="connsiteX173" fmla="*/ 4339510 w 4863086"/>
              <a:gd name="connsiteY173" fmla="*/ 932998 h 5618136"/>
              <a:gd name="connsiteX174" fmla="*/ 4550804 w 4863086"/>
              <a:gd name="connsiteY174" fmla="*/ 536500 h 5618136"/>
              <a:gd name="connsiteX175" fmla="*/ 4534531 w 4863086"/>
              <a:gd name="connsiteY175" fmla="*/ 642921 h 5618136"/>
              <a:gd name="connsiteX176" fmla="*/ 4243679 w 4863086"/>
              <a:gd name="connsiteY176" fmla="*/ 429303 h 5618136"/>
              <a:gd name="connsiteX177" fmla="*/ 4158955 w 4863086"/>
              <a:gd name="connsiteY177" fmla="*/ 474765 h 5618136"/>
              <a:gd name="connsiteX178" fmla="*/ 4060799 w 4863086"/>
              <a:gd name="connsiteY178" fmla="*/ 423362 h 5618136"/>
              <a:gd name="connsiteX179" fmla="*/ 4103678 w 4863086"/>
              <a:gd name="connsiteY179" fmla="*/ 642146 h 5618136"/>
              <a:gd name="connsiteX180" fmla="*/ 3908399 w 4863086"/>
              <a:gd name="connsiteY180" fmla="*/ 697682 h 5618136"/>
              <a:gd name="connsiteX181" fmla="*/ 4048659 w 4863086"/>
              <a:gd name="connsiteY181" fmla="*/ 542699 h 5618136"/>
              <a:gd name="connsiteX182" fmla="*/ 3834524 w 4863086"/>
              <a:gd name="connsiteY182" fmla="*/ 641630 h 5618136"/>
              <a:gd name="connsiteX183" fmla="*/ 3505960 w 4863086"/>
              <a:gd name="connsiteY183" fmla="*/ 786281 h 5618136"/>
              <a:gd name="connsiteX184" fmla="*/ 2971526 w 4863086"/>
              <a:gd name="connsiteY184" fmla="*/ 572662 h 5618136"/>
              <a:gd name="connsiteX185" fmla="*/ 2940013 w 4863086"/>
              <a:gd name="connsiteY185" fmla="*/ 46495 h 5618136"/>
              <a:gd name="connsiteX186" fmla="*/ 2893518 w 4863086"/>
              <a:gd name="connsiteY186" fmla="*/ 30997 h 5618136"/>
              <a:gd name="connsiteX187" fmla="*/ 2854773 w 4863086"/>
              <a:gd name="connsiteY187" fmla="*/ 23247 h 5618136"/>
              <a:gd name="connsiteX188" fmla="*/ 2808278 w 4863086"/>
              <a:gd name="connsiteY188" fmla="*/ 7749 h 5618136"/>
              <a:gd name="connsiteX189" fmla="*/ 2754034 w 4863086"/>
              <a:gd name="connsiteY189" fmla="*/ 0 h 5618136"/>
              <a:gd name="connsiteX190" fmla="*/ 2544806 w 4863086"/>
              <a:gd name="connsiteY190" fmla="*/ 7749 h 5618136"/>
              <a:gd name="connsiteX191" fmla="*/ 2513810 w 4863086"/>
              <a:gd name="connsiteY191" fmla="*/ 15498 h 5618136"/>
              <a:gd name="connsiteX192" fmla="*/ 2467315 w 4863086"/>
              <a:gd name="connsiteY192" fmla="*/ 23247 h 5618136"/>
              <a:gd name="connsiteX193" fmla="*/ 2436318 w 4863086"/>
              <a:gd name="connsiteY193" fmla="*/ 30997 h 5618136"/>
              <a:gd name="connsiteX194" fmla="*/ 2366576 w 4863086"/>
              <a:gd name="connsiteY194" fmla="*/ 38746 h 5618136"/>
              <a:gd name="connsiteX195" fmla="*/ 2242590 w 4863086"/>
              <a:gd name="connsiteY195" fmla="*/ 54244 h 5618136"/>
              <a:gd name="connsiteX196" fmla="*/ 1560664 w 4863086"/>
              <a:gd name="connsiteY196" fmla="*/ 46495 h 5618136"/>
              <a:gd name="connsiteX197" fmla="*/ 1521918 w 4863086"/>
              <a:gd name="connsiteY197" fmla="*/ 38746 h 5618136"/>
              <a:gd name="connsiteX198" fmla="*/ 1452176 w 4863086"/>
              <a:gd name="connsiteY198" fmla="*/ 30997 h 5618136"/>
              <a:gd name="connsiteX199" fmla="*/ 1095715 w 4863086"/>
              <a:gd name="connsiteY199" fmla="*/ 38746 h 5618136"/>
              <a:gd name="connsiteX200" fmla="*/ 917484 w 4863086"/>
              <a:gd name="connsiteY200" fmla="*/ 46495 h 5618136"/>
              <a:gd name="connsiteX201" fmla="*/ 870990 w 4863086"/>
              <a:gd name="connsiteY201" fmla="*/ 61993 h 5618136"/>
              <a:gd name="connsiteX202" fmla="*/ 847742 w 4863086"/>
              <a:gd name="connsiteY202" fmla="*/ 69742 h 5618136"/>
              <a:gd name="connsiteX203" fmla="*/ 646264 w 4863086"/>
              <a:gd name="connsiteY203" fmla="*/ 85241 h 5618136"/>
              <a:gd name="connsiteX204" fmla="*/ 530027 w 4863086"/>
              <a:gd name="connsiteY204" fmla="*/ 108488 h 5618136"/>
              <a:gd name="connsiteX205" fmla="*/ 499030 w 4863086"/>
              <a:gd name="connsiteY205" fmla="*/ 116237 h 5618136"/>
              <a:gd name="connsiteX206" fmla="*/ 344047 w 4863086"/>
              <a:gd name="connsiteY206" fmla="*/ 123986 h 5618136"/>
              <a:gd name="connsiteX207" fmla="*/ 251057 w 4863086"/>
              <a:gd name="connsiteY207" fmla="*/ 131736 h 5618136"/>
              <a:gd name="connsiteX208" fmla="*/ 204562 w 4863086"/>
              <a:gd name="connsiteY208" fmla="*/ 162732 h 5618136"/>
              <a:gd name="connsiteX209" fmla="*/ 181315 w 4863086"/>
              <a:gd name="connsiteY209" fmla="*/ 185980 h 5618136"/>
              <a:gd name="connsiteX210" fmla="*/ 134820 w 4863086"/>
              <a:gd name="connsiteY210" fmla="*/ 216976 h 5618136"/>
              <a:gd name="connsiteX211" fmla="*/ 96074 w 4863086"/>
              <a:gd name="connsiteY211" fmla="*/ 240224 h 5618136"/>
              <a:gd name="connsiteX212" fmla="*/ 57328 w 4863086"/>
              <a:gd name="connsiteY212" fmla="*/ 278969 h 5618136"/>
              <a:gd name="connsiteX213" fmla="*/ 41830 w 4863086"/>
              <a:gd name="connsiteY213" fmla="*/ 294468 h 5618136"/>
              <a:gd name="connsiteX214" fmla="*/ 10834 w 4863086"/>
              <a:gd name="connsiteY214" fmla="*/ 340963 h 5618136"/>
              <a:gd name="connsiteX215" fmla="*/ 10834 w 4863086"/>
              <a:gd name="connsiteY215" fmla="*/ 627681 h 5618136"/>
              <a:gd name="connsiteX216" fmla="*/ 18583 w 4863086"/>
              <a:gd name="connsiteY216" fmla="*/ 650929 h 5618136"/>
              <a:gd name="connsiteX217" fmla="*/ 41830 w 4863086"/>
              <a:gd name="connsiteY217" fmla="*/ 666427 h 5618136"/>
              <a:gd name="connsiteX218" fmla="*/ 65078 w 4863086"/>
              <a:gd name="connsiteY218" fmla="*/ 697424 h 5618136"/>
              <a:gd name="connsiteX219" fmla="*/ 119322 w 4863086"/>
              <a:gd name="connsiteY219" fmla="*/ 720671 h 5618136"/>
              <a:gd name="connsiteX220" fmla="*/ 196813 w 4863086"/>
              <a:gd name="connsiteY220" fmla="*/ 736169 h 5618136"/>
              <a:gd name="connsiteX221" fmla="*/ 235559 w 4863086"/>
              <a:gd name="connsiteY221" fmla="*/ 743919 h 5618136"/>
              <a:gd name="connsiteX222" fmla="*/ 258806 w 4863086"/>
              <a:gd name="connsiteY222" fmla="*/ 767166 h 5618136"/>
              <a:gd name="connsiteX0" fmla="*/ 204562 w 4867089"/>
              <a:gd name="connsiteY0" fmla="*/ 751668 h 5618136"/>
              <a:gd name="connsiteX1" fmla="*/ 243308 w 4867089"/>
              <a:gd name="connsiteY1" fmla="*/ 767166 h 5618136"/>
              <a:gd name="connsiteX2" fmla="*/ 266556 w 4867089"/>
              <a:gd name="connsiteY2" fmla="*/ 774915 h 5618136"/>
              <a:gd name="connsiteX3" fmla="*/ 359545 w 4867089"/>
              <a:gd name="connsiteY3" fmla="*/ 782664 h 5618136"/>
              <a:gd name="connsiteX4" fmla="*/ 452535 w 4867089"/>
              <a:gd name="connsiteY4" fmla="*/ 774915 h 5618136"/>
              <a:gd name="connsiteX5" fmla="*/ 475783 w 4867089"/>
              <a:gd name="connsiteY5" fmla="*/ 759417 h 5618136"/>
              <a:gd name="connsiteX6" fmla="*/ 499030 w 4867089"/>
              <a:gd name="connsiteY6" fmla="*/ 751668 h 5618136"/>
              <a:gd name="connsiteX7" fmla="*/ 568773 w 4867089"/>
              <a:gd name="connsiteY7" fmla="*/ 736169 h 5618136"/>
              <a:gd name="connsiteX8" fmla="*/ 654013 w 4867089"/>
              <a:gd name="connsiteY8" fmla="*/ 712922 h 5618136"/>
              <a:gd name="connsiteX9" fmla="*/ 716006 w 4867089"/>
              <a:gd name="connsiteY9" fmla="*/ 705173 h 5618136"/>
              <a:gd name="connsiteX10" fmla="*/ 739254 w 4867089"/>
              <a:gd name="connsiteY10" fmla="*/ 689675 h 5618136"/>
              <a:gd name="connsiteX11" fmla="*/ 762501 w 4867089"/>
              <a:gd name="connsiteY11" fmla="*/ 681925 h 5618136"/>
              <a:gd name="connsiteX12" fmla="*/ 878739 w 4867089"/>
              <a:gd name="connsiteY12" fmla="*/ 650929 h 5618136"/>
              <a:gd name="connsiteX13" fmla="*/ 1025973 w 4867089"/>
              <a:gd name="connsiteY13" fmla="*/ 635430 h 5618136"/>
              <a:gd name="connsiteX14" fmla="*/ 1103464 w 4867089"/>
              <a:gd name="connsiteY14" fmla="*/ 627681 h 5618136"/>
              <a:gd name="connsiteX15" fmla="*/ 1374684 w 4867089"/>
              <a:gd name="connsiteY15" fmla="*/ 650929 h 5618136"/>
              <a:gd name="connsiteX16" fmla="*/ 1436678 w 4867089"/>
              <a:gd name="connsiteY16" fmla="*/ 674176 h 5618136"/>
              <a:gd name="connsiteX17" fmla="*/ 1483173 w 4867089"/>
              <a:gd name="connsiteY17" fmla="*/ 697424 h 5618136"/>
              <a:gd name="connsiteX18" fmla="*/ 1514169 w 4867089"/>
              <a:gd name="connsiteY18" fmla="*/ 712922 h 5618136"/>
              <a:gd name="connsiteX19" fmla="*/ 1560664 w 4867089"/>
              <a:gd name="connsiteY19" fmla="*/ 728420 h 5618136"/>
              <a:gd name="connsiteX20" fmla="*/ 1583912 w 4867089"/>
              <a:gd name="connsiteY20" fmla="*/ 736169 h 5618136"/>
              <a:gd name="connsiteX21" fmla="*/ 1638156 w 4867089"/>
              <a:gd name="connsiteY21" fmla="*/ 759417 h 5618136"/>
              <a:gd name="connsiteX22" fmla="*/ 1746644 w 4867089"/>
              <a:gd name="connsiteY22" fmla="*/ 798163 h 5618136"/>
              <a:gd name="connsiteX23" fmla="*/ 1824135 w 4867089"/>
              <a:gd name="connsiteY23" fmla="*/ 844658 h 5618136"/>
              <a:gd name="connsiteX24" fmla="*/ 1870630 w 4867089"/>
              <a:gd name="connsiteY24" fmla="*/ 891153 h 5618136"/>
              <a:gd name="connsiteX25" fmla="*/ 1901627 w 4867089"/>
              <a:gd name="connsiteY25" fmla="*/ 922149 h 5618136"/>
              <a:gd name="connsiteX26" fmla="*/ 1924874 w 4867089"/>
              <a:gd name="connsiteY26" fmla="*/ 945397 h 5618136"/>
              <a:gd name="connsiteX27" fmla="*/ 1955871 w 4867089"/>
              <a:gd name="connsiteY27" fmla="*/ 991891 h 5618136"/>
              <a:gd name="connsiteX28" fmla="*/ 2002366 w 4867089"/>
              <a:gd name="connsiteY28" fmla="*/ 1053885 h 5618136"/>
              <a:gd name="connsiteX29" fmla="*/ 2033362 w 4867089"/>
              <a:gd name="connsiteY29" fmla="*/ 1108129 h 5618136"/>
              <a:gd name="connsiteX30" fmla="*/ 2041112 w 4867089"/>
              <a:gd name="connsiteY30" fmla="*/ 1131376 h 5618136"/>
              <a:gd name="connsiteX31" fmla="*/ 2056610 w 4867089"/>
              <a:gd name="connsiteY31" fmla="*/ 1154624 h 5618136"/>
              <a:gd name="connsiteX32" fmla="*/ 2103105 w 4867089"/>
              <a:gd name="connsiteY32" fmla="*/ 1216617 h 5618136"/>
              <a:gd name="connsiteX33" fmla="*/ 2141851 w 4867089"/>
              <a:gd name="connsiteY33" fmla="*/ 1286359 h 5618136"/>
              <a:gd name="connsiteX34" fmla="*/ 2165098 w 4867089"/>
              <a:gd name="connsiteY34" fmla="*/ 1301858 h 5618136"/>
              <a:gd name="connsiteX35" fmla="*/ 2180596 w 4867089"/>
              <a:gd name="connsiteY35" fmla="*/ 1325105 h 5618136"/>
              <a:gd name="connsiteX36" fmla="*/ 2203844 w 4867089"/>
              <a:gd name="connsiteY36" fmla="*/ 1332854 h 5618136"/>
              <a:gd name="connsiteX37" fmla="*/ 2227091 w 4867089"/>
              <a:gd name="connsiteY37" fmla="*/ 1348353 h 5618136"/>
              <a:gd name="connsiteX38" fmla="*/ 2273586 w 4867089"/>
              <a:gd name="connsiteY38" fmla="*/ 1356102 h 5618136"/>
              <a:gd name="connsiteX39" fmla="*/ 2304583 w 4867089"/>
              <a:gd name="connsiteY39" fmla="*/ 1363851 h 5618136"/>
              <a:gd name="connsiteX40" fmla="*/ 2358827 w 4867089"/>
              <a:gd name="connsiteY40" fmla="*/ 1371600 h 5618136"/>
              <a:gd name="connsiteX41" fmla="*/ 2436318 w 4867089"/>
              <a:gd name="connsiteY41" fmla="*/ 1394847 h 5618136"/>
              <a:gd name="connsiteX42" fmla="*/ 2467315 w 4867089"/>
              <a:gd name="connsiteY42" fmla="*/ 1402597 h 5618136"/>
              <a:gd name="connsiteX43" fmla="*/ 2490562 w 4867089"/>
              <a:gd name="connsiteY43" fmla="*/ 1418095 h 5618136"/>
              <a:gd name="connsiteX44" fmla="*/ 2521559 w 4867089"/>
              <a:gd name="connsiteY44" fmla="*/ 1425844 h 5618136"/>
              <a:gd name="connsiteX45" fmla="*/ 2544806 w 4867089"/>
              <a:gd name="connsiteY45" fmla="*/ 1433593 h 5618136"/>
              <a:gd name="connsiteX46" fmla="*/ 2606800 w 4867089"/>
              <a:gd name="connsiteY46" fmla="*/ 1449091 h 5618136"/>
              <a:gd name="connsiteX47" fmla="*/ 2630047 w 4867089"/>
              <a:gd name="connsiteY47" fmla="*/ 1456841 h 5618136"/>
              <a:gd name="connsiteX48" fmla="*/ 2692040 w 4867089"/>
              <a:gd name="connsiteY48" fmla="*/ 1503336 h 5618136"/>
              <a:gd name="connsiteX49" fmla="*/ 2738535 w 4867089"/>
              <a:gd name="connsiteY49" fmla="*/ 1565329 h 5618136"/>
              <a:gd name="connsiteX50" fmla="*/ 2761783 w 4867089"/>
              <a:gd name="connsiteY50" fmla="*/ 1611824 h 5618136"/>
              <a:gd name="connsiteX51" fmla="*/ 2777281 w 4867089"/>
              <a:gd name="connsiteY51" fmla="*/ 1635071 h 5618136"/>
              <a:gd name="connsiteX52" fmla="*/ 2808278 w 4867089"/>
              <a:gd name="connsiteY52" fmla="*/ 1650569 h 5618136"/>
              <a:gd name="connsiteX53" fmla="*/ 2878020 w 4867089"/>
              <a:gd name="connsiteY53" fmla="*/ 1689315 h 5618136"/>
              <a:gd name="connsiteX54" fmla="*/ 2909017 w 4867089"/>
              <a:gd name="connsiteY54" fmla="*/ 1712563 h 5618136"/>
              <a:gd name="connsiteX55" fmla="*/ 2955512 w 4867089"/>
              <a:gd name="connsiteY55" fmla="*/ 1728061 h 5618136"/>
              <a:gd name="connsiteX56" fmla="*/ 2978759 w 4867089"/>
              <a:gd name="connsiteY56" fmla="*/ 1735810 h 5618136"/>
              <a:gd name="connsiteX57" fmla="*/ 3033003 w 4867089"/>
              <a:gd name="connsiteY57" fmla="*/ 1774556 h 5618136"/>
              <a:gd name="connsiteX58" fmla="*/ 3056251 w 4867089"/>
              <a:gd name="connsiteY58" fmla="*/ 1797803 h 5618136"/>
              <a:gd name="connsiteX59" fmla="*/ 3094996 w 4867089"/>
              <a:gd name="connsiteY59" fmla="*/ 1821051 h 5618136"/>
              <a:gd name="connsiteX60" fmla="*/ 3110495 w 4867089"/>
              <a:gd name="connsiteY60" fmla="*/ 1836549 h 5618136"/>
              <a:gd name="connsiteX61" fmla="*/ 3133742 w 4867089"/>
              <a:gd name="connsiteY61" fmla="*/ 1852047 h 5618136"/>
              <a:gd name="connsiteX62" fmla="*/ 3172488 w 4867089"/>
              <a:gd name="connsiteY62" fmla="*/ 1898542 h 5618136"/>
              <a:gd name="connsiteX63" fmla="*/ 3226732 w 4867089"/>
              <a:gd name="connsiteY63" fmla="*/ 1952786 h 5618136"/>
              <a:gd name="connsiteX64" fmla="*/ 3242230 w 4867089"/>
              <a:gd name="connsiteY64" fmla="*/ 1976034 h 5618136"/>
              <a:gd name="connsiteX65" fmla="*/ 3280976 w 4867089"/>
              <a:gd name="connsiteY65" fmla="*/ 2014780 h 5618136"/>
              <a:gd name="connsiteX66" fmla="*/ 3296474 w 4867089"/>
              <a:gd name="connsiteY66" fmla="*/ 2038027 h 5618136"/>
              <a:gd name="connsiteX67" fmla="*/ 3366217 w 4867089"/>
              <a:gd name="connsiteY67" fmla="*/ 2084522 h 5618136"/>
              <a:gd name="connsiteX68" fmla="*/ 3412712 w 4867089"/>
              <a:gd name="connsiteY68" fmla="*/ 2115519 h 5618136"/>
              <a:gd name="connsiteX69" fmla="*/ 3435959 w 4867089"/>
              <a:gd name="connsiteY69" fmla="*/ 2131017 h 5618136"/>
              <a:gd name="connsiteX70" fmla="*/ 3451457 w 4867089"/>
              <a:gd name="connsiteY70" fmla="*/ 2154264 h 5618136"/>
              <a:gd name="connsiteX71" fmla="*/ 3435959 w 4867089"/>
              <a:gd name="connsiteY71" fmla="*/ 2301498 h 5618136"/>
              <a:gd name="connsiteX72" fmla="*/ 3420461 w 4867089"/>
              <a:gd name="connsiteY72" fmla="*/ 2363491 h 5618136"/>
              <a:gd name="connsiteX73" fmla="*/ 3420461 w 4867089"/>
              <a:gd name="connsiteY73" fmla="*/ 2657959 h 5618136"/>
              <a:gd name="connsiteX74" fmla="*/ 3428210 w 4867089"/>
              <a:gd name="connsiteY74" fmla="*/ 2681207 h 5618136"/>
              <a:gd name="connsiteX75" fmla="*/ 3451457 w 4867089"/>
              <a:gd name="connsiteY75" fmla="*/ 2766447 h 5618136"/>
              <a:gd name="connsiteX76" fmla="*/ 3466956 w 4867089"/>
              <a:gd name="connsiteY76" fmla="*/ 2781946 h 5618136"/>
              <a:gd name="connsiteX77" fmla="*/ 3497952 w 4867089"/>
              <a:gd name="connsiteY77" fmla="*/ 2828441 h 5618136"/>
              <a:gd name="connsiteX78" fmla="*/ 3513451 w 4867089"/>
              <a:gd name="connsiteY78" fmla="*/ 2843939 h 5618136"/>
              <a:gd name="connsiteX79" fmla="*/ 3536698 w 4867089"/>
              <a:gd name="connsiteY79" fmla="*/ 2882685 h 5618136"/>
              <a:gd name="connsiteX80" fmla="*/ 3552196 w 4867089"/>
              <a:gd name="connsiteY80" fmla="*/ 2905932 h 5618136"/>
              <a:gd name="connsiteX81" fmla="*/ 3590942 w 4867089"/>
              <a:gd name="connsiteY81" fmla="*/ 2944678 h 5618136"/>
              <a:gd name="connsiteX82" fmla="*/ 3583193 w 4867089"/>
              <a:gd name="connsiteY82" fmla="*/ 3068664 h 5618136"/>
              <a:gd name="connsiteX83" fmla="*/ 3567695 w 4867089"/>
              <a:gd name="connsiteY83" fmla="*/ 3122908 h 5618136"/>
              <a:gd name="connsiteX84" fmla="*/ 3559945 w 4867089"/>
              <a:gd name="connsiteY84" fmla="*/ 3200400 h 5618136"/>
              <a:gd name="connsiteX85" fmla="*/ 3575444 w 4867089"/>
              <a:gd name="connsiteY85" fmla="*/ 3417376 h 5618136"/>
              <a:gd name="connsiteX86" fmla="*/ 3583193 w 4867089"/>
              <a:gd name="connsiteY86" fmla="*/ 3487119 h 5618136"/>
              <a:gd name="connsiteX87" fmla="*/ 3598691 w 4867089"/>
              <a:gd name="connsiteY87" fmla="*/ 3564610 h 5618136"/>
              <a:gd name="connsiteX88" fmla="*/ 3606440 w 4867089"/>
              <a:gd name="connsiteY88" fmla="*/ 3618854 h 5618136"/>
              <a:gd name="connsiteX89" fmla="*/ 3637437 w 4867089"/>
              <a:gd name="connsiteY89" fmla="*/ 3696346 h 5618136"/>
              <a:gd name="connsiteX90" fmla="*/ 3652935 w 4867089"/>
              <a:gd name="connsiteY90" fmla="*/ 3750590 h 5618136"/>
              <a:gd name="connsiteX91" fmla="*/ 3668434 w 4867089"/>
              <a:gd name="connsiteY91" fmla="*/ 3781586 h 5618136"/>
              <a:gd name="connsiteX92" fmla="*/ 3683932 w 4867089"/>
              <a:gd name="connsiteY92" fmla="*/ 3835830 h 5618136"/>
              <a:gd name="connsiteX93" fmla="*/ 3699430 w 4867089"/>
              <a:gd name="connsiteY93" fmla="*/ 3866827 h 5618136"/>
              <a:gd name="connsiteX94" fmla="*/ 3714928 w 4867089"/>
              <a:gd name="connsiteY94" fmla="*/ 3913322 h 5618136"/>
              <a:gd name="connsiteX95" fmla="*/ 3753674 w 4867089"/>
              <a:gd name="connsiteY95" fmla="*/ 3967566 h 5618136"/>
              <a:gd name="connsiteX96" fmla="*/ 3769173 w 4867089"/>
              <a:gd name="connsiteY96" fmla="*/ 4045058 h 5618136"/>
              <a:gd name="connsiteX97" fmla="*/ 3792420 w 4867089"/>
              <a:gd name="connsiteY97" fmla="*/ 4099302 h 5618136"/>
              <a:gd name="connsiteX98" fmla="*/ 3823417 w 4867089"/>
              <a:gd name="connsiteY98" fmla="*/ 4184542 h 5618136"/>
              <a:gd name="connsiteX99" fmla="*/ 3831166 w 4867089"/>
              <a:gd name="connsiteY99" fmla="*/ 4207790 h 5618136"/>
              <a:gd name="connsiteX100" fmla="*/ 3885410 w 4867089"/>
              <a:gd name="connsiteY100" fmla="*/ 4285281 h 5618136"/>
              <a:gd name="connsiteX101" fmla="*/ 3900908 w 4867089"/>
              <a:gd name="connsiteY101" fmla="*/ 4300780 h 5618136"/>
              <a:gd name="connsiteX102" fmla="*/ 3908657 w 4867089"/>
              <a:gd name="connsiteY102" fmla="*/ 4324027 h 5618136"/>
              <a:gd name="connsiteX103" fmla="*/ 3924156 w 4867089"/>
              <a:gd name="connsiteY103" fmla="*/ 4339525 h 5618136"/>
              <a:gd name="connsiteX104" fmla="*/ 3931905 w 4867089"/>
              <a:gd name="connsiteY104" fmla="*/ 4370522 h 5618136"/>
              <a:gd name="connsiteX105" fmla="*/ 3978400 w 4867089"/>
              <a:gd name="connsiteY105" fmla="*/ 4463512 h 5618136"/>
              <a:gd name="connsiteX106" fmla="*/ 3986149 w 4867089"/>
              <a:gd name="connsiteY106" fmla="*/ 4494508 h 5618136"/>
              <a:gd name="connsiteX107" fmla="*/ 4001647 w 4867089"/>
              <a:gd name="connsiteY107" fmla="*/ 4541003 h 5618136"/>
              <a:gd name="connsiteX108" fmla="*/ 4009396 w 4867089"/>
              <a:gd name="connsiteY108" fmla="*/ 4587498 h 5618136"/>
              <a:gd name="connsiteX109" fmla="*/ 4017145 w 4867089"/>
              <a:gd name="connsiteY109" fmla="*/ 4641742 h 5618136"/>
              <a:gd name="connsiteX110" fmla="*/ 4032644 w 4867089"/>
              <a:gd name="connsiteY110" fmla="*/ 4657241 h 5618136"/>
              <a:gd name="connsiteX111" fmla="*/ 4048142 w 4867089"/>
              <a:gd name="connsiteY111" fmla="*/ 4680488 h 5618136"/>
              <a:gd name="connsiteX112" fmla="*/ 4079139 w 4867089"/>
              <a:gd name="connsiteY112" fmla="*/ 4688237 h 5618136"/>
              <a:gd name="connsiteX113" fmla="*/ 4117884 w 4867089"/>
              <a:gd name="connsiteY113" fmla="*/ 4719234 h 5618136"/>
              <a:gd name="connsiteX114" fmla="*/ 4133383 w 4867089"/>
              <a:gd name="connsiteY114" fmla="*/ 4734732 h 5618136"/>
              <a:gd name="connsiteX115" fmla="*/ 4164379 w 4867089"/>
              <a:gd name="connsiteY115" fmla="*/ 4757980 h 5618136"/>
              <a:gd name="connsiteX116" fmla="*/ 4179878 w 4867089"/>
              <a:gd name="connsiteY116" fmla="*/ 4773478 h 5618136"/>
              <a:gd name="connsiteX117" fmla="*/ 4203125 w 4867089"/>
              <a:gd name="connsiteY117" fmla="*/ 4781227 h 5618136"/>
              <a:gd name="connsiteX118" fmla="*/ 4218623 w 4867089"/>
              <a:gd name="connsiteY118" fmla="*/ 4804475 h 5618136"/>
              <a:gd name="connsiteX119" fmla="*/ 4234122 w 4867089"/>
              <a:gd name="connsiteY119" fmla="*/ 4819973 h 5618136"/>
              <a:gd name="connsiteX120" fmla="*/ 4265118 w 4867089"/>
              <a:gd name="connsiteY120" fmla="*/ 4858719 h 5618136"/>
              <a:gd name="connsiteX121" fmla="*/ 4280617 w 4867089"/>
              <a:gd name="connsiteY121" fmla="*/ 4905214 h 5618136"/>
              <a:gd name="connsiteX122" fmla="*/ 4288366 w 4867089"/>
              <a:gd name="connsiteY122" fmla="*/ 4928461 h 5618136"/>
              <a:gd name="connsiteX123" fmla="*/ 4296115 w 4867089"/>
              <a:gd name="connsiteY123" fmla="*/ 4959458 h 5618136"/>
              <a:gd name="connsiteX124" fmla="*/ 4303864 w 4867089"/>
              <a:gd name="connsiteY124" fmla="*/ 4982705 h 5618136"/>
              <a:gd name="connsiteX125" fmla="*/ 4342610 w 4867089"/>
              <a:gd name="connsiteY125" fmla="*/ 4998203 h 5618136"/>
              <a:gd name="connsiteX126" fmla="*/ 4381356 w 4867089"/>
              <a:gd name="connsiteY126" fmla="*/ 5021451 h 5618136"/>
              <a:gd name="connsiteX127" fmla="*/ 4435600 w 4867089"/>
              <a:gd name="connsiteY127" fmla="*/ 5044698 h 5618136"/>
              <a:gd name="connsiteX128" fmla="*/ 4458847 w 4867089"/>
              <a:gd name="connsiteY128" fmla="*/ 5067946 h 5618136"/>
              <a:gd name="connsiteX129" fmla="*/ 4489844 w 4867089"/>
              <a:gd name="connsiteY129" fmla="*/ 5075695 h 5618136"/>
              <a:gd name="connsiteX130" fmla="*/ 4513091 w 4867089"/>
              <a:gd name="connsiteY130" fmla="*/ 5160936 h 5618136"/>
              <a:gd name="connsiteX131" fmla="*/ 4505342 w 4867089"/>
              <a:gd name="connsiteY131" fmla="*/ 5284922 h 5618136"/>
              <a:gd name="connsiteX132" fmla="*/ 4520840 w 4867089"/>
              <a:gd name="connsiteY132" fmla="*/ 5486400 h 5618136"/>
              <a:gd name="connsiteX133" fmla="*/ 4528590 w 4867089"/>
              <a:gd name="connsiteY133" fmla="*/ 5618136 h 5618136"/>
              <a:gd name="connsiteX134" fmla="*/ 4567335 w 4867089"/>
              <a:gd name="connsiteY134" fmla="*/ 5602637 h 5618136"/>
              <a:gd name="connsiteX135" fmla="*/ 4621579 w 4867089"/>
              <a:gd name="connsiteY135" fmla="*/ 5579390 h 5618136"/>
              <a:gd name="connsiteX136" fmla="*/ 4660325 w 4867089"/>
              <a:gd name="connsiteY136" fmla="*/ 5540644 h 5618136"/>
              <a:gd name="connsiteX137" fmla="*/ 4675823 w 4867089"/>
              <a:gd name="connsiteY137" fmla="*/ 5509647 h 5618136"/>
              <a:gd name="connsiteX138" fmla="*/ 4683573 w 4867089"/>
              <a:gd name="connsiteY138" fmla="*/ 5478651 h 5618136"/>
              <a:gd name="connsiteX139" fmla="*/ 4637078 w 4867089"/>
              <a:gd name="connsiteY139" fmla="*/ 4967207 h 5618136"/>
              <a:gd name="connsiteX140" fmla="*/ 4652576 w 4867089"/>
              <a:gd name="connsiteY140" fmla="*/ 4192291 h 5618136"/>
              <a:gd name="connsiteX141" fmla="*/ 4660325 w 4867089"/>
              <a:gd name="connsiteY141" fmla="*/ 4138047 h 5618136"/>
              <a:gd name="connsiteX142" fmla="*/ 4668074 w 4867089"/>
              <a:gd name="connsiteY142" fmla="*/ 4068305 h 5618136"/>
              <a:gd name="connsiteX143" fmla="*/ 4675823 w 4867089"/>
              <a:gd name="connsiteY143" fmla="*/ 3952068 h 5618136"/>
              <a:gd name="connsiteX144" fmla="*/ 4683573 w 4867089"/>
              <a:gd name="connsiteY144" fmla="*/ 2750949 h 5618136"/>
              <a:gd name="connsiteX145" fmla="*/ 4691322 w 4867089"/>
              <a:gd name="connsiteY145" fmla="*/ 2673458 h 5618136"/>
              <a:gd name="connsiteX146" fmla="*/ 4706820 w 4867089"/>
              <a:gd name="connsiteY146" fmla="*/ 2479729 h 5618136"/>
              <a:gd name="connsiteX147" fmla="*/ 4714569 w 4867089"/>
              <a:gd name="connsiteY147" fmla="*/ 2146515 h 5618136"/>
              <a:gd name="connsiteX148" fmla="*/ 4745566 w 4867089"/>
              <a:gd name="connsiteY148" fmla="*/ 1852047 h 5618136"/>
              <a:gd name="connsiteX149" fmla="*/ 4753315 w 4867089"/>
              <a:gd name="connsiteY149" fmla="*/ 1766807 h 5618136"/>
              <a:gd name="connsiteX150" fmla="*/ 4761064 w 4867089"/>
              <a:gd name="connsiteY150" fmla="*/ 1712563 h 5618136"/>
              <a:gd name="connsiteX151" fmla="*/ 4768813 w 4867089"/>
              <a:gd name="connsiteY151" fmla="*/ 1635071 h 5618136"/>
              <a:gd name="connsiteX152" fmla="*/ 4792061 w 4867089"/>
              <a:gd name="connsiteY152" fmla="*/ 960895 h 5618136"/>
              <a:gd name="connsiteX153" fmla="*/ 4799810 w 4867089"/>
              <a:gd name="connsiteY153" fmla="*/ 898902 h 5618136"/>
              <a:gd name="connsiteX154" fmla="*/ 4807559 w 4867089"/>
              <a:gd name="connsiteY154" fmla="*/ 798163 h 5618136"/>
              <a:gd name="connsiteX155" fmla="*/ 4815308 w 4867089"/>
              <a:gd name="connsiteY155" fmla="*/ 767166 h 5618136"/>
              <a:gd name="connsiteX156" fmla="*/ 4823057 w 4867089"/>
              <a:gd name="connsiteY156" fmla="*/ 728420 h 5618136"/>
              <a:gd name="connsiteX157" fmla="*/ 4854054 w 4867089"/>
              <a:gd name="connsiteY157" fmla="*/ 604434 h 5618136"/>
              <a:gd name="connsiteX158" fmla="*/ 4854054 w 4867089"/>
              <a:gd name="connsiteY158" fmla="*/ 340963 h 5618136"/>
              <a:gd name="connsiteX159" fmla="*/ 4838556 w 4867089"/>
              <a:gd name="connsiteY159" fmla="*/ 325464 h 5618136"/>
              <a:gd name="connsiteX160" fmla="*/ 4823057 w 4867089"/>
              <a:gd name="connsiteY160" fmla="*/ 302217 h 5618136"/>
              <a:gd name="connsiteX161" fmla="*/ 4799810 w 4867089"/>
              <a:gd name="connsiteY161" fmla="*/ 278969 h 5618136"/>
              <a:gd name="connsiteX162" fmla="*/ 4761064 w 4867089"/>
              <a:gd name="connsiteY162" fmla="*/ 240224 h 5618136"/>
              <a:gd name="connsiteX163" fmla="*/ 4730067 w 4867089"/>
              <a:gd name="connsiteY163" fmla="*/ 232475 h 5618136"/>
              <a:gd name="connsiteX164" fmla="*/ 4866969 w 4867089"/>
              <a:gd name="connsiteY164" fmla="*/ 887536 h 5618136"/>
              <a:gd name="connsiteX165" fmla="*/ 4752282 w 4867089"/>
              <a:gd name="connsiteY165" fmla="*/ 895027 h 5618136"/>
              <a:gd name="connsiteX166" fmla="*/ 4652059 w 4867089"/>
              <a:gd name="connsiteY166" fmla="*/ 940489 h 5618136"/>
              <a:gd name="connsiteX167" fmla="*/ 4333053 w 4867089"/>
              <a:gd name="connsiteY167" fmla="*/ 849307 h 5618136"/>
              <a:gd name="connsiteX168" fmla="*/ 4156630 w 4867089"/>
              <a:gd name="connsiteY168" fmla="*/ 216976 h 5618136"/>
              <a:gd name="connsiteX169" fmla="*/ 4208550 w 4867089"/>
              <a:gd name="connsiteY169" fmla="*/ 895544 h 5618136"/>
              <a:gd name="connsiteX170" fmla="*/ 3984599 w 4867089"/>
              <a:gd name="connsiteY170" fmla="*/ 857315 h 5618136"/>
              <a:gd name="connsiteX171" fmla="*/ 4121242 w 4867089"/>
              <a:gd name="connsiteY171" fmla="*/ 880045 h 5618136"/>
              <a:gd name="connsiteX172" fmla="*/ 4127442 w 4867089"/>
              <a:gd name="connsiteY172" fmla="*/ 902776 h 5618136"/>
              <a:gd name="connsiteX173" fmla="*/ 4339510 w 4867089"/>
              <a:gd name="connsiteY173" fmla="*/ 932998 h 5618136"/>
              <a:gd name="connsiteX174" fmla="*/ 4550804 w 4867089"/>
              <a:gd name="connsiteY174" fmla="*/ 536500 h 5618136"/>
              <a:gd name="connsiteX175" fmla="*/ 4534531 w 4867089"/>
              <a:gd name="connsiteY175" fmla="*/ 642921 h 5618136"/>
              <a:gd name="connsiteX176" fmla="*/ 4243679 w 4867089"/>
              <a:gd name="connsiteY176" fmla="*/ 429303 h 5618136"/>
              <a:gd name="connsiteX177" fmla="*/ 4158955 w 4867089"/>
              <a:gd name="connsiteY177" fmla="*/ 474765 h 5618136"/>
              <a:gd name="connsiteX178" fmla="*/ 4060799 w 4867089"/>
              <a:gd name="connsiteY178" fmla="*/ 423362 h 5618136"/>
              <a:gd name="connsiteX179" fmla="*/ 4103678 w 4867089"/>
              <a:gd name="connsiteY179" fmla="*/ 642146 h 5618136"/>
              <a:gd name="connsiteX180" fmla="*/ 3908399 w 4867089"/>
              <a:gd name="connsiteY180" fmla="*/ 697682 h 5618136"/>
              <a:gd name="connsiteX181" fmla="*/ 4048659 w 4867089"/>
              <a:gd name="connsiteY181" fmla="*/ 542699 h 5618136"/>
              <a:gd name="connsiteX182" fmla="*/ 3834524 w 4867089"/>
              <a:gd name="connsiteY182" fmla="*/ 641630 h 5618136"/>
              <a:gd name="connsiteX183" fmla="*/ 3505960 w 4867089"/>
              <a:gd name="connsiteY183" fmla="*/ 786281 h 5618136"/>
              <a:gd name="connsiteX184" fmla="*/ 2971526 w 4867089"/>
              <a:gd name="connsiteY184" fmla="*/ 572662 h 5618136"/>
              <a:gd name="connsiteX185" fmla="*/ 2940013 w 4867089"/>
              <a:gd name="connsiteY185" fmla="*/ 46495 h 5618136"/>
              <a:gd name="connsiteX186" fmla="*/ 2893518 w 4867089"/>
              <a:gd name="connsiteY186" fmla="*/ 30997 h 5618136"/>
              <a:gd name="connsiteX187" fmla="*/ 2854773 w 4867089"/>
              <a:gd name="connsiteY187" fmla="*/ 23247 h 5618136"/>
              <a:gd name="connsiteX188" fmla="*/ 2808278 w 4867089"/>
              <a:gd name="connsiteY188" fmla="*/ 7749 h 5618136"/>
              <a:gd name="connsiteX189" fmla="*/ 2754034 w 4867089"/>
              <a:gd name="connsiteY189" fmla="*/ 0 h 5618136"/>
              <a:gd name="connsiteX190" fmla="*/ 2544806 w 4867089"/>
              <a:gd name="connsiteY190" fmla="*/ 7749 h 5618136"/>
              <a:gd name="connsiteX191" fmla="*/ 2513810 w 4867089"/>
              <a:gd name="connsiteY191" fmla="*/ 15498 h 5618136"/>
              <a:gd name="connsiteX192" fmla="*/ 2467315 w 4867089"/>
              <a:gd name="connsiteY192" fmla="*/ 23247 h 5618136"/>
              <a:gd name="connsiteX193" fmla="*/ 2436318 w 4867089"/>
              <a:gd name="connsiteY193" fmla="*/ 30997 h 5618136"/>
              <a:gd name="connsiteX194" fmla="*/ 2366576 w 4867089"/>
              <a:gd name="connsiteY194" fmla="*/ 38746 h 5618136"/>
              <a:gd name="connsiteX195" fmla="*/ 2242590 w 4867089"/>
              <a:gd name="connsiteY195" fmla="*/ 54244 h 5618136"/>
              <a:gd name="connsiteX196" fmla="*/ 1560664 w 4867089"/>
              <a:gd name="connsiteY196" fmla="*/ 46495 h 5618136"/>
              <a:gd name="connsiteX197" fmla="*/ 1521918 w 4867089"/>
              <a:gd name="connsiteY197" fmla="*/ 38746 h 5618136"/>
              <a:gd name="connsiteX198" fmla="*/ 1452176 w 4867089"/>
              <a:gd name="connsiteY198" fmla="*/ 30997 h 5618136"/>
              <a:gd name="connsiteX199" fmla="*/ 1095715 w 4867089"/>
              <a:gd name="connsiteY199" fmla="*/ 38746 h 5618136"/>
              <a:gd name="connsiteX200" fmla="*/ 917484 w 4867089"/>
              <a:gd name="connsiteY200" fmla="*/ 46495 h 5618136"/>
              <a:gd name="connsiteX201" fmla="*/ 870990 w 4867089"/>
              <a:gd name="connsiteY201" fmla="*/ 61993 h 5618136"/>
              <a:gd name="connsiteX202" fmla="*/ 847742 w 4867089"/>
              <a:gd name="connsiteY202" fmla="*/ 69742 h 5618136"/>
              <a:gd name="connsiteX203" fmla="*/ 646264 w 4867089"/>
              <a:gd name="connsiteY203" fmla="*/ 85241 h 5618136"/>
              <a:gd name="connsiteX204" fmla="*/ 530027 w 4867089"/>
              <a:gd name="connsiteY204" fmla="*/ 108488 h 5618136"/>
              <a:gd name="connsiteX205" fmla="*/ 499030 w 4867089"/>
              <a:gd name="connsiteY205" fmla="*/ 116237 h 5618136"/>
              <a:gd name="connsiteX206" fmla="*/ 344047 w 4867089"/>
              <a:gd name="connsiteY206" fmla="*/ 123986 h 5618136"/>
              <a:gd name="connsiteX207" fmla="*/ 251057 w 4867089"/>
              <a:gd name="connsiteY207" fmla="*/ 131736 h 5618136"/>
              <a:gd name="connsiteX208" fmla="*/ 204562 w 4867089"/>
              <a:gd name="connsiteY208" fmla="*/ 162732 h 5618136"/>
              <a:gd name="connsiteX209" fmla="*/ 181315 w 4867089"/>
              <a:gd name="connsiteY209" fmla="*/ 185980 h 5618136"/>
              <a:gd name="connsiteX210" fmla="*/ 134820 w 4867089"/>
              <a:gd name="connsiteY210" fmla="*/ 216976 h 5618136"/>
              <a:gd name="connsiteX211" fmla="*/ 96074 w 4867089"/>
              <a:gd name="connsiteY211" fmla="*/ 240224 h 5618136"/>
              <a:gd name="connsiteX212" fmla="*/ 57328 w 4867089"/>
              <a:gd name="connsiteY212" fmla="*/ 278969 h 5618136"/>
              <a:gd name="connsiteX213" fmla="*/ 41830 w 4867089"/>
              <a:gd name="connsiteY213" fmla="*/ 294468 h 5618136"/>
              <a:gd name="connsiteX214" fmla="*/ 10834 w 4867089"/>
              <a:gd name="connsiteY214" fmla="*/ 340963 h 5618136"/>
              <a:gd name="connsiteX215" fmla="*/ 10834 w 4867089"/>
              <a:gd name="connsiteY215" fmla="*/ 627681 h 5618136"/>
              <a:gd name="connsiteX216" fmla="*/ 18583 w 4867089"/>
              <a:gd name="connsiteY216" fmla="*/ 650929 h 5618136"/>
              <a:gd name="connsiteX217" fmla="*/ 41830 w 4867089"/>
              <a:gd name="connsiteY217" fmla="*/ 666427 h 5618136"/>
              <a:gd name="connsiteX218" fmla="*/ 65078 w 4867089"/>
              <a:gd name="connsiteY218" fmla="*/ 697424 h 5618136"/>
              <a:gd name="connsiteX219" fmla="*/ 119322 w 4867089"/>
              <a:gd name="connsiteY219" fmla="*/ 720671 h 5618136"/>
              <a:gd name="connsiteX220" fmla="*/ 196813 w 4867089"/>
              <a:gd name="connsiteY220" fmla="*/ 736169 h 5618136"/>
              <a:gd name="connsiteX221" fmla="*/ 235559 w 4867089"/>
              <a:gd name="connsiteY221" fmla="*/ 743919 h 5618136"/>
              <a:gd name="connsiteX222" fmla="*/ 258806 w 4867089"/>
              <a:gd name="connsiteY222" fmla="*/ 767166 h 5618136"/>
              <a:gd name="connsiteX0" fmla="*/ 204562 w 4928677"/>
              <a:gd name="connsiteY0" fmla="*/ 751668 h 5618136"/>
              <a:gd name="connsiteX1" fmla="*/ 243308 w 4928677"/>
              <a:gd name="connsiteY1" fmla="*/ 767166 h 5618136"/>
              <a:gd name="connsiteX2" fmla="*/ 266556 w 4928677"/>
              <a:gd name="connsiteY2" fmla="*/ 774915 h 5618136"/>
              <a:gd name="connsiteX3" fmla="*/ 359545 w 4928677"/>
              <a:gd name="connsiteY3" fmla="*/ 782664 h 5618136"/>
              <a:gd name="connsiteX4" fmla="*/ 452535 w 4928677"/>
              <a:gd name="connsiteY4" fmla="*/ 774915 h 5618136"/>
              <a:gd name="connsiteX5" fmla="*/ 475783 w 4928677"/>
              <a:gd name="connsiteY5" fmla="*/ 759417 h 5618136"/>
              <a:gd name="connsiteX6" fmla="*/ 499030 w 4928677"/>
              <a:gd name="connsiteY6" fmla="*/ 751668 h 5618136"/>
              <a:gd name="connsiteX7" fmla="*/ 568773 w 4928677"/>
              <a:gd name="connsiteY7" fmla="*/ 736169 h 5618136"/>
              <a:gd name="connsiteX8" fmla="*/ 654013 w 4928677"/>
              <a:gd name="connsiteY8" fmla="*/ 712922 h 5618136"/>
              <a:gd name="connsiteX9" fmla="*/ 716006 w 4928677"/>
              <a:gd name="connsiteY9" fmla="*/ 705173 h 5618136"/>
              <a:gd name="connsiteX10" fmla="*/ 739254 w 4928677"/>
              <a:gd name="connsiteY10" fmla="*/ 689675 h 5618136"/>
              <a:gd name="connsiteX11" fmla="*/ 762501 w 4928677"/>
              <a:gd name="connsiteY11" fmla="*/ 681925 h 5618136"/>
              <a:gd name="connsiteX12" fmla="*/ 878739 w 4928677"/>
              <a:gd name="connsiteY12" fmla="*/ 650929 h 5618136"/>
              <a:gd name="connsiteX13" fmla="*/ 1025973 w 4928677"/>
              <a:gd name="connsiteY13" fmla="*/ 635430 h 5618136"/>
              <a:gd name="connsiteX14" fmla="*/ 1103464 w 4928677"/>
              <a:gd name="connsiteY14" fmla="*/ 627681 h 5618136"/>
              <a:gd name="connsiteX15" fmla="*/ 1374684 w 4928677"/>
              <a:gd name="connsiteY15" fmla="*/ 650929 h 5618136"/>
              <a:gd name="connsiteX16" fmla="*/ 1436678 w 4928677"/>
              <a:gd name="connsiteY16" fmla="*/ 674176 h 5618136"/>
              <a:gd name="connsiteX17" fmla="*/ 1483173 w 4928677"/>
              <a:gd name="connsiteY17" fmla="*/ 697424 h 5618136"/>
              <a:gd name="connsiteX18" fmla="*/ 1514169 w 4928677"/>
              <a:gd name="connsiteY18" fmla="*/ 712922 h 5618136"/>
              <a:gd name="connsiteX19" fmla="*/ 1560664 w 4928677"/>
              <a:gd name="connsiteY19" fmla="*/ 728420 h 5618136"/>
              <a:gd name="connsiteX20" fmla="*/ 1583912 w 4928677"/>
              <a:gd name="connsiteY20" fmla="*/ 736169 h 5618136"/>
              <a:gd name="connsiteX21" fmla="*/ 1638156 w 4928677"/>
              <a:gd name="connsiteY21" fmla="*/ 759417 h 5618136"/>
              <a:gd name="connsiteX22" fmla="*/ 1746644 w 4928677"/>
              <a:gd name="connsiteY22" fmla="*/ 798163 h 5618136"/>
              <a:gd name="connsiteX23" fmla="*/ 1824135 w 4928677"/>
              <a:gd name="connsiteY23" fmla="*/ 844658 h 5618136"/>
              <a:gd name="connsiteX24" fmla="*/ 1870630 w 4928677"/>
              <a:gd name="connsiteY24" fmla="*/ 891153 h 5618136"/>
              <a:gd name="connsiteX25" fmla="*/ 1901627 w 4928677"/>
              <a:gd name="connsiteY25" fmla="*/ 922149 h 5618136"/>
              <a:gd name="connsiteX26" fmla="*/ 1924874 w 4928677"/>
              <a:gd name="connsiteY26" fmla="*/ 945397 h 5618136"/>
              <a:gd name="connsiteX27" fmla="*/ 1955871 w 4928677"/>
              <a:gd name="connsiteY27" fmla="*/ 991891 h 5618136"/>
              <a:gd name="connsiteX28" fmla="*/ 2002366 w 4928677"/>
              <a:gd name="connsiteY28" fmla="*/ 1053885 h 5618136"/>
              <a:gd name="connsiteX29" fmla="*/ 2033362 w 4928677"/>
              <a:gd name="connsiteY29" fmla="*/ 1108129 h 5618136"/>
              <a:gd name="connsiteX30" fmla="*/ 2041112 w 4928677"/>
              <a:gd name="connsiteY30" fmla="*/ 1131376 h 5618136"/>
              <a:gd name="connsiteX31" fmla="*/ 2056610 w 4928677"/>
              <a:gd name="connsiteY31" fmla="*/ 1154624 h 5618136"/>
              <a:gd name="connsiteX32" fmla="*/ 2103105 w 4928677"/>
              <a:gd name="connsiteY32" fmla="*/ 1216617 h 5618136"/>
              <a:gd name="connsiteX33" fmla="*/ 2141851 w 4928677"/>
              <a:gd name="connsiteY33" fmla="*/ 1286359 h 5618136"/>
              <a:gd name="connsiteX34" fmla="*/ 2165098 w 4928677"/>
              <a:gd name="connsiteY34" fmla="*/ 1301858 h 5618136"/>
              <a:gd name="connsiteX35" fmla="*/ 2180596 w 4928677"/>
              <a:gd name="connsiteY35" fmla="*/ 1325105 h 5618136"/>
              <a:gd name="connsiteX36" fmla="*/ 2203844 w 4928677"/>
              <a:gd name="connsiteY36" fmla="*/ 1332854 h 5618136"/>
              <a:gd name="connsiteX37" fmla="*/ 2227091 w 4928677"/>
              <a:gd name="connsiteY37" fmla="*/ 1348353 h 5618136"/>
              <a:gd name="connsiteX38" fmla="*/ 2273586 w 4928677"/>
              <a:gd name="connsiteY38" fmla="*/ 1356102 h 5618136"/>
              <a:gd name="connsiteX39" fmla="*/ 2304583 w 4928677"/>
              <a:gd name="connsiteY39" fmla="*/ 1363851 h 5618136"/>
              <a:gd name="connsiteX40" fmla="*/ 2358827 w 4928677"/>
              <a:gd name="connsiteY40" fmla="*/ 1371600 h 5618136"/>
              <a:gd name="connsiteX41" fmla="*/ 2436318 w 4928677"/>
              <a:gd name="connsiteY41" fmla="*/ 1394847 h 5618136"/>
              <a:gd name="connsiteX42" fmla="*/ 2467315 w 4928677"/>
              <a:gd name="connsiteY42" fmla="*/ 1402597 h 5618136"/>
              <a:gd name="connsiteX43" fmla="*/ 2490562 w 4928677"/>
              <a:gd name="connsiteY43" fmla="*/ 1418095 h 5618136"/>
              <a:gd name="connsiteX44" fmla="*/ 2521559 w 4928677"/>
              <a:gd name="connsiteY44" fmla="*/ 1425844 h 5618136"/>
              <a:gd name="connsiteX45" fmla="*/ 2544806 w 4928677"/>
              <a:gd name="connsiteY45" fmla="*/ 1433593 h 5618136"/>
              <a:gd name="connsiteX46" fmla="*/ 2606800 w 4928677"/>
              <a:gd name="connsiteY46" fmla="*/ 1449091 h 5618136"/>
              <a:gd name="connsiteX47" fmla="*/ 2630047 w 4928677"/>
              <a:gd name="connsiteY47" fmla="*/ 1456841 h 5618136"/>
              <a:gd name="connsiteX48" fmla="*/ 2692040 w 4928677"/>
              <a:gd name="connsiteY48" fmla="*/ 1503336 h 5618136"/>
              <a:gd name="connsiteX49" fmla="*/ 2738535 w 4928677"/>
              <a:gd name="connsiteY49" fmla="*/ 1565329 h 5618136"/>
              <a:gd name="connsiteX50" fmla="*/ 2761783 w 4928677"/>
              <a:gd name="connsiteY50" fmla="*/ 1611824 h 5618136"/>
              <a:gd name="connsiteX51" fmla="*/ 2777281 w 4928677"/>
              <a:gd name="connsiteY51" fmla="*/ 1635071 h 5618136"/>
              <a:gd name="connsiteX52" fmla="*/ 2808278 w 4928677"/>
              <a:gd name="connsiteY52" fmla="*/ 1650569 h 5618136"/>
              <a:gd name="connsiteX53" fmla="*/ 2878020 w 4928677"/>
              <a:gd name="connsiteY53" fmla="*/ 1689315 h 5618136"/>
              <a:gd name="connsiteX54" fmla="*/ 2909017 w 4928677"/>
              <a:gd name="connsiteY54" fmla="*/ 1712563 h 5618136"/>
              <a:gd name="connsiteX55" fmla="*/ 2955512 w 4928677"/>
              <a:gd name="connsiteY55" fmla="*/ 1728061 h 5618136"/>
              <a:gd name="connsiteX56" fmla="*/ 2978759 w 4928677"/>
              <a:gd name="connsiteY56" fmla="*/ 1735810 h 5618136"/>
              <a:gd name="connsiteX57" fmla="*/ 3033003 w 4928677"/>
              <a:gd name="connsiteY57" fmla="*/ 1774556 h 5618136"/>
              <a:gd name="connsiteX58" fmla="*/ 3056251 w 4928677"/>
              <a:gd name="connsiteY58" fmla="*/ 1797803 h 5618136"/>
              <a:gd name="connsiteX59" fmla="*/ 3094996 w 4928677"/>
              <a:gd name="connsiteY59" fmla="*/ 1821051 h 5618136"/>
              <a:gd name="connsiteX60" fmla="*/ 3110495 w 4928677"/>
              <a:gd name="connsiteY60" fmla="*/ 1836549 h 5618136"/>
              <a:gd name="connsiteX61" fmla="*/ 3133742 w 4928677"/>
              <a:gd name="connsiteY61" fmla="*/ 1852047 h 5618136"/>
              <a:gd name="connsiteX62" fmla="*/ 3172488 w 4928677"/>
              <a:gd name="connsiteY62" fmla="*/ 1898542 h 5618136"/>
              <a:gd name="connsiteX63" fmla="*/ 3226732 w 4928677"/>
              <a:gd name="connsiteY63" fmla="*/ 1952786 h 5618136"/>
              <a:gd name="connsiteX64" fmla="*/ 3242230 w 4928677"/>
              <a:gd name="connsiteY64" fmla="*/ 1976034 h 5618136"/>
              <a:gd name="connsiteX65" fmla="*/ 3280976 w 4928677"/>
              <a:gd name="connsiteY65" fmla="*/ 2014780 h 5618136"/>
              <a:gd name="connsiteX66" fmla="*/ 3296474 w 4928677"/>
              <a:gd name="connsiteY66" fmla="*/ 2038027 h 5618136"/>
              <a:gd name="connsiteX67" fmla="*/ 3366217 w 4928677"/>
              <a:gd name="connsiteY67" fmla="*/ 2084522 h 5618136"/>
              <a:gd name="connsiteX68" fmla="*/ 3412712 w 4928677"/>
              <a:gd name="connsiteY68" fmla="*/ 2115519 h 5618136"/>
              <a:gd name="connsiteX69" fmla="*/ 3435959 w 4928677"/>
              <a:gd name="connsiteY69" fmla="*/ 2131017 h 5618136"/>
              <a:gd name="connsiteX70" fmla="*/ 3451457 w 4928677"/>
              <a:gd name="connsiteY70" fmla="*/ 2154264 h 5618136"/>
              <a:gd name="connsiteX71" fmla="*/ 3435959 w 4928677"/>
              <a:gd name="connsiteY71" fmla="*/ 2301498 h 5618136"/>
              <a:gd name="connsiteX72" fmla="*/ 3420461 w 4928677"/>
              <a:gd name="connsiteY72" fmla="*/ 2363491 h 5618136"/>
              <a:gd name="connsiteX73" fmla="*/ 3420461 w 4928677"/>
              <a:gd name="connsiteY73" fmla="*/ 2657959 h 5618136"/>
              <a:gd name="connsiteX74" fmla="*/ 3428210 w 4928677"/>
              <a:gd name="connsiteY74" fmla="*/ 2681207 h 5618136"/>
              <a:gd name="connsiteX75" fmla="*/ 3451457 w 4928677"/>
              <a:gd name="connsiteY75" fmla="*/ 2766447 h 5618136"/>
              <a:gd name="connsiteX76" fmla="*/ 3466956 w 4928677"/>
              <a:gd name="connsiteY76" fmla="*/ 2781946 h 5618136"/>
              <a:gd name="connsiteX77" fmla="*/ 3497952 w 4928677"/>
              <a:gd name="connsiteY77" fmla="*/ 2828441 h 5618136"/>
              <a:gd name="connsiteX78" fmla="*/ 3513451 w 4928677"/>
              <a:gd name="connsiteY78" fmla="*/ 2843939 h 5618136"/>
              <a:gd name="connsiteX79" fmla="*/ 3536698 w 4928677"/>
              <a:gd name="connsiteY79" fmla="*/ 2882685 h 5618136"/>
              <a:gd name="connsiteX80" fmla="*/ 3552196 w 4928677"/>
              <a:gd name="connsiteY80" fmla="*/ 2905932 h 5618136"/>
              <a:gd name="connsiteX81" fmla="*/ 3590942 w 4928677"/>
              <a:gd name="connsiteY81" fmla="*/ 2944678 h 5618136"/>
              <a:gd name="connsiteX82" fmla="*/ 3583193 w 4928677"/>
              <a:gd name="connsiteY82" fmla="*/ 3068664 h 5618136"/>
              <a:gd name="connsiteX83" fmla="*/ 3567695 w 4928677"/>
              <a:gd name="connsiteY83" fmla="*/ 3122908 h 5618136"/>
              <a:gd name="connsiteX84" fmla="*/ 3559945 w 4928677"/>
              <a:gd name="connsiteY84" fmla="*/ 3200400 h 5618136"/>
              <a:gd name="connsiteX85" fmla="*/ 3575444 w 4928677"/>
              <a:gd name="connsiteY85" fmla="*/ 3417376 h 5618136"/>
              <a:gd name="connsiteX86" fmla="*/ 3583193 w 4928677"/>
              <a:gd name="connsiteY86" fmla="*/ 3487119 h 5618136"/>
              <a:gd name="connsiteX87" fmla="*/ 3598691 w 4928677"/>
              <a:gd name="connsiteY87" fmla="*/ 3564610 h 5618136"/>
              <a:gd name="connsiteX88" fmla="*/ 3606440 w 4928677"/>
              <a:gd name="connsiteY88" fmla="*/ 3618854 h 5618136"/>
              <a:gd name="connsiteX89" fmla="*/ 3637437 w 4928677"/>
              <a:gd name="connsiteY89" fmla="*/ 3696346 h 5618136"/>
              <a:gd name="connsiteX90" fmla="*/ 3652935 w 4928677"/>
              <a:gd name="connsiteY90" fmla="*/ 3750590 h 5618136"/>
              <a:gd name="connsiteX91" fmla="*/ 3668434 w 4928677"/>
              <a:gd name="connsiteY91" fmla="*/ 3781586 h 5618136"/>
              <a:gd name="connsiteX92" fmla="*/ 3683932 w 4928677"/>
              <a:gd name="connsiteY92" fmla="*/ 3835830 h 5618136"/>
              <a:gd name="connsiteX93" fmla="*/ 3699430 w 4928677"/>
              <a:gd name="connsiteY93" fmla="*/ 3866827 h 5618136"/>
              <a:gd name="connsiteX94" fmla="*/ 3714928 w 4928677"/>
              <a:gd name="connsiteY94" fmla="*/ 3913322 h 5618136"/>
              <a:gd name="connsiteX95" fmla="*/ 3753674 w 4928677"/>
              <a:gd name="connsiteY95" fmla="*/ 3967566 h 5618136"/>
              <a:gd name="connsiteX96" fmla="*/ 3769173 w 4928677"/>
              <a:gd name="connsiteY96" fmla="*/ 4045058 h 5618136"/>
              <a:gd name="connsiteX97" fmla="*/ 3792420 w 4928677"/>
              <a:gd name="connsiteY97" fmla="*/ 4099302 h 5618136"/>
              <a:gd name="connsiteX98" fmla="*/ 3823417 w 4928677"/>
              <a:gd name="connsiteY98" fmla="*/ 4184542 h 5618136"/>
              <a:gd name="connsiteX99" fmla="*/ 3831166 w 4928677"/>
              <a:gd name="connsiteY99" fmla="*/ 4207790 h 5618136"/>
              <a:gd name="connsiteX100" fmla="*/ 3885410 w 4928677"/>
              <a:gd name="connsiteY100" fmla="*/ 4285281 h 5618136"/>
              <a:gd name="connsiteX101" fmla="*/ 3900908 w 4928677"/>
              <a:gd name="connsiteY101" fmla="*/ 4300780 h 5618136"/>
              <a:gd name="connsiteX102" fmla="*/ 3908657 w 4928677"/>
              <a:gd name="connsiteY102" fmla="*/ 4324027 h 5618136"/>
              <a:gd name="connsiteX103" fmla="*/ 3924156 w 4928677"/>
              <a:gd name="connsiteY103" fmla="*/ 4339525 h 5618136"/>
              <a:gd name="connsiteX104" fmla="*/ 3931905 w 4928677"/>
              <a:gd name="connsiteY104" fmla="*/ 4370522 h 5618136"/>
              <a:gd name="connsiteX105" fmla="*/ 3978400 w 4928677"/>
              <a:gd name="connsiteY105" fmla="*/ 4463512 h 5618136"/>
              <a:gd name="connsiteX106" fmla="*/ 3986149 w 4928677"/>
              <a:gd name="connsiteY106" fmla="*/ 4494508 h 5618136"/>
              <a:gd name="connsiteX107" fmla="*/ 4001647 w 4928677"/>
              <a:gd name="connsiteY107" fmla="*/ 4541003 h 5618136"/>
              <a:gd name="connsiteX108" fmla="*/ 4009396 w 4928677"/>
              <a:gd name="connsiteY108" fmla="*/ 4587498 h 5618136"/>
              <a:gd name="connsiteX109" fmla="*/ 4017145 w 4928677"/>
              <a:gd name="connsiteY109" fmla="*/ 4641742 h 5618136"/>
              <a:gd name="connsiteX110" fmla="*/ 4032644 w 4928677"/>
              <a:gd name="connsiteY110" fmla="*/ 4657241 h 5618136"/>
              <a:gd name="connsiteX111" fmla="*/ 4048142 w 4928677"/>
              <a:gd name="connsiteY111" fmla="*/ 4680488 h 5618136"/>
              <a:gd name="connsiteX112" fmla="*/ 4079139 w 4928677"/>
              <a:gd name="connsiteY112" fmla="*/ 4688237 h 5618136"/>
              <a:gd name="connsiteX113" fmla="*/ 4117884 w 4928677"/>
              <a:gd name="connsiteY113" fmla="*/ 4719234 h 5618136"/>
              <a:gd name="connsiteX114" fmla="*/ 4133383 w 4928677"/>
              <a:gd name="connsiteY114" fmla="*/ 4734732 h 5618136"/>
              <a:gd name="connsiteX115" fmla="*/ 4164379 w 4928677"/>
              <a:gd name="connsiteY115" fmla="*/ 4757980 h 5618136"/>
              <a:gd name="connsiteX116" fmla="*/ 4179878 w 4928677"/>
              <a:gd name="connsiteY116" fmla="*/ 4773478 h 5618136"/>
              <a:gd name="connsiteX117" fmla="*/ 4203125 w 4928677"/>
              <a:gd name="connsiteY117" fmla="*/ 4781227 h 5618136"/>
              <a:gd name="connsiteX118" fmla="*/ 4218623 w 4928677"/>
              <a:gd name="connsiteY118" fmla="*/ 4804475 h 5618136"/>
              <a:gd name="connsiteX119" fmla="*/ 4234122 w 4928677"/>
              <a:gd name="connsiteY119" fmla="*/ 4819973 h 5618136"/>
              <a:gd name="connsiteX120" fmla="*/ 4265118 w 4928677"/>
              <a:gd name="connsiteY120" fmla="*/ 4858719 h 5618136"/>
              <a:gd name="connsiteX121" fmla="*/ 4280617 w 4928677"/>
              <a:gd name="connsiteY121" fmla="*/ 4905214 h 5618136"/>
              <a:gd name="connsiteX122" fmla="*/ 4288366 w 4928677"/>
              <a:gd name="connsiteY122" fmla="*/ 4928461 h 5618136"/>
              <a:gd name="connsiteX123" fmla="*/ 4296115 w 4928677"/>
              <a:gd name="connsiteY123" fmla="*/ 4959458 h 5618136"/>
              <a:gd name="connsiteX124" fmla="*/ 4303864 w 4928677"/>
              <a:gd name="connsiteY124" fmla="*/ 4982705 h 5618136"/>
              <a:gd name="connsiteX125" fmla="*/ 4342610 w 4928677"/>
              <a:gd name="connsiteY125" fmla="*/ 4998203 h 5618136"/>
              <a:gd name="connsiteX126" fmla="*/ 4381356 w 4928677"/>
              <a:gd name="connsiteY126" fmla="*/ 5021451 h 5618136"/>
              <a:gd name="connsiteX127" fmla="*/ 4435600 w 4928677"/>
              <a:gd name="connsiteY127" fmla="*/ 5044698 h 5618136"/>
              <a:gd name="connsiteX128" fmla="*/ 4458847 w 4928677"/>
              <a:gd name="connsiteY128" fmla="*/ 5067946 h 5618136"/>
              <a:gd name="connsiteX129" fmla="*/ 4489844 w 4928677"/>
              <a:gd name="connsiteY129" fmla="*/ 5075695 h 5618136"/>
              <a:gd name="connsiteX130" fmla="*/ 4513091 w 4928677"/>
              <a:gd name="connsiteY130" fmla="*/ 5160936 h 5618136"/>
              <a:gd name="connsiteX131" fmla="*/ 4505342 w 4928677"/>
              <a:gd name="connsiteY131" fmla="*/ 5284922 h 5618136"/>
              <a:gd name="connsiteX132" fmla="*/ 4520840 w 4928677"/>
              <a:gd name="connsiteY132" fmla="*/ 5486400 h 5618136"/>
              <a:gd name="connsiteX133" fmla="*/ 4528590 w 4928677"/>
              <a:gd name="connsiteY133" fmla="*/ 5618136 h 5618136"/>
              <a:gd name="connsiteX134" fmla="*/ 4567335 w 4928677"/>
              <a:gd name="connsiteY134" fmla="*/ 5602637 h 5618136"/>
              <a:gd name="connsiteX135" fmla="*/ 4621579 w 4928677"/>
              <a:gd name="connsiteY135" fmla="*/ 5579390 h 5618136"/>
              <a:gd name="connsiteX136" fmla="*/ 4660325 w 4928677"/>
              <a:gd name="connsiteY136" fmla="*/ 5540644 h 5618136"/>
              <a:gd name="connsiteX137" fmla="*/ 4675823 w 4928677"/>
              <a:gd name="connsiteY137" fmla="*/ 5509647 h 5618136"/>
              <a:gd name="connsiteX138" fmla="*/ 4683573 w 4928677"/>
              <a:gd name="connsiteY138" fmla="*/ 5478651 h 5618136"/>
              <a:gd name="connsiteX139" fmla="*/ 4637078 w 4928677"/>
              <a:gd name="connsiteY139" fmla="*/ 4967207 h 5618136"/>
              <a:gd name="connsiteX140" fmla="*/ 4652576 w 4928677"/>
              <a:gd name="connsiteY140" fmla="*/ 4192291 h 5618136"/>
              <a:gd name="connsiteX141" fmla="*/ 4660325 w 4928677"/>
              <a:gd name="connsiteY141" fmla="*/ 4138047 h 5618136"/>
              <a:gd name="connsiteX142" fmla="*/ 4668074 w 4928677"/>
              <a:gd name="connsiteY142" fmla="*/ 4068305 h 5618136"/>
              <a:gd name="connsiteX143" fmla="*/ 4675823 w 4928677"/>
              <a:gd name="connsiteY143" fmla="*/ 3952068 h 5618136"/>
              <a:gd name="connsiteX144" fmla="*/ 4683573 w 4928677"/>
              <a:gd name="connsiteY144" fmla="*/ 2750949 h 5618136"/>
              <a:gd name="connsiteX145" fmla="*/ 4691322 w 4928677"/>
              <a:gd name="connsiteY145" fmla="*/ 2673458 h 5618136"/>
              <a:gd name="connsiteX146" fmla="*/ 4706820 w 4928677"/>
              <a:gd name="connsiteY146" fmla="*/ 2479729 h 5618136"/>
              <a:gd name="connsiteX147" fmla="*/ 4714569 w 4928677"/>
              <a:gd name="connsiteY147" fmla="*/ 2146515 h 5618136"/>
              <a:gd name="connsiteX148" fmla="*/ 4745566 w 4928677"/>
              <a:gd name="connsiteY148" fmla="*/ 1852047 h 5618136"/>
              <a:gd name="connsiteX149" fmla="*/ 4753315 w 4928677"/>
              <a:gd name="connsiteY149" fmla="*/ 1766807 h 5618136"/>
              <a:gd name="connsiteX150" fmla="*/ 4761064 w 4928677"/>
              <a:gd name="connsiteY150" fmla="*/ 1712563 h 5618136"/>
              <a:gd name="connsiteX151" fmla="*/ 4768813 w 4928677"/>
              <a:gd name="connsiteY151" fmla="*/ 1635071 h 5618136"/>
              <a:gd name="connsiteX152" fmla="*/ 4792061 w 4928677"/>
              <a:gd name="connsiteY152" fmla="*/ 960895 h 5618136"/>
              <a:gd name="connsiteX153" fmla="*/ 4799810 w 4928677"/>
              <a:gd name="connsiteY153" fmla="*/ 898902 h 5618136"/>
              <a:gd name="connsiteX154" fmla="*/ 4807559 w 4928677"/>
              <a:gd name="connsiteY154" fmla="*/ 798163 h 5618136"/>
              <a:gd name="connsiteX155" fmla="*/ 4815308 w 4928677"/>
              <a:gd name="connsiteY155" fmla="*/ 767166 h 5618136"/>
              <a:gd name="connsiteX156" fmla="*/ 4823057 w 4928677"/>
              <a:gd name="connsiteY156" fmla="*/ 728420 h 5618136"/>
              <a:gd name="connsiteX157" fmla="*/ 4854054 w 4928677"/>
              <a:gd name="connsiteY157" fmla="*/ 604434 h 5618136"/>
              <a:gd name="connsiteX158" fmla="*/ 4854054 w 4928677"/>
              <a:gd name="connsiteY158" fmla="*/ 340963 h 5618136"/>
              <a:gd name="connsiteX159" fmla="*/ 4838556 w 4928677"/>
              <a:gd name="connsiteY159" fmla="*/ 325464 h 5618136"/>
              <a:gd name="connsiteX160" fmla="*/ 4823057 w 4928677"/>
              <a:gd name="connsiteY160" fmla="*/ 302217 h 5618136"/>
              <a:gd name="connsiteX161" fmla="*/ 4799810 w 4928677"/>
              <a:gd name="connsiteY161" fmla="*/ 278969 h 5618136"/>
              <a:gd name="connsiteX162" fmla="*/ 4761064 w 4928677"/>
              <a:gd name="connsiteY162" fmla="*/ 240224 h 5618136"/>
              <a:gd name="connsiteX163" fmla="*/ 4928187 w 4928677"/>
              <a:gd name="connsiteY163" fmla="*/ 872555 h 5618136"/>
              <a:gd name="connsiteX164" fmla="*/ 4866969 w 4928677"/>
              <a:gd name="connsiteY164" fmla="*/ 887536 h 5618136"/>
              <a:gd name="connsiteX165" fmla="*/ 4752282 w 4928677"/>
              <a:gd name="connsiteY165" fmla="*/ 895027 h 5618136"/>
              <a:gd name="connsiteX166" fmla="*/ 4652059 w 4928677"/>
              <a:gd name="connsiteY166" fmla="*/ 940489 h 5618136"/>
              <a:gd name="connsiteX167" fmla="*/ 4333053 w 4928677"/>
              <a:gd name="connsiteY167" fmla="*/ 849307 h 5618136"/>
              <a:gd name="connsiteX168" fmla="*/ 4156630 w 4928677"/>
              <a:gd name="connsiteY168" fmla="*/ 216976 h 5618136"/>
              <a:gd name="connsiteX169" fmla="*/ 4208550 w 4928677"/>
              <a:gd name="connsiteY169" fmla="*/ 895544 h 5618136"/>
              <a:gd name="connsiteX170" fmla="*/ 3984599 w 4928677"/>
              <a:gd name="connsiteY170" fmla="*/ 857315 h 5618136"/>
              <a:gd name="connsiteX171" fmla="*/ 4121242 w 4928677"/>
              <a:gd name="connsiteY171" fmla="*/ 880045 h 5618136"/>
              <a:gd name="connsiteX172" fmla="*/ 4127442 w 4928677"/>
              <a:gd name="connsiteY172" fmla="*/ 902776 h 5618136"/>
              <a:gd name="connsiteX173" fmla="*/ 4339510 w 4928677"/>
              <a:gd name="connsiteY173" fmla="*/ 932998 h 5618136"/>
              <a:gd name="connsiteX174" fmla="*/ 4550804 w 4928677"/>
              <a:gd name="connsiteY174" fmla="*/ 536500 h 5618136"/>
              <a:gd name="connsiteX175" fmla="*/ 4534531 w 4928677"/>
              <a:gd name="connsiteY175" fmla="*/ 642921 h 5618136"/>
              <a:gd name="connsiteX176" fmla="*/ 4243679 w 4928677"/>
              <a:gd name="connsiteY176" fmla="*/ 429303 h 5618136"/>
              <a:gd name="connsiteX177" fmla="*/ 4158955 w 4928677"/>
              <a:gd name="connsiteY177" fmla="*/ 474765 h 5618136"/>
              <a:gd name="connsiteX178" fmla="*/ 4060799 w 4928677"/>
              <a:gd name="connsiteY178" fmla="*/ 423362 h 5618136"/>
              <a:gd name="connsiteX179" fmla="*/ 4103678 w 4928677"/>
              <a:gd name="connsiteY179" fmla="*/ 642146 h 5618136"/>
              <a:gd name="connsiteX180" fmla="*/ 3908399 w 4928677"/>
              <a:gd name="connsiteY180" fmla="*/ 697682 h 5618136"/>
              <a:gd name="connsiteX181" fmla="*/ 4048659 w 4928677"/>
              <a:gd name="connsiteY181" fmla="*/ 542699 h 5618136"/>
              <a:gd name="connsiteX182" fmla="*/ 3834524 w 4928677"/>
              <a:gd name="connsiteY182" fmla="*/ 641630 h 5618136"/>
              <a:gd name="connsiteX183" fmla="*/ 3505960 w 4928677"/>
              <a:gd name="connsiteY183" fmla="*/ 786281 h 5618136"/>
              <a:gd name="connsiteX184" fmla="*/ 2971526 w 4928677"/>
              <a:gd name="connsiteY184" fmla="*/ 572662 h 5618136"/>
              <a:gd name="connsiteX185" fmla="*/ 2940013 w 4928677"/>
              <a:gd name="connsiteY185" fmla="*/ 46495 h 5618136"/>
              <a:gd name="connsiteX186" fmla="*/ 2893518 w 4928677"/>
              <a:gd name="connsiteY186" fmla="*/ 30997 h 5618136"/>
              <a:gd name="connsiteX187" fmla="*/ 2854773 w 4928677"/>
              <a:gd name="connsiteY187" fmla="*/ 23247 h 5618136"/>
              <a:gd name="connsiteX188" fmla="*/ 2808278 w 4928677"/>
              <a:gd name="connsiteY188" fmla="*/ 7749 h 5618136"/>
              <a:gd name="connsiteX189" fmla="*/ 2754034 w 4928677"/>
              <a:gd name="connsiteY189" fmla="*/ 0 h 5618136"/>
              <a:gd name="connsiteX190" fmla="*/ 2544806 w 4928677"/>
              <a:gd name="connsiteY190" fmla="*/ 7749 h 5618136"/>
              <a:gd name="connsiteX191" fmla="*/ 2513810 w 4928677"/>
              <a:gd name="connsiteY191" fmla="*/ 15498 h 5618136"/>
              <a:gd name="connsiteX192" fmla="*/ 2467315 w 4928677"/>
              <a:gd name="connsiteY192" fmla="*/ 23247 h 5618136"/>
              <a:gd name="connsiteX193" fmla="*/ 2436318 w 4928677"/>
              <a:gd name="connsiteY193" fmla="*/ 30997 h 5618136"/>
              <a:gd name="connsiteX194" fmla="*/ 2366576 w 4928677"/>
              <a:gd name="connsiteY194" fmla="*/ 38746 h 5618136"/>
              <a:gd name="connsiteX195" fmla="*/ 2242590 w 4928677"/>
              <a:gd name="connsiteY195" fmla="*/ 54244 h 5618136"/>
              <a:gd name="connsiteX196" fmla="*/ 1560664 w 4928677"/>
              <a:gd name="connsiteY196" fmla="*/ 46495 h 5618136"/>
              <a:gd name="connsiteX197" fmla="*/ 1521918 w 4928677"/>
              <a:gd name="connsiteY197" fmla="*/ 38746 h 5618136"/>
              <a:gd name="connsiteX198" fmla="*/ 1452176 w 4928677"/>
              <a:gd name="connsiteY198" fmla="*/ 30997 h 5618136"/>
              <a:gd name="connsiteX199" fmla="*/ 1095715 w 4928677"/>
              <a:gd name="connsiteY199" fmla="*/ 38746 h 5618136"/>
              <a:gd name="connsiteX200" fmla="*/ 917484 w 4928677"/>
              <a:gd name="connsiteY200" fmla="*/ 46495 h 5618136"/>
              <a:gd name="connsiteX201" fmla="*/ 870990 w 4928677"/>
              <a:gd name="connsiteY201" fmla="*/ 61993 h 5618136"/>
              <a:gd name="connsiteX202" fmla="*/ 847742 w 4928677"/>
              <a:gd name="connsiteY202" fmla="*/ 69742 h 5618136"/>
              <a:gd name="connsiteX203" fmla="*/ 646264 w 4928677"/>
              <a:gd name="connsiteY203" fmla="*/ 85241 h 5618136"/>
              <a:gd name="connsiteX204" fmla="*/ 530027 w 4928677"/>
              <a:gd name="connsiteY204" fmla="*/ 108488 h 5618136"/>
              <a:gd name="connsiteX205" fmla="*/ 499030 w 4928677"/>
              <a:gd name="connsiteY205" fmla="*/ 116237 h 5618136"/>
              <a:gd name="connsiteX206" fmla="*/ 344047 w 4928677"/>
              <a:gd name="connsiteY206" fmla="*/ 123986 h 5618136"/>
              <a:gd name="connsiteX207" fmla="*/ 251057 w 4928677"/>
              <a:gd name="connsiteY207" fmla="*/ 131736 h 5618136"/>
              <a:gd name="connsiteX208" fmla="*/ 204562 w 4928677"/>
              <a:gd name="connsiteY208" fmla="*/ 162732 h 5618136"/>
              <a:gd name="connsiteX209" fmla="*/ 181315 w 4928677"/>
              <a:gd name="connsiteY209" fmla="*/ 185980 h 5618136"/>
              <a:gd name="connsiteX210" fmla="*/ 134820 w 4928677"/>
              <a:gd name="connsiteY210" fmla="*/ 216976 h 5618136"/>
              <a:gd name="connsiteX211" fmla="*/ 96074 w 4928677"/>
              <a:gd name="connsiteY211" fmla="*/ 240224 h 5618136"/>
              <a:gd name="connsiteX212" fmla="*/ 57328 w 4928677"/>
              <a:gd name="connsiteY212" fmla="*/ 278969 h 5618136"/>
              <a:gd name="connsiteX213" fmla="*/ 41830 w 4928677"/>
              <a:gd name="connsiteY213" fmla="*/ 294468 h 5618136"/>
              <a:gd name="connsiteX214" fmla="*/ 10834 w 4928677"/>
              <a:gd name="connsiteY214" fmla="*/ 340963 h 5618136"/>
              <a:gd name="connsiteX215" fmla="*/ 10834 w 4928677"/>
              <a:gd name="connsiteY215" fmla="*/ 627681 h 5618136"/>
              <a:gd name="connsiteX216" fmla="*/ 18583 w 4928677"/>
              <a:gd name="connsiteY216" fmla="*/ 650929 h 5618136"/>
              <a:gd name="connsiteX217" fmla="*/ 41830 w 4928677"/>
              <a:gd name="connsiteY217" fmla="*/ 666427 h 5618136"/>
              <a:gd name="connsiteX218" fmla="*/ 65078 w 4928677"/>
              <a:gd name="connsiteY218" fmla="*/ 697424 h 5618136"/>
              <a:gd name="connsiteX219" fmla="*/ 119322 w 4928677"/>
              <a:gd name="connsiteY219" fmla="*/ 720671 h 5618136"/>
              <a:gd name="connsiteX220" fmla="*/ 196813 w 4928677"/>
              <a:gd name="connsiteY220" fmla="*/ 736169 h 5618136"/>
              <a:gd name="connsiteX221" fmla="*/ 235559 w 4928677"/>
              <a:gd name="connsiteY221" fmla="*/ 743919 h 5618136"/>
              <a:gd name="connsiteX222" fmla="*/ 258806 w 4928677"/>
              <a:gd name="connsiteY222" fmla="*/ 767166 h 5618136"/>
              <a:gd name="connsiteX0" fmla="*/ 204562 w 4952003"/>
              <a:gd name="connsiteY0" fmla="*/ 751668 h 5618136"/>
              <a:gd name="connsiteX1" fmla="*/ 243308 w 4952003"/>
              <a:gd name="connsiteY1" fmla="*/ 767166 h 5618136"/>
              <a:gd name="connsiteX2" fmla="*/ 266556 w 4952003"/>
              <a:gd name="connsiteY2" fmla="*/ 774915 h 5618136"/>
              <a:gd name="connsiteX3" fmla="*/ 359545 w 4952003"/>
              <a:gd name="connsiteY3" fmla="*/ 782664 h 5618136"/>
              <a:gd name="connsiteX4" fmla="*/ 452535 w 4952003"/>
              <a:gd name="connsiteY4" fmla="*/ 774915 h 5618136"/>
              <a:gd name="connsiteX5" fmla="*/ 475783 w 4952003"/>
              <a:gd name="connsiteY5" fmla="*/ 759417 h 5618136"/>
              <a:gd name="connsiteX6" fmla="*/ 499030 w 4952003"/>
              <a:gd name="connsiteY6" fmla="*/ 751668 h 5618136"/>
              <a:gd name="connsiteX7" fmla="*/ 568773 w 4952003"/>
              <a:gd name="connsiteY7" fmla="*/ 736169 h 5618136"/>
              <a:gd name="connsiteX8" fmla="*/ 654013 w 4952003"/>
              <a:gd name="connsiteY8" fmla="*/ 712922 h 5618136"/>
              <a:gd name="connsiteX9" fmla="*/ 716006 w 4952003"/>
              <a:gd name="connsiteY9" fmla="*/ 705173 h 5618136"/>
              <a:gd name="connsiteX10" fmla="*/ 739254 w 4952003"/>
              <a:gd name="connsiteY10" fmla="*/ 689675 h 5618136"/>
              <a:gd name="connsiteX11" fmla="*/ 762501 w 4952003"/>
              <a:gd name="connsiteY11" fmla="*/ 681925 h 5618136"/>
              <a:gd name="connsiteX12" fmla="*/ 878739 w 4952003"/>
              <a:gd name="connsiteY12" fmla="*/ 650929 h 5618136"/>
              <a:gd name="connsiteX13" fmla="*/ 1025973 w 4952003"/>
              <a:gd name="connsiteY13" fmla="*/ 635430 h 5618136"/>
              <a:gd name="connsiteX14" fmla="*/ 1103464 w 4952003"/>
              <a:gd name="connsiteY14" fmla="*/ 627681 h 5618136"/>
              <a:gd name="connsiteX15" fmla="*/ 1374684 w 4952003"/>
              <a:gd name="connsiteY15" fmla="*/ 650929 h 5618136"/>
              <a:gd name="connsiteX16" fmla="*/ 1436678 w 4952003"/>
              <a:gd name="connsiteY16" fmla="*/ 674176 h 5618136"/>
              <a:gd name="connsiteX17" fmla="*/ 1483173 w 4952003"/>
              <a:gd name="connsiteY17" fmla="*/ 697424 h 5618136"/>
              <a:gd name="connsiteX18" fmla="*/ 1514169 w 4952003"/>
              <a:gd name="connsiteY18" fmla="*/ 712922 h 5618136"/>
              <a:gd name="connsiteX19" fmla="*/ 1560664 w 4952003"/>
              <a:gd name="connsiteY19" fmla="*/ 728420 h 5618136"/>
              <a:gd name="connsiteX20" fmla="*/ 1583912 w 4952003"/>
              <a:gd name="connsiteY20" fmla="*/ 736169 h 5618136"/>
              <a:gd name="connsiteX21" fmla="*/ 1638156 w 4952003"/>
              <a:gd name="connsiteY21" fmla="*/ 759417 h 5618136"/>
              <a:gd name="connsiteX22" fmla="*/ 1746644 w 4952003"/>
              <a:gd name="connsiteY22" fmla="*/ 798163 h 5618136"/>
              <a:gd name="connsiteX23" fmla="*/ 1824135 w 4952003"/>
              <a:gd name="connsiteY23" fmla="*/ 844658 h 5618136"/>
              <a:gd name="connsiteX24" fmla="*/ 1870630 w 4952003"/>
              <a:gd name="connsiteY24" fmla="*/ 891153 h 5618136"/>
              <a:gd name="connsiteX25" fmla="*/ 1901627 w 4952003"/>
              <a:gd name="connsiteY25" fmla="*/ 922149 h 5618136"/>
              <a:gd name="connsiteX26" fmla="*/ 1924874 w 4952003"/>
              <a:gd name="connsiteY26" fmla="*/ 945397 h 5618136"/>
              <a:gd name="connsiteX27" fmla="*/ 1955871 w 4952003"/>
              <a:gd name="connsiteY27" fmla="*/ 991891 h 5618136"/>
              <a:gd name="connsiteX28" fmla="*/ 2002366 w 4952003"/>
              <a:gd name="connsiteY28" fmla="*/ 1053885 h 5618136"/>
              <a:gd name="connsiteX29" fmla="*/ 2033362 w 4952003"/>
              <a:gd name="connsiteY29" fmla="*/ 1108129 h 5618136"/>
              <a:gd name="connsiteX30" fmla="*/ 2041112 w 4952003"/>
              <a:gd name="connsiteY30" fmla="*/ 1131376 h 5618136"/>
              <a:gd name="connsiteX31" fmla="*/ 2056610 w 4952003"/>
              <a:gd name="connsiteY31" fmla="*/ 1154624 h 5618136"/>
              <a:gd name="connsiteX32" fmla="*/ 2103105 w 4952003"/>
              <a:gd name="connsiteY32" fmla="*/ 1216617 h 5618136"/>
              <a:gd name="connsiteX33" fmla="*/ 2141851 w 4952003"/>
              <a:gd name="connsiteY33" fmla="*/ 1286359 h 5618136"/>
              <a:gd name="connsiteX34" fmla="*/ 2165098 w 4952003"/>
              <a:gd name="connsiteY34" fmla="*/ 1301858 h 5618136"/>
              <a:gd name="connsiteX35" fmla="*/ 2180596 w 4952003"/>
              <a:gd name="connsiteY35" fmla="*/ 1325105 h 5618136"/>
              <a:gd name="connsiteX36" fmla="*/ 2203844 w 4952003"/>
              <a:gd name="connsiteY36" fmla="*/ 1332854 h 5618136"/>
              <a:gd name="connsiteX37" fmla="*/ 2227091 w 4952003"/>
              <a:gd name="connsiteY37" fmla="*/ 1348353 h 5618136"/>
              <a:gd name="connsiteX38" fmla="*/ 2273586 w 4952003"/>
              <a:gd name="connsiteY38" fmla="*/ 1356102 h 5618136"/>
              <a:gd name="connsiteX39" fmla="*/ 2304583 w 4952003"/>
              <a:gd name="connsiteY39" fmla="*/ 1363851 h 5618136"/>
              <a:gd name="connsiteX40" fmla="*/ 2358827 w 4952003"/>
              <a:gd name="connsiteY40" fmla="*/ 1371600 h 5618136"/>
              <a:gd name="connsiteX41" fmla="*/ 2436318 w 4952003"/>
              <a:gd name="connsiteY41" fmla="*/ 1394847 h 5618136"/>
              <a:gd name="connsiteX42" fmla="*/ 2467315 w 4952003"/>
              <a:gd name="connsiteY42" fmla="*/ 1402597 h 5618136"/>
              <a:gd name="connsiteX43" fmla="*/ 2490562 w 4952003"/>
              <a:gd name="connsiteY43" fmla="*/ 1418095 h 5618136"/>
              <a:gd name="connsiteX44" fmla="*/ 2521559 w 4952003"/>
              <a:gd name="connsiteY44" fmla="*/ 1425844 h 5618136"/>
              <a:gd name="connsiteX45" fmla="*/ 2544806 w 4952003"/>
              <a:gd name="connsiteY45" fmla="*/ 1433593 h 5618136"/>
              <a:gd name="connsiteX46" fmla="*/ 2606800 w 4952003"/>
              <a:gd name="connsiteY46" fmla="*/ 1449091 h 5618136"/>
              <a:gd name="connsiteX47" fmla="*/ 2630047 w 4952003"/>
              <a:gd name="connsiteY47" fmla="*/ 1456841 h 5618136"/>
              <a:gd name="connsiteX48" fmla="*/ 2692040 w 4952003"/>
              <a:gd name="connsiteY48" fmla="*/ 1503336 h 5618136"/>
              <a:gd name="connsiteX49" fmla="*/ 2738535 w 4952003"/>
              <a:gd name="connsiteY49" fmla="*/ 1565329 h 5618136"/>
              <a:gd name="connsiteX50" fmla="*/ 2761783 w 4952003"/>
              <a:gd name="connsiteY50" fmla="*/ 1611824 h 5618136"/>
              <a:gd name="connsiteX51" fmla="*/ 2777281 w 4952003"/>
              <a:gd name="connsiteY51" fmla="*/ 1635071 h 5618136"/>
              <a:gd name="connsiteX52" fmla="*/ 2808278 w 4952003"/>
              <a:gd name="connsiteY52" fmla="*/ 1650569 h 5618136"/>
              <a:gd name="connsiteX53" fmla="*/ 2878020 w 4952003"/>
              <a:gd name="connsiteY53" fmla="*/ 1689315 h 5618136"/>
              <a:gd name="connsiteX54" fmla="*/ 2909017 w 4952003"/>
              <a:gd name="connsiteY54" fmla="*/ 1712563 h 5618136"/>
              <a:gd name="connsiteX55" fmla="*/ 2955512 w 4952003"/>
              <a:gd name="connsiteY55" fmla="*/ 1728061 h 5618136"/>
              <a:gd name="connsiteX56" fmla="*/ 2978759 w 4952003"/>
              <a:gd name="connsiteY56" fmla="*/ 1735810 h 5618136"/>
              <a:gd name="connsiteX57" fmla="*/ 3033003 w 4952003"/>
              <a:gd name="connsiteY57" fmla="*/ 1774556 h 5618136"/>
              <a:gd name="connsiteX58" fmla="*/ 3056251 w 4952003"/>
              <a:gd name="connsiteY58" fmla="*/ 1797803 h 5618136"/>
              <a:gd name="connsiteX59" fmla="*/ 3094996 w 4952003"/>
              <a:gd name="connsiteY59" fmla="*/ 1821051 h 5618136"/>
              <a:gd name="connsiteX60" fmla="*/ 3110495 w 4952003"/>
              <a:gd name="connsiteY60" fmla="*/ 1836549 h 5618136"/>
              <a:gd name="connsiteX61" fmla="*/ 3133742 w 4952003"/>
              <a:gd name="connsiteY61" fmla="*/ 1852047 h 5618136"/>
              <a:gd name="connsiteX62" fmla="*/ 3172488 w 4952003"/>
              <a:gd name="connsiteY62" fmla="*/ 1898542 h 5618136"/>
              <a:gd name="connsiteX63" fmla="*/ 3226732 w 4952003"/>
              <a:gd name="connsiteY63" fmla="*/ 1952786 h 5618136"/>
              <a:gd name="connsiteX64" fmla="*/ 3242230 w 4952003"/>
              <a:gd name="connsiteY64" fmla="*/ 1976034 h 5618136"/>
              <a:gd name="connsiteX65" fmla="*/ 3280976 w 4952003"/>
              <a:gd name="connsiteY65" fmla="*/ 2014780 h 5618136"/>
              <a:gd name="connsiteX66" fmla="*/ 3296474 w 4952003"/>
              <a:gd name="connsiteY66" fmla="*/ 2038027 h 5618136"/>
              <a:gd name="connsiteX67" fmla="*/ 3366217 w 4952003"/>
              <a:gd name="connsiteY67" fmla="*/ 2084522 h 5618136"/>
              <a:gd name="connsiteX68" fmla="*/ 3412712 w 4952003"/>
              <a:gd name="connsiteY68" fmla="*/ 2115519 h 5618136"/>
              <a:gd name="connsiteX69" fmla="*/ 3435959 w 4952003"/>
              <a:gd name="connsiteY69" fmla="*/ 2131017 h 5618136"/>
              <a:gd name="connsiteX70" fmla="*/ 3451457 w 4952003"/>
              <a:gd name="connsiteY70" fmla="*/ 2154264 h 5618136"/>
              <a:gd name="connsiteX71" fmla="*/ 3435959 w 4952003"/>
              <a:gd name="connsiteY71" fmla="*/ 2301498 h 5618136"/>
              <a:gd name="connsiteX72" fmla="*/ 3420461 w 4952003"/>
              <a:gd name="connsiteY72" fmla="*/ 2363491 h 5618136"/>
              <a:gd name="connsiteX73" fmla="*/ 3420461 w 4952003"/>
              <a:gd name="connsiteY73" fmla="*/ 2657959 h 5618136"/>
              <a:gd name="connsiteX74" fmla="*/ 3428210 w 4952003"/>
              <a:gd name="connsiteY74" fmla="*/ 2681207 h 5618136"/>
              <a:gd name="connsiteX75" fmla="*/ 3451457 w 4952003"/>
              <a:gd name="connsiteY75" fmla="*/ 2766447 h 5618136"/>
              <a:gd name="connsiteX76" fmla="*/ 3466956 w 4952003"/>
              <a:gd name="connsiteY76" fmla="*/ 2781946 h 5618136"/>
              <a:gd name="connsiteX77" fmla="*/ 3497952 w 4952003"/>
              <a:gd name="connsiteY77" fmla="*/ 2828441 h 5618136"/>
              <a:gd name="connsiteX78" fmla="*/ 3513451 w 4952003"/>
              <a:gd name="connsiteY78" fmla="*/ 2843939 h 5618136"/>
              <a:gd name="connsiteX79" fmla="*/ 3536698 w 4952003"/>
              <a:gd name="connsiteY79" fmla="*/ 2882685 h 5618136"/>
              <a:gd name="connsiteX80" fmla="*/ 3552196 w 4952003"/>
              <a:gd name="connsiteY80" fmla="*/ 2905932 h 5618136"/>
              <a:gd name="connsiteX81" fmla="*/ 3590942 w 4952003"/>
              <a:gd name="connsiteY81" fmla="*/ 2944678 h 5618136"/>
              <a:gd name="connsiteX82" fmla="*/ 3583193 w 4952003"/>
              <a:gd name="connsiteY82" fmla="*/ 3068664 h 5618136"/>
              <a:gd name="connsiteX83" fmla="*/ 3567695 w 4952003"/>
              <a:gd name="connsiteY83" fmla="*/ 3122908 h 5618136"/>
              <a:gd name="connsiteX84" fmla="*/ 3559945 w 4952003"/>
              <a:gd name="connsiteY84" fmla="*/ 3200400 h 5618136"/>
              <a:gd name="connsiteX85" fmla="*/ 3575444 w 4952003"/>
              <a:gd name="connsiteY85" fmla="*/ 3417376 h 5618136"/>
              <a:gd name="connsiteX86" fmla="*/ 3583193 w 4952003"/>
              <a:gd name="connsiteY86" fmla="*/ 3487119 h 5618136"/>
              <a:gd name="connsiteX87" fmla="*/ 3598691 w 4952003"/>
              <a:gd name="connsiteY87" fmla="*/ 3564610 h 5618136"/>
              <a:gd name="connsiteX88" fmla="*/ 3606440 w 4952003"/>
              <a:gd name="connsiteY88" fmla="*/ 3618854 h 5618136"/>
              <a:gd name="connsiteX89" fmla="*/ 3637437 w 4952003"/>
              <a:gd name="connsiteY89" fmla="*/ 3696346 h 5618136"/>
              <a:gd name="connsiteX90" fmla="*/ 3652935 w 4952003"/>
              <a:gd name="connsiteY90" fmla="*/ 3750590 h 5618136"/>
              <a:gd name="connsiteX91" fmla="*/ 3668434 w 4952003"/>
              <a:gd name="connsiteY91" fmla="*/ 3781586 h 5618136"/>
              <a:gd name="connsiteX92" fmla="*/ 3683932 w 4952003"/>
              <a:gd name="connsiteY92" fmla="*/ 3835830 h 5618136"/>
              <a:gd name="connsiteX93" fmla="*/ 3699430 w 4952003"/>
              <a:gd name="connsiteY93" fmla="*/ 3866827 h 5618136"/>
              <a:gd name="connsiteX94" fmla="*/ 3714928 w 4952003"/>
              <a:gd name="connsiteY94" fmla="*/ 3913322 h 5618136"/>
              <a:gd name="connsiteX95" fmla="*/ 3753674 w 4952003"/>
              <a:gd name="connsiteY95" fmla="*/ 3967566 h 5618136"/>
              <a:gd name="connsiteX96" fmla="*/ 3769173 w 4952003"/>
              <a:gd name="connsiteY96" fmla="*/ 4045058 h 5618136"/>
              <a:gd name="connsiteX97" fmla="*/ 3792420 w 4952003"/>
              <a:gd name="connsiteY97" fmla="*/ 4099302 h 5618136"/>
              <a:gd name="connsiteX98" fmla="*/ 3823417 w 4952003"/>
              <a:gd name="connsiteY98" fmla="*/ 4184542 h 5618136"/>
              <a:gd name="connsiteX99" fmla="*/ 3831166 w 4952003"/>
              <a:gd name="connsiteY99" fmla="*/ 4207790 h 5618136"/>
              <a:gd name="connsiteX100" fmla="*/ 3885410 w 4952003"/>
              <a:gd name="connsiteY100" fmla="*/ 4285281 h 5618136"/>
              <a:gd name="connsiteX101" fmla="*/ 3900908 w 4952003"/>
              <a:gd name="connsiteY101" fmla="*/ 4300780 h 5618136"/>
              <a:gd name="connsiteX102" fmla="*/ 3908657 w 4952003"/>
              <a:gd name="connsiteY102" fmla="*/ 4324027 h 5618136"/>
              <a:gd name="connsiteX103" fmla="*/ 3924156 w 4952003"/>
              <a:gd name="connsiteY103" fmla="*/ 4339525 h 5618136"/>
              <a:gd name="connsiteX104" fmla="*/ 3931905 w 4952003"/>
              <a:gd name="connsiteY104" fmla="*/ 4370522 h 5618136"/>
              <a:gd name="connsiteX105" fmla="*/ 3978400 w 4952003"/>
              <a:gd name="connsiteY105" fmla="*/ 4463512 h 5618136"/>
              <a:gd name="connsiteX106" fmla="*/ 3986149 w 4952003"/>
              <a:gd name="connsiteY106" fmla="*/ 4494508 h 5618136"/>
              <a:gd name="connsiteX107" fmla="*/ 4001647 w 4952003"/>
              <a:gd name="connsiteY107" fmla="*/ 4541003 h 5618136"/>
              <a:gd name="connsiteX108" fmla="*/ 4009396 w 4952003"/>
              <a:gd name="connsiteY108" fmla="*/ 4587498 h 5618136"/>
              <a:gd name="connsiteX109" fmla="*/ 4017145 w 4952003"/>
              <a:gd name="connsiteY109" fmla="*/ 4641742 h 5618136"/>
              <a:gd name="connsiteX110" fmla="*/ 4032644 w 4952003"/>
              <a:gd name="connsiteY110" fmla="*/ 4657241 h 5618136"/>
              <a:gd name="connsiteX111" fmla="*/ 4048142 w 4952003"/>
              <a:gd name="connsiteY111" fmla="*/ 4680488 h 5618136"/>
              <a:gd name="connsiteX112" fmla="*/ 4079139 w 4952003"/>
              <a:gd name="connsiteY112" fmla="*/ 4688237 h 5618136"/>
              <a:gd name="connsiteX113" fmla="*/ 4117884 w 4952003"/>
              <a:gd name="connsiteY113" fmla="*/ 4719234 h 5618136"/>
              <a:gd name="connsiteX114" fmla="*/ 4133383 w 4952003"/>
              <a:gd name="connsiteY114" fmla="*/ 4734732 h 5618136"/>
              <a:gd name="connsiteX115" fmla="*/ 4164379 w 4952003"/>
              <a:gd name="connsiteY115" fmla="*/ 4757980 h 5618136"/>
              <a:gd name="connsiteX116" fmla="*/ 4179878 w 4952003"/>
              <a:gd name="connsiteY116" fmla="*/ 4773478 h 5618136"/>
              <a:gd name="connsiteX117" fmla="*/ 4203125 w 4952003"/>
              <a:gd name="connsiteY117" fmla="*/ 4781227 h 5618136"/>
              <a:gd name="connsiteX118" fmla="*/ 4218623 w 4952003"/>
              <a:gd name="connsiteY118" fmla="*/ 4804475 h 5618136"/>
              <a:gd name="connsiteX119" fmla="*/ 4234122 w 4952003"/>
              <a:gd name="connsiteY119" fmla="*/ 4819973 h 5618136"/>
              <a:gd name="connsiteX120" fmla="*/ 4265118 w 4952003"/>
              <a:gd name="connsiteY120" fmla="*/ 4858719 h 5618136"/>
              <a:gd name="connsiteX121" fmla="*/ 4280617 w 4952003"/>
              <a:gd name="connsiteY121" fmla="*/ 4905214 h 5618136"/>
              <a:gd name="connsiteX122" fmla="*/ 4288366 w 4952003"/>
              <a:gd name="connsiteY122" fmla="*/ 4928461 h 5618136"/>
              <a:gd name="connsiteX123" fmla="*/ 4296115 w 4952003"/>
              <a:gd name="connsiteY123" fmla="*/ 4959458 h 5618136"/>
              <a:gd name="connsiteX124" fmla="*/ 4303864 w 4952003"/>
              <a:gd name="connsiteY124" fmla="*/ 4982705 h 5618136"/>
              <a:gd name="connsiteX125" fmla="*/ 4342610 w 4952003"/>
              <a:gd name="connsiteY125" fmla="*/ 4998203 h 5618136"/>
              <a:gd name="connsiteX126" fmla="*/ 4381356 w 4952003"/>
              <a:gd name="connsiteY126" fmla="*/ 5021451 h 5618136"/>
              <a:gd name="connsiteX127" fmla="*/ 4435600 w 4952003"/>
              <a:gd name="connsiteY127" fmla="*/ 5044698 h 5618136"/>
              <a:gd name="connsiteX128" fmla="*/ 4458847 w 4952003"/>
              <a:gd name="connsiteY128" fmla="*/ 5067946 h 5618136"/>
              <a:gd name="connsiteX129" fmla="*/ 4489844 w 4952003"/>
              <a:gd name="connsiteY129" fmla="*/ 5075695 h 5618136"/>
              <a:gd name="connsiteX130" fmla="*/ 4513091 w 4952003"/>
              <a:gd name="connsiteY130" fmla="*/ 5160936 h 5618136"/>
              <a:gd name="connsiteX131" fmla="*/ 4505342 w 4952003"/>
              <a:gd name="connsiteY131" fmla="*/ 5284922 h 5618136"/>
              <a:gd name="connsiteX132" fmla="*/ 4520840 w 4952003"/>
              <a:gd name="connsiteY132" fmla="*/ 5486400 h 5618136"/>
              <a:gd name="connsiteX133" fmla="*/ 4528590 w 4952003"/>
              <a:gd name="connsiteY133" fmla="*/ 5618136 h 5618136"/>
              <a:gd name="connsiteX134" fmla="*/ 4567335 w 4952003"/>
              <a:gd name="connsiteY134" fmla="*/ 5602637 h 5618136"/>
              <a:gd name="connsiteX135" fmla="*/ 4621579 w 4952003"/>
              <a:gd name="connsiteY135" fmla="*/ 5579390 h 5618136"/>
              <a:gd name="connsiteX136" fmla="*/ 4660325 w 4952003"/>
              <a:gd name="connsiteY136" fmla="*/ 5540644 h 5618136"/>
              <a:gd name="connsiteX137" fmla="*/ 4675823 w 4952003"/>
              <a:gd name="connsiteY137" fmla="*/ 5509647 h 5618136"/>
              <a:gd name="connsiteX138" fmla="*/ 4683573 w 4952003"/>
              <a:gd name="connsiteY138" fmla="*/ 5478651 h 5618136"/>
              <a:gd name="connsiteX139" fmla="*/ 4637078 w 4952003"/>
              <a:gd name="connsiteY139" fmla="*/ 4967207 h 5618136"/>
              <a:gd name="connsiteX140" fmla="*/ 4652576 w 4952003"/>
              <a:gd name="connsiteY140" fmla="*/ 4192291 h 5618136"/>
              <a:gd name="connsiteX141" fmla="*/ 4660325 w 4952003"/>
              <a:gd name="connsiteY141" fmla="*/ 4138047 h 5618136"/>
              <a:gd name="connsiteX142" fmla="*/ 4668074 w 4952003"/>
              <a:gd name="connsiteY142" fmla="*/ 4068305 h 5618136"/>
              <a:gd name="connsiteX143" fmla="*/ 4675823 w 4952003"/>
              <a:gd name="connsiteY143" fmla="*/ 3952068 h 5618136"/>
              <a:gd name="connsiteX144" fmla="*/ 4683573 w 4952003"/>
              <a:gd name="connsiteY144" fmla="*/ 2750949 h 5618136"/>
              <a:gd name="connsiteX145" fmla="*/ 4691322 w 4952003"/>
              <a:gd name="connsiteY145" fmla="*/ 2673458 h 5618136"/>
              <a:gd name="connsiteX146" fmla="*/ 4706820 w 4952003"/>
              <a:gd name="connsiteY146" fmla="*/ 2479729 h 5618136"/>
              <a:gd name="connsiteX147" fmla="*/ 4714569 w 4952003"/>
              <a:gd name="connsiteY147" fmla="*/ 2146515 h 5618136"/>
              <a:gd name="connsiteX148" fmla="*/ 4745566 w 4952003"/>
              <a:gd name="connsiteY148" fmla="*/ 1852047 h 5618136"/>
              <a:gd name="connsiteX149" fmla="*/ 4753315 w 4952003"/>
              <a:gd name="connsiteY149" fmla="*/ 1766807 h 5618136"/>
              <a:gd name="connsiteX150" fmla="*/ 4761064 w 4952003"/>
              <a:gd name="connsiteY150" fmla="*/ 1712563 h 5618136"/>
              <a:gd name="connsiteX151" fmla="*/ 4768813 w 4952003"/>
              <a:gd name="connsiteY151" fmla="*/ 1635071 h 5618136"/>
              <a:gd name="connsiteX152" fmla="*/ 4792061 w 4952003"/>
              <a:gd name="connsiteY152" fmla="*/ 960895 h 5618136"/>
              <a:gd name="connsiteX153" fmla="*/ 4799810 w 4952003"/>
              <a:gd name="connsiteY153" fmla="*/ 898902 h 5618136"/>
              <a:gd name="connsiteX154" fmla="*/ 4807559 w 4952003"/>
              <a:gd name="connsiteY154" fmla="*/ 798163 h 5618136"/>
              <a:gd name="connsiteX155" fmla="*/ 4815308 w 4952003"/>
              <a:gd name="connsiteY155" fmla="*/ 767166 h 5618136"/>
              <a:gd name="connsiteX156" fmla="*/ 4823057 w 4952003"/>
              <a:gd name="connsiteY156" fmla="*/ 728420 h 5618136"/>
              <a:gd name="connsiteX157" fmla="*/ 4854054 w 4952003"/>
              <a:gd name="connsiteY157" fmla="*/ 604434 h 5618136"/>
              <a:gd name="connsiteX158" fmla="*/ 4854054 w 4952003"/>
              <a:gd name="connsiteY158" fmla="*/ 340963 h 5618136"/>
              <a:gd name="connsiteX159" fmla="*/ 4838556 w 4952003"/>
              <a:gd name="connsiteY159" fmla="*/ 325464 h 5618136"/>
              <a:gd name="connsiteX160" fmla="*/ 4823057 w 4952003"/>
              <a:gd name="connsiteY160" fmla="*/ 302217 h 5618136"/>
              <a:gd name="connsiteX161" fmla="*/ 4799810 w 4952003"/>
              <a:gd name="connsiteY161" fmla="*/ 278969 h 5618136"/>
              <a:gd name="connsiteX162" fmla="*/ 4943944 w 4952003"/>
              <a:gd name="connsiteY162" fmla="*/ 788864 h 5618136"/>
              <a:gd name="connsiteX163" fmla="*/ 4928187 w 4952003"/>
              <a:gd name="connsiteY163" fmla="*/ 872555 h 5618136"/>
              <a:gd name="connsiteX164" fmla="*/ 4866969 w 4952003"/>
              <a:gd name="connsiteY164" fmla="*/ 887536 h 5618136"/>
              <a:gd name="connsiteX165" fmla="*/ 4752282 w 4952003"/>
              <a:gd name="connsiteY165" fmla="*/ 895027 h 5618136"/>
              <a:gd name="connsiteX166" fmla="*/ 4652059 w 4952003"/>
              <a:gd name="connsiteY166" fmla="*/ 940489 h 5618136"/>
              <a:gd name="connsiteX167" fmla="*/ 4333053 w 4952003"/>
              <a:gd name="connsiteY167" fmla="*/ 849307 h 5618136"/>
              <a:gd name="connsiteX168" fmla="*/ 4156630 w 4952003"/>
              <a:gd name="connsiteY168" fmla="*/ 216976 h 5618136"/>
              <a:gd name="connsiteX169" fmla="*/ 4208550 w 4952003"/>
              <a:gd name="connsiteY169" fmla="*/ 895544 h 5618136"/>
              <a:gd name="connsiteX170" fmla="*/ 3984599 w 4952003"/>
              <a:gd name="connsiteY170" fmla="*/ 857315 h 5618136"/>
              <a:gd name="connsiteX171" fmla="*/ 4121242 w 4952003"/>
              <a:gd name="connsiteY171" fmla="*/ 880045 h 5618136"/>
              <a:gd name="connsiteX172" fmla="*/ 4127442 w 4952003"/>
              <a:gd name="connsiteY172" fmla="*/ 902776 h 5618136"/>
              <a:gd name="connsiteX173" fmla="*/ 4339510 w 4952003"/>
              <a:gd name="connsiteY173" fmla="*/ 932998 h 5618136"/>
              <a:gd name="connsiteX174" fmla="*/ 4550804 w 4952003"/>
              <a:gd name="connsiteY174" fmla="*/ 536500 h 5618136"/>
              <a:gd name="connsiteX175" fmla="*/ 4534531 w 4952003"/>
              <a:gd name="connsiteY175" fmla="*/ 642921 h 5618136"/>
              <a:gd name="connsiteX176" fmla="*/ 4243679 w 4952003"/>
              <a:gd name="connsiteY176" fmla="*/ 429303 h 5618136"/>
              <a:gd name="connsiteX177" fmla="*/ 4158955 w 4952003"/>
              <a:gd name="connsiteY177" fmla="*/ 474765 h 5618136"/>
              <a:gd name="connsiteX178" fmla="*/ 4060799 w 4952003"/>
              <a:gd name="connsiteY178" fmla="*/ 423362 h 5618136"/>
              <a:gd name="connsiteX179" fmla="*/ 4103678 w 4952003"/>
              <a:gd name="connsiteY179" fmla="*/ 642146 h 5618136"/>
              <a:gd name="connsiteX180" fmla="*/ 3908399 w 4952003"/>
              <a:gd name="connsiteY180" fmla="*/ 697682 h 5618136"/>
              <a:gd name="connsiteX181" fmla="*/ 4048659 w 4952003"/>
              <a:gd name="connsiteY181" fmla="*/ 542699 h 5618136"/>
              <a:gd name="connsiteX182" fmla="*/ 3834524 w 4952003"/>
              <a:gd name="connsiteY182" fmla="*/ 641630 h 5618136"/>
              <a:gd name="connsiteX183" fmla="*/ 3505960 w 4952003"/>
              <a:gd name="connsiteY183" fmla="*/ 786281 h 5618136"/>
              <a:gd name="connsiteX184" fmla="*/ 2971526 w 4952003"/>
              <a:gd name="connsiteY184" fmla="*/ 572662 h 5618136"/>
              <a:gd name="connsiteX185" fmla="*/ 2940013 w 4952003"/>
              <a:gd name="connsiteY185" fmla="*/ 46495 h 5618136"/>
              <a:gd name="connsiteX186" fmla="*/ 2893518 w 4952003"/>
              <a:gd name="connsiteY186" fmla="*/ 30997 h 5618136"/>
              <a:gd name="connsiteX187" fmla="*/ 2854773 w 4952003"/>
              <a:gd name="connsiteY187" fmla="*/ 23247 h 5618136"/>
              <a:gd name="connsiteX188" fmla="*/ 2808278 w 4952003"/>
              <a:gd name="connsiteY188" fmla="*/ 7749 h 5618136"/>
              <a:gd name="connsiteX189" fmla="*/ 2754034 w 4952003"/>
              <a:gd name="connsiteY189" fmla="*/ 0 h 5618136"/>
              <a:gd name="connsiteX190" fmla="*/ 2544806 w 4952003"/>
              <a:gd name="connsiteY190" fmla="*/ 7749 h 5618136"/>
              <a:gd name="connsiteX191" fmla="*/ 2513810 w 4952003"/>
              <a:gd name="connsiteY191" fmla="*/ 15498 h 5618136"/>
              <a:gd name="connsiteX192" fmla="*/ 2467315 w 4952003"/>
              <a:gd name="connsiteY192" fmla="*/ 23247 h 5618136"/>
              <a:gd name="connsiteX193" fmla="*/ 2436318 w 4952003"/>
              <a:gd name="connsiteY193" fmla="*/ 30997 h 5618136"/>
              <a:gd name="connsiteX194" fmla="*/ 2366576 w 4952003"/>
              <a:gd name="connsiteY194" fmla="*/ 38746 h 5618136"/>
              <a:gd name="connsiteX195" fmla="*/ 2242590 w 4952003"/>
              <a:gd name="connsiteY195" fmla="*/ 54244 h 5618136"/>
              <a:gd name="connsiteX196" fmla="*/ 1560664 w 4952003"/>
              <a:gd name="connsiteY196" fmla="*/ 46495 h 5618136"/>
              <a:gd name="connsiteX197" fmla="*/ 1521918 w 4952003"/>
              <a:gd name="connsiteY197" fmla="*/ 38746 h 5618136"/>
              <a:gd name="connsiteX198" fmla="*/ 1452176 w 4952003"/>
              <a:gd name="connsiteY198" fmla="*/ 30997 h 5618136"/>
              <a:gd name="connsiteX199" fmla="*/ 1095715 w 4952003"/>
              <a:gd name="connsiteY199" fmla="*/ 38746 h 5618136"/>
              <a:gd name="connsiteX200" fmla="*/ 917484 w 4952003"/>
              <a:gd name="connsiteY200" fmla="*/ 46495 h 5618136"/>
              <a:gd name="connsiteX201" fmla="*/ 870990 w 4952003"/>
              <a:gd name="connsiteY201" fmla="*/ 61993 h 5618136"/>
              <a:gd name="connsiteX202" fmla="*/ 847742 w 4952003"/>
              <a:gd name="connsiteY202" fmla="*/ 69742 h 5618136"/>
              <a:gd name="connsiteX203" fmla="*/ 646264 w 4952003"/>
              <a:gd name="connsiteY203" fmla="*/ 85241 h 5618136"/>
              <a:gd name="connsiteX204" fmla="*/ 530027 w 4952003"/>
              <a:gd name="connsiteY204" fmla="*/ 108488 h 5618136"/>
              <a:gd name="connsiteX205" fmla="*/ 499030 w 4952003"/>
              <a:gd name="connsiteY205" fmla="*/ 116237 h 5618136"/>
              <a:gd name="connsiteX206" fmla="*/ 344047 w 4952003"/>
              <a:gd name="connsiteY206" fmla="*/ 123986 h 5618136"/>
              <a:gd name="connsiteX207" fmla="*/ 251057 w 4952003"/>
              <a:gd name="connsiteY207" fmla="*/ 131736 h 5618136"/>
              <a:gd name="connsiteX208" fmla="*/ 204562 w 4952003"/>
              <a:gd name="connsiteY208" fmla="*/ 162732 h 5618136"/>
              <a:gd name="connsiteX209" fmla="*/ 181315 w 4952003"/>
              <a:gd name="connsiteY209" fmla="*/ 185980 h 5618136"/>
              <a:gd name="connsiteX210" fmla="*/ 134820 w 4952003"/>
              <a:gd name="connsiteY210" fmla="*/ 216976 h 5618136"/>
              <a:gd name="connsiteX211" fmla="*/ 96074 w 4952003"/>
              <a:gd name="connsiteY211" fmla="*/ 240224 h 5618136"/>
              <a:gd name="connsiteX212" fmla="*/ 57328 w 4952003"/>
              <a:gd name="connsiteY212" fmla="*/ 278969 h 5618136"/>
              <a:gd name="connsiteX213" fmla="*/ 41830 w 4952003"/>
              <a:gd name="connsiteY213" fmla="*/ 294468 h 5618136"/>
              <a:gd name="connsiteX214" fmla="*/ 10834 w 4952003"/>
              <a:gd name="connsiteY214" fmla="*/ 340963 h 5618136"/>
              <a:gd name="connsiteX215" fmla="*/ 10834 w 4952003"/>
              <a:gd name="connsiteY215" fmla="*/ 627681 h 5618136"/>
              <a:gd name="connsiteX216" fmla="*/ 18583 w 4952003"/>
              <a:gd name="connsiteY216" fmla="*/ 650929 h 5618136"/>
              <a:gd name="connsiteX217" fmla="*/ 41830 w 4952003"/>
              <a:gd name="connsiteY217" fmla="*/ 666427 h 5618136"/>
              <a:gd name="connsiteX218" fmla="*/ 65078 w 4952003"/>
              <a:gd name="connsiteY218" fmla="*/ 697424 h 5618136"/>
              <a:gd name="connsiteX219" fmla="*/ 119322 w 4952003"/>
              <a:gd name="connsiteY219" fmla="*/ 720671 h 5618136"/>
              <a:gd name="connsiteX220" fmla="*/ 196813 w 4952003"/>
              <a:gd name="connsiteY220" fmla="*/ 736169 h 5618136"/>
              <a:gd name="connsiteX221" fmla="*/ 235559 w 4952003"/>
              <a:gd name="connsiteY221" fmla="*/ 743919 h 5618136"/>
              <a:gd name="connsiteX222" fmla="*/ 258806 w 4952003"/>
              <a:gd name="connsiteY222" fmla="*/ 767166 h 5618136"/>
              <a:gd name="connsiteX0" fmla="*/ 204562 w 5273247"/>
              <a:gd name="connsiteY0" fmla="*/ 751668 h 5618136"/>
              <a:gd name="connsiteX1" fmla="*/ 243308 w 5273247"/>
              <a:gd name="connsiteY1" fmla="*/ 767166 h 5618136"/>
              <a:gd name="connsiteX2" fmla="*/ 266556 w 5273247"/>
              <a:gd name="connsiteY2" fmla="*/ 774915 h 5618136"/>
              <a:gd name="connsiteX3" fmla="*/ 359545 w 5273247"/>
              <a:gd name="connsiteY3" fmla="*/ 782664 h 5618136"/>
              <a:gd name="connsiteX4" fmla="*/ 452535 w 5273247"/>
              <a:gd name="connsiteY4" fmla="*/ 774915 h 5618136"/>
              <a:gd name="connsiteX5" fmla="*/ 475783 w 5273247"/>
              <a:gd name="connsiteY5" fmla="*/ 759417 h 5618136"/>
              <a:gd name="connsiteX6" fmla="*/ 499030 w 5273247"/>
              <a:gd name="connsiteY6" fmla="*/ 751668 h 5618136"/>
              <a:gd name="connsiteX7" fmla="*/ 568773 w 5273247"/>
              <a:gd name="connsiteY7" fmla="*/ 736169 h 5618136"/>
              <a:gd name="connsiteX8" fmla="*/ 654013 w 5273247"/>
              <a:gd name="connsiteY8" fmla="*/ 712922 h 5618136"/>
              <a:gd name="connsiteX9" fmla="*/ 716006 w 5273247"/>
              <a:gd name="connsiteY9" fmla="*/ 705173 h 5618136"/>
              <a:gd name="connsiteX10" fmla="*/ 739254 w 5273247"/>
              <a:gd name="connsiteY10" fmla="*/ 689675 h 5618136"/>
              <a:gd name="connsiteX11" fmla="*/ 762501 w 5273247"/>
              <a:gd name="connsiteY11" fmla="*/ 681925 h 5618136"/>
              <a:gd name="connsiteX12" fmla="*/ 878739 w 5273247"/>
              <a:gd name="connsiteY12" fmla="*/ 650929 h 5618136"/>
              <a:gd name="connsiteX13" fmla="*/ 1025973 w 5273247"/>
              <a:gd name="connsiteY13" fmla="*/ 635430 h 5618136"/>
              <a:gd name="connsiteX14" fmla="*/ 1103464 w 5273247"/>
              <a:gd name="connsiteY14" fmla="*/ 627681 h 5618136"/>
              <a:gd name="connsiteX15" fmla="*/ 1374684 w 5273247"/>
              <a:gd name="connsiteY15" fmla="*/ 650929 h 5618136"/>
              <a:gd name="connsiteX16" fmla="*/ 1436678 w 5273247"/>
              <a:gd name="connsiteY16" fmla="*/ 674176 h 5618136"/>
              <a:gd name="connsiteX17" fmla="*/ 1483173 w 5273247"/>
              <a:gd name="connsiteY17" fmla="*/ 697424 h 5618136"/>
              <a:gd name="connsiteX18" fmla="*/ 1514169 w 5273247"/>
              <a:gd name="connsiteY18" fmla="*/ 712922 h 5618136"/>
              <a:gd name="connsiteX19" fmla="*/ 1560664 w 5273247"/>
              <a:gd name="connsiteY19" fmla="*/ 728420 h 5618136"/>
              <a:gd name="connsiteX20" fmla="*/ 1583912 w 5273247"/>
              <a:gd name="connsiteY20" fmla="*/ 736169 h 5618136"/>
              <a:gd name="connsiteX21" fmla="*/ 1638156 w 5273247"/>
              <a:gd name="connsiteY21" fmla="*/ 759417 h 5618136"/>
              <a:gd name="connsiteX22" fmla="*/ 1746644 w 5273247"/>
              <a:gd name="connsiteY22" fmla="*/ 798163 h 5618136"/>
              <a:gd name="connsiteX23" fmla="*/ 1824135 w 5273247"/>
              <a:gd name="connsiteY23" fmla="*/ 844658 h 5618136"/>
              <a:gd name="connsiteX24" fmla="*/ 1870630 w 5273247"/>
              <a:gd name="connsiteY24" fmla="*/ 891153 h 5618136"/>
              <a:gd name="connsiteX25" fmla="*/ 1901627 w 5273247"/>
              <a:gd name="connsiteY25" fmla="*/ 922149 h 5618136"/>
              <a:gd name="connsiteX26" fmla="*/ 1924874 w 5273247"/>
              <a:gd name="connsiteY26" fmla="*/ 945397 h 5618136"/>
              <a:gd name="connsiteX27" fmla="*/ 1955871 w 5273247"/>
              <a:gd name="connsiteY27" fmla="*/ 991891 h 5618136"/>
              <a:gd name="connsiteX28" fmla="*/ 2002366 w 5273247"/>
              <a:gd name="connsiteY28" fmla="*/ 1053885 h 5618136"/>
              <a:gd name="connsiteX29" fmla="*/ 2033362 w 5273247"/>
              <a:gd name="connsiteY29" fmla="*/ 1108129 h 5618136"/>
              <a:gd name="connsiteX30" fmla="*/ 2041112 w 5273247"/>
              <a:gd name="connsiteY30" fmla="*/ 1131376 h 5618136"/>
              <a:gd name="connsiteX31" fmla="*/ 2056610 w 5273247"/>
              <a:gd name="connsiteY31" fmla="*/ 1154624 h 5618136"/>
              <a:gd name="connsiteX32" fmla="*/ 2103105 w 5273247"/>
              <a:gd name="connsiteY32" fmla="*/ 1216617 h 5618136"/>
              <a:gd name="connsiteX33" fmla="*/ 2141851 w 5273247"/>
              <a:gd name="connsiteY33" fmla="*/ 1286359 h 5618136"/>
              <a:gd name="connsiteX34" fmla="*/ 2165098 w 5273247"/>
              <a:gd name="connsiteY34" fmla="*/ 1301858 h 5618136"/>
              <a:gd name="connsiteX35" fmla="*/ 2180596 w 5273247"/>
              <a:gd name="connsiteY35" fmla="*/ 1325105 h 5618136"/>
              <a:gd name="connsiteX36" fmla="*/ 2203844 w 5273247"/>
              <a:gd name="connsiteY36" fmla="*/ 1332854 h 5618136"/>
              <a:gd name="connsiteX37" fmla="*/ 2227091 w 5273247"/>
              <a:gd name="connsiteY37" fmla="*/ 1348353 h 5618136"/>
              <a:gd name="connsiteX38" fmla="*/ 2273586 w 5273247"/>
              <a:gd name="connsiteY38" fmla="*/ 1356102 h 5618136"/>
              <a:gd name="connsiteX39" fmla="*/ 2304583 w 5273247"/>
              <a:gd name="connsiteY39" fmla="*/ 1363851 h 5618136"/>
              <a:gd name="connsiteX40" fmla="*/ 2358827 w 5273247"/>
              <a:gd name="connsiteY40" fmla="*/ 1371600 h 5618136"/>
              <a:gd name="connsiteX41" fmla="*/ 2436318 w 5273247"/>
              <a:gd name="connsiteY41" fmla="*/ 1394847 h 5618136"/>
              <a:gd name="connsiteX42" fmla="*/ 2467315 w 5273247"/>
              <a:gd name="connsiteY42" fmla="*/ 1402597 h 5618136"/>
              <a:gd name="connsiteX43" fmla="*/ 2490562 w 5273247"/>
              <a:gd name="connsiteY43" fmla="*/ 1418095 h 5618136"/>
              <a:gd name="connsiteX44" fmla="*/ 2521559 w 5273247"/>
              <a:gd name="connsiteY44" fmla="*/ 1425844 h 5618136"/>
              <a:gd name="connsiteX45" fmla="*/ 2544806 w 5273247"/>
              <a:gd name="connsiteY45" fmla="*/ 1433593 h 5618136"/>
              <a:gd name="connsiteX46" fmla="*/ 2606800 w 5273247"/>
              <a:gd name="connsiteY46" fmla="*/ 1449091 h 5618136"/>
              <a:gd name="connsiteX47" fmla="*/ 2630047 w 5273247"/>
              <a:gd name="connsiteY47" fmla="*/ 1456841 h 5618136"/>
              <a:gd name="connsiteX48" fmla="*/ 2692040 w 5273247"/>
              <a:gd name="connsiteY48" fmla="*/ 1503336 h 5618136"/>
              <a:gd name="connsiteX49" fmla="*/ 2738535 w 5273247"/>
              <a:gd name="connsiteY49" fmla="*/ 1565329 h 5618136"/>
              <a:gd name="connsiteX50" fmla="*/ 2761783 w 5273247"/>
              <a:gd name="connsiteY50" fmla="*/ 1611824 h 5618136"/>
              <a:gd name="connsiteX51" fmla="*/ 2777281 w 5273247"/>
              <a:gd name="connsiteY51" fmla="*/ 1635071 h 5618136"/>
              <a:gd name="connsiteX52" fmla="*/ 2808278 w 5273247"/>
              <a:gd name="connsiteY52" fmla="*/ 1650569 h 5618136"/>
              <a:gd name="connsiteX53" fmla="*/ 2878020 w 5273247"/>
              <a:gd name="connsiteY53" fmla="*/ 1689315 h 5618136"/>
              <a:gd name="connsiteX54" fmla="*/ 2909017 w 5273247"/>
              <a:gd name="connsiteY54" fmla="*/ 1712563 h 5618136"/>
              <a:gd name="connsiteX55" fmla="*/ 2955512 w 5273247"/>
              <a:gd name="connsiteY55" fmla="*/ 1728061 h 5618136"/>
              <a:gd name="connsiteX56" fmla="*/ 2978759 w 5273247"/>
              <a:gd name="connsiteY56" fmla="*/ 1735810 h 5618136"/>
              <a:gd name="connsiteX57" fmla="*/ 3033003 w 5273247"/>
              <a:gd name="connsiteY57" fmla="*/ 1774556 h 5618136"/>
              <a:gd name="connsiteX58" fmla="*/ 3056251 w 5273247"/>
              <a:gd name="connsiteY58" fmla="*/ 1797803 h 5618136"/>
              <a:gd name="connsiteX59" fmla="*/ 3094996 w 5273247"/>
              <a:gd name="connsiteY59" fmla="*/ 1821051 h 5618136"/>
              <a:gd name="connsiteX60" fmla="*/ 3110495 w 5273247"/>
              <a:gd name="connsiteY60" fmla="*/ 1836549 h 5618136"/>
              <a:gd name="connsiteX61" fmla="*/ 3133742 w 5273247"/>
              <a:gd name="connsiteY61" fmla="*/ 1852047 h 5618136"/>
              <a:gd name="connsiteX62" fmla="*/ 3172488 w 5273247"/>
              <a:gd name="connsiteY62" fmla="*/ 1898542 h 5618136"/>
              <a:gd name="connsiteX63" fmla="*/ 3226732 w 5273247"/>
              <a:gd name="connsiteY63" fmla="*/ 1952786 h 5618136"/>
              <a:gd name="connsiteX64" fmla="*/ 3242230 w 5273247"/>
              <a:gd name="connsiteY64" fmla="*/ 1976034 h 5618136"/>
              <a:gd name="connsiteX65" fmla="*/ 3280976 w 5273247"/>
              <a:gd name="connsiteY65" fmla="*/ 2014780 h 5618136"/>
              <a:gd name="connsiteX66" fmla="*/ 3296474 w 5273247"/>
              <a:gd name="connsiteY66" fmla="*/ 2038027 h 5618136"/>
              <a:gd name="connsiteX67" fmla="*/ 3366217 w 5273247"/>
              <a:gd name="connsiteY67" fmla="*/ 2084522 h 5618136"/>
              <a:gd name="connsiteX68" fmla="*/ 3412712 w 5273247"/>
              <a:gd name="connsiteY68" fmla="*/ 2115519 h 5618136"/>
              <a:gd name="connsiteX69" fmla="*/ 3435959 w 5273247"/>
              <a:gd name="connsiteY69" fmla="*/ 2131017 h 5618136"/>
              <a:gd name="connsiteX70" fmla="*/ 3451457 w 5273247"/>
              <a:gd name="connsiteY70" fmla="*/ 2154264 h 5618136"/>
              <a:gd name="connsiteX71" fmla="*/ 3435959 w 5273247"/>
              <a:gd name="connsiteY71" fmla="*/ 2301498 h 5618136"/>
              <a:gd name="connsiteX72" fmla="*/ 3420461 w 5273247"/>
              <a:gd name="connsiteY72" fmla="*/ 2363491 h 5618136"/>
              <a:gd name="connsiteX73" fmla="*/ 3420461 w 5273247"/>
              <a:gd name="connsiteY73" fmla="*/ 2657959 h 5618136"/>
              <a:gd name="connsiteX74" fmla="*/ 3428210 w 5273247"/>
              <a:gd name="connsiteY74" fmla="*/ 2681207 h 5618136"/>
              <a:gd name="connsiteX75" fmla="*/ 3451457 w 5273247"/>
              <a:gd name="connsiteY75" fmla="*/ 2766447 h 5618136"/>
              <a:gd name="connsiteX76" fmla="*/ 3466956 w 5273247"/>
              <a:gd name="connsiteY76" fmla="*/ 2781946 h 5618136"/>
              <a:gd name="connsiteX77" fmla="*/ 3497952 w 5273247"/>
              <a:gd name="connsiteY77" fmla="*/ 2828441 h 5618136"/>
              <a:gd name="connsiteX78" fmla="*/ 3513451 w 5273247"/>
              <a:gd name="connsiteY78" fmla="*/ 2843939 h 5618136"/>
              <a:gd name="connsiteX79" fmla="*/ 3536698 w 5273247"/>
              <a:gd name="connsiteY79" fmla="*/ 2882685 h 5618136"/>
              <a:gd name="connsiteX80" fmla="*/ 3552196 w 5273247"/>
              <a:gd name="connsiteY80" fmla="*/ 2905932 h 5618136"/>
              <a:gd name="connsiteX81" fmla="*/ 3590942 w 5273247"/>
              <a:gd name="connsiteY81" fmla="*/ 2944678 h 5618136"/>
              <a:gd name="connsiteX82" fmla="*/ 3583193 w 5273247"/>
              <a:gd name="connsiteY82" fmla="*/ 3068664 h 5618136"/>
              <a:gd name="connsiteX83" fmla="*/ 3567695 w 5273247"/>
              <a:gd name="connsiteY83" fmla="*/ 3122908 h 5618136"/>
              <a:gd name="connsiteX84" fmla="*/ 3559945 w 5273247"/>
              <a:gd name="connsiteY84" fmla="*/ 3200400 h 5618136"/>
              <a:gd name="connsiteX85" fmla="*/ 3575444 w 5273247"/>
              <a:gd name="connsiteY85" fmla="*/ 3417376 h 5618136"/>
              <a:gd name="connsiteX86" fmla="*/ 3583193 w 5273247"/>
              <a:gd name="connsiteY86" fmla="*/ 3487119 h 5618136"/>
              <a:gd name="connsiteX87" fmla="*/ 3598691 w 5273247"/>
              <a:gd name="connsiteY87" fmla="*/ 3564610 h 5618136"/>
              <a:gd name="connsiteX88" fmla="*/ 3606440 w 5273247"/>
              <a:gd name="connsiteY88" fmla="*/ 3618854 h 5618136"/>
              <a:gd name="connsiteX89" fmla="*/ 3637437 w 5273247"/>
              <a:gd name="connsiteY89" fmla="*/ 3696346 h 5618136"/>
              <a:gd name="connsiteX90" fmla="*/ 3652935 w 5273247"/>
              <a:gd name="connsiteY90" fmla="*/ 3750590 h 5618136"/>
              <a:gd name="connsiteX91" fmla="*/ 3668434 w 5273247"/>
              <a:gd name="connsiteY91" fmla="*/ 3781586 h 5618136"/>
              <a:gd name="connsiteX92" fmla="*/ 3683932 w 5273247"/>
              <a:gd name="connsiteY92" fmla="*/ 3835830 h 5618136"/>
              <a:gd name="connsiteX93" fmla="*/ 3699430 w 5273247"/>
              <a:gd name="connsiteY93" fmla="*/ 3866827 h 5618136"/>
              <a:gd name="connsiteX94" fmla="*/ 3714928 w 5273247"/>
              <a:gd name="connsiteY94" fmla="*/ 3913322 h 5618136"/>
              <a:gd name="connsiteX95" fmla="*/ 3753674 w 5273247"/>
              <a:gd name="connsiteY95" fmla="*/ 3967566 h 5618136"/>
              <a:gd name="connsiteX96" fmla="*/ 3769173 w 5273247"/>
              <a:gd name="connsiteY96" fmla="*/ 4045058 h 5618136"/>
              <a:gd name="connsiteX97" fmla="*/ 3792420 w 5273247"/>
              <a:gd name="connsiteY97" fmla="*/ 4099302 h 5618136"/>
              <a:gd name="connsiteX98" fmla="*/ 3823417 w 5273247"/>
              <a:gd name="connsiteY98" fmla="*/ 4184542 h 5618136"/>
              <a:gd name="connsiteX99" fmla="*/ 3831166 w 5273247"/>
              <a:gd name="connsiteY99" fmla="*/ 4207790 h 5618136"/>
              <a:gd name="connsiteX100" fmla="*/ 3885410 w 5273247"/>
              <a:gd name="connsiteY100" fmla="*/ 4285281 h 5618136"/>
              <a:gd name="connsiteX101" fmla="*/ 3900908 w 5273247"/>
              <a:gd name="connsiteY101" fmla="*/ 4300780 h 5618136"/>
              <a:gd name="connsiteX102" fmla="*/ 3908657 w 5273247"/>
              <a:gd name="connsiteY102" fmla="*/ 4324027 h 5618136"/>
              <a:gd name="connsiteX103" fmla="*/ 3924156 w 5273247"/>
              <a:gd name="connsiteY103" fmla="*/ 4339525 h 5618136"/>
              <a:gd name="connsiteX104" fmla="*/ 3931905 w 5273247"/>
              <a:gd name="connsiteY104" fmla="*/ 4370522 h 5618136"/>
              <a:gd name="connsiteX105" fmla="*/ 3978400 w 5273247"/>
              <a:gd name="connsiteY105" fmla="*/ 4463512 h 5618136"/>
              <a:gd name="connsiteX106" fmla="*/ 3986149 w 5273247"/>
              <a:gd name="connsiteY106" fmla="*/ 4494508 h 5618136"/>
              <a:gd name="connsiteX107" fmla="*/ 4001647 w 5273247"/>
              <a:gd name="connsiteY107" fmla="*/ 4541003 h 5618136"/>
              <a:gd name="connsiteX108" fmla="*/ 4009396 w 5273247"/>
              <a:gd name="connsiteY108" fmla="*/ 4587498 h 5618136"/>
              <a:gd name="connsiteX109" fmla="*/ 4017145 w 5273247"/>
              <a:gd name="connsiteY109" fmla="*/ 4641742 h 5618136"/>
              <a:gd name="connsiteX110" fmla="*/ 4032644 w 5273247"/>
              <a:gd name="connsiteY110" fmla="*/ 4657241 h 5618136"/>
              <a:gd name="connsiteX111" fmla="*/ 4048142 w 5273247"/>
              <a:gd name="connsiteY111" fmla="*/ 4680488 h 5618136"/>
              <a:gd name="connsiteX112" fmla="*/ 4079139 w 5273247"/>
              <a:gd name="connsiteY112" fmla="*/ 4688237 h 5618136"/>
              <a:gd name="connsiteX113" fmla="*/ 4117884 w 5273247"/>
              <a:gd name="connsiteY113" fmla="*/ 4719234 h 5618136"/>
              <a:gd name="connsiteX114" fmla="*/ 4133383 w 5273247"/>
              <a:gd name="connsiteY114" fmla="*/ 4734732 h 5618136"/>
              <a:gd name="connsiteX115" fmla="*/ 4164379 w 5273247"/>
              <a:gd name="connsiteY115" fmla="*/ 4757980 h 5618136"/>
              <a:gd name="connsiteX116" fmla="*/ 4179878 w 5273247"/>
              <a:gd name="connsiteY116" fmla="*/ 4773478 h 5618136"/>
              <a:gd name="connsiteX117" fmla="*/ 4203125 w 5273247"/>
              <a:gd name="connsiteY117" fmla="*/ 4781227 h 5618136"/>
              <a:gd name="connsiteX118" fmla="*/ 4218623 w 5273247"/>
              <a:gd name="connsiteY118" fmla="*/ 4804475 h 5618136"/>
              <a:gd name="connsiteX119" fmla="*/ 4234122 w 5273247"/>
              <a:gd name="connsiteY119" fmla="*/ 4819973 h 5618136"/>
              <a:gd name="connsiteX120" fmla="*/ 4265118 w 5273247"/>
              <a:gd name="connsiteY120" fmla="*/ 4858719 h 5618136"/>
              <a:gd name="connsiteX121" fmla="*/ 4280617 w 5273247"/>
              <a:gd name="connsiteY121" fmla="*/ 4905214 h 5618136"/>
              <a:gd name="connsiteX122" fmla="*/ 4288366 w 5273247"/>
              <a:gd name="connsiteY122" fmla="*/ 4928461 h 5618136"/>
              <a:gd name="connsiteX123" fmla="*/ 4296115 w 5273247"/>
              <a:gd name="connsiteY123" fmla="*/ 4959458 h 5618136"/>
              <a:gd name="connsiteX124" fmla="*/ 4303864 w 5273247"/>
              <a:gd name="connsiteY124" fmla="*/ 4982705 h 5618136"/>
              <a:gd name="connsiteX125" fmla="*/ 4342610 w 5273247"/>
              <a:gd name="connsiteY125" fmla="*/ 4998203 h 5618136"/>
              <a:gd name="connsiteX126" fmla="*/ 4381356 w 5273247"/>
              <a:gd name="connsiteY126" fmla="*/ 5021451 h 5618136"/>
              <a:gd name="connsiteX127" fmla="*/ 4435600 w 5273247"/>
              <a:gd name="connsiteY127" fmla="*/ 5044698 h 5618136"/>
              <a:gd name="connsiteX128" fmla="*/ 4458847 w 5273247"/>
              <a:gd name="connsiteY128" fmla="*/ 5067946 h 5618136"/>
              <a:gd name="connsiteX129" fmla="*/ 4489844 w 5273247"/>
              <a:gd name="connsiteY129" fmla="*/ 5075695 h 5618136"/>
              <a:gd name="connsiteX130" fmla="*/ 4513091 w 5273247"/>
              <a:gd name="connsiteY130" fmla="*/ 5160936 h 5618136"/>
              <a:gd name="connsiteX131" fmla="*/ 4505342 w 5273247"/>
              <a:gd name="connsiteY131" fmla="*/ 5284922 h 5618136"/>
              <a:gd name="connsiteX132" fmla="*/ 4520840 w 5273247"/>
              <a:gd name="connsiteY132" fmla="*/ 5486400 h 5618136"/>
              <a:gd name="connsiteX133" fmla="*/ 4528590 w 5273247"/>
              <a:gd name="connsiteY133" fmla="*/ 5618136 h 5618136"/>
              <a:gd name="connsiteX134" fmla="*/ 4567335 w 5273247"/>
              <a:gd name="connsiteY134" fmla="*/ 5602637 h 5618136"/>
              <a:gd name="connsiteX135" fmla="*/ 4621579 w 5273247"/>
              <a:gd name="connsiteY135" fmla="*/ 5579390 h 5618136"/>
              <a:gd name="connsiteX136" fmla="*/ 4660325 w 5273247"/>
              <a:gd name="connsiteY136" fmla="*/ 5540644 h 5618136"/>
              <a:gd name="connsiteX137" fmla="*/ 4675823 w 5273247"/>
              <a:gd name="connsiteY137" fmla="*/ 5509647 h 5618136"/>
              <a:gd name="connsiteX138" fmla="*/ 4683573 w 5273247"/>
              <a:gd name="connsiteY138" fmla="*/ 5478651 h 5618136"/>
              <a:gd name="connsiteX139" fmla="*/ 4637078 w 5273247"/>
              <a:gd name="connsiteY139" fmla="*/ 4967207 h 5618136"/>
              <a:gd name="connsiteX140" fmla="*/ 4652576 w 5273247"/>
              <a:gd name="connsiteY140" fmla="*/ 4192291 h 5618136"/>
              <a:gd name="connsiteX141" fmla="*/ 4660325 w 5273247"/>
              <a:gd name="connsiteY141" fmla="*/ 4138047 h 5618136"/>
              <a:gd name="connsiteX142" fmla="*/ 4668074 w 5273247"/>
              <a:gd name="connsiteY142" fmla="*/ 4068305 h 5618136"/>
              <a:gd name="connsiteX143" fmla="*/ 4675823 w 5273247"/>
              <a:gd name="connsiteY143" fmla="*/ 3952068 h 5618136"/>
              <a:gd name="connsiteX144" fmla="*/ 4683573 w 5273247"/>
              <a:gd name="connsiteY144" fmla="*/ 2750949 h 5618136"/>
              <a:gd name="connsiteX145" fmla="*/ 4691322 w 5273247"/>
              <a:gd name="connsiteY145" fmla="*/ 2673458 h 5618136"/>
              <a:gd name="connsiteX146" fmla="*/ 4706820 w 5273247"/>
              <a:gd name="connsiteY146" fmla="*/ 2479729 h 5618136"/>
              <a:gd name="connsiteX147" fmla="*/ 4714569 w 5273247"/>
              <a:gd name="connsiteY147" fmla="*/ 2146515 h 5618136"/>
              <a:gd name="connsiteX148" fmla="*/ 4745566 w 5273247"/>
              <a:gd name="connsiteY148" fmla="*/ 1852047 h 5618136"/>
              <a:gd name="connsiteX149" fmla="*/ 4753315 w 5273247"/>
              <a:gd name="connsiteY149" fmla="*/ 1766807 h 5618136"/>
              <a:gd name="connsiteX150" fmla="*/ 4761064 w 5273247"/>
              <a:gd name="connsiteY150" fmla="*/ 1712563 h 5618136"/>
              <a:gd name="connsiteX151" fmla="*/ 4768813 w 5273247"/>
              <a:gd name="connsiteY151" fmla="*/ 1635071 h 5618136"/>
              <a:gd name="connsiteX152" fmla="*/ 4792061 w 5273247"/>
              <a:gd name="connsiteY152" fmla="*/ 960895 h 5618136"/>
              <a:gd name="connsiteX153" fmla="*/ 4799810 w 5273247"/>
              <a:gd name="connsiteY153" fmla="*/ 898902 h 5618136"/>
              <a:gd name="connsiteX154" fmla="*/ 4807559 w 5273247"/>
              <a:gd name="connsiteY154" fmla="*/ 798163 h 5618136"/>
              <a:gd name="connsiteX155" fmla="*/ 4815308 w 5273247"/>
              <a:gd name="connsiteY155" fmla="*/ 767166 h 5618136"/>
              <a:gd name="connsiteX156" fmla="*/ 4823057 w 5273247"/>
              <a:gd name="connsiteY156" fmla="*/ 728420 h 5618136"/>
              <a:gd name="connsiteX157" fmla="*/ 4854054 w 5273247"/>
              <a:gd name="connsiteY157" fmla="*/ 604434 h 5618136"/>
              <a:gd name="connsiteX158" fmla="*/ 4854054 w 5273247"/>
              <a:gd name="connsiteY158" fmla="*/ 340963 h 5618136"/>
              <a:gd name="connsiteX159" fmla="*/ 4838556 w 5273247"/>
              <a:gd name="connsiteY159" fmla="*/ 325464 h 5618136"/>
              <a:gd name="connsiteX160" fmla="*/ 4823057 w 5273247"/>
              <a:gd name="connsiteY160" fmla="*/ 302217 h 5618136"/>
              <a:gd name="connsiteX161" fmla="*/ 5272250 w 5273247"/>
              <a:gd name="connsiteY161" fmla="*/ 903809 h 5618136"/>
              <a:gd name="connsiteX162" fmla="*/ 4943944 w 5273247"/>
              <a:gd name="connsiteY162" fmla="*/ 788864 h 5618136"/>
              <a:gd name="connsiteX163" fmla="*/ 4928187 w 5273247"/>
              <a:gd name="connsiteY163" fmla="*/ 872555 h 5618136"/>
              <a:gd name="connsiteX164" fmla="*/ 4866969 w 5273247"/>
              <a:gd name="connsiteY164" fmla="*/ 887536 h 5618136"/>
              <a:gd name="connsiteX165" fmla="*/ 4752282 w 5273247"/>
              <a:gd name="connsiteY165" fmla="*/ 895027 h 5618136"/>
              <a:gd name="connsiteX166" fmla="*/ 4652059 w 5273247"/>
              <a:gd name="connsiteY166" fmla="*/ 940489 h 5618136"/>
              <a:gd name="connsiteX167" fmla="*/ 4333053 w 5273247"/>
              <a:gd name="connsiteY167" fmla="*/ 849307 h 5618136"/>
              <a:gd name="connsiteX168" fmla="*/ 4156630 w 5273247"/>
              <a:gd name="connsiteY168" fmla="*/ 216976 h 5618136"/>
              <a:gd name="connsiteX169" fmla="*/ 4208550 w 5273247"/>
              <a:gd name="connsiteY169" fmla="*/ 895544 h 5618136"/>
              <a:gd name="connsiteX170" fmla="*/ 3984599 w 5273247"/>
              <a:gd name="connsiteY170" fmla="*/ 857315 h 5618136"/>
              <a:gd name="connsiteX171" fmla="*/ 4121242 w 5273247"/>
              <a:gd name="connsiteY171" fmla="*/ 880045 h 5618136"/>
              <a:gd name="connsiteX172" fmla="*/ 4127442 w 5273247"/>
              <a:gd name="connsiteY172" fmla="*/ 902776 h 5618136"/>
              <a:gd name="connsiteX173" fmla="*/ 4339510 w 5273247"/>
              <a:gd name="connsiteY173" fmla="*/ 932998 h 5618136"/>
              <a:gd name="connsiteX174" fmla="*/ 4550804 w 5273247"/>
              <a:gd name="connsiteY174" fmla="*/ 536500 h 5618136"/>
              <a:gd name="connsiteX175" fmla="*/ 4534531 w 5273247"/>
              <a:gd name="connsiteY175" fmla="*/ 642921 h 5618136"/>
              <a:gd name="connsiteX176" fmla="*/ 4243679 w 5273247"/>
              <a:gd name="connsiteY176" fmla="*/ 429303 h 5618136"/>
              <a:gd name="connsiteX177" fmla="*/ 4158955 w 5273247"/>
              <a:gd name="connsiteY177" fmla="*/ 474765 h 5618136"/>
              <a:gd name="connsiteX178" fmla="*/ 4060799 w 5273247"/>
              <a:gd name="connsiteY178" fmla="*/ 423362 h 5618136"/>
              <a:gd name="connsiteX179" fmla="*/ 4103678 w 5273247"/>
              <a:gd name="connsiteY179" fmla="*/ 642146 h 5618136"/>
              <a:gd name="connsiteX180" fmla="*/ 3908399 w 5273247"/>
              <a:gd name="connsiteY180" fmla="*/ 697682 h 5618136"/>
              <a:gd name="connsiteX181" fmla="*/ 4048659 w 5273247"/>
              <a:gd name="connsiteY181" fmla="*/ 542699 h 5618136"/>
              <a:gd name="connsiteX182" fmla="*/ 3834524 w 5273247"/>
              <a:gd name="connsiteY182" fmla="*/ 641630 h 5618136"/>
              <a:gd name="connsiteX183" fmla="*/ 3505960 w 5273247"/>
              <a:gd name="connsiteY183" fmla="*/ 786281 h 5618136"/>
              <a:gd name="connsiteX184" fmla="*/ 2971526 w 5273247"/>
              <a:gd name="connsiteY184" fmla="*/ 572662 h 5618136"/>
              <a:gd name="connsiteX185" fmla="*/ 2940013 w 5273247"/>
              <a:gd name="connsiteY185" fmla="*/ 46495 h 5618136"/>
              <a:gd name="connsiteX186" fmla="*/ 2893518 w 5273247"/>
              <a:gd name="connsiteY186" fmla="*/ 30997 h 5618136"/>
              <a:gd name="connsiteX187" fmla="*/ 2854773 w 5273247"/>
              <a:gd name="connsiteY187" fmla="*/ 23247 h 5618136"/>
              <a:gd name="connsiteX188" fmla="*/ 2808278 w 5273247"/>
              <a:gd name="connsiteY188" fmla="*/ 7749 h 5618136"/>
              <a:gd name="connsiteX189" fmla="*/ 2754034 w 5273247"/>
              <a:gd name="connsiteY189" fmla="*/ 0 h 5618136"/>
              <a:gd name="connsiteX190" fmla="*/ 2544806 w 5273247"/>
              <a:gd name="connsiteY190" fmla="*/ 7749 h 5618136"/>
              <a:gd name="connsiteX191" fmla="*/ 2513810 w 5273247"/>
              <a:gd name="connsiteY191" fmla="*/ 15498 h 5618136"/>
              <a:gd name="connsiteX192" fmla="*/ 2467315 w 5273247"/>
              <a:gd name="connsiteY192" fmla="*/ 23247 h 5618136"/>
              <a:gd name="connsiteX193" fmla="*/ 2436318 w 5273247"/>
              <a:gd name="connsiteY193" fmla="*/ 30997 h 5618136"/>
              <a:gd name="connsiteX194" fmla="*/ 2366576 w 5273247"/>
              <a:gd name="connsiteY194" fmla="*/ 38746 h 5618136"/>
              <a:gd name="connsiteX195" fmla="*/ 2242590 w 5273247"/>
              <a:gd name="connsiteY195" fmla="*/ 54244 h 5618136"/>
              <a:gd name="connsiteX196" fmla="*/ 1560664 w 5273247"/>
              <a:gd name="connsiteY196" fmla="*/ 46495 h 5618136"/>
              <a:gd name="connsiteX197" fmla="*/ 1521918 w 5273247"/>
              <a:gd name="connsiteY197" fmla="*/ 38746 h 5618136"/>
              <a:gd name="connsiteX198" fmla="*/ 1452176 w 5273247"/>
              <a:gd name="connsiteY198" fmla="*/ 30997 h 5618136"/>
              <a:gd name="connsiteX199" fmla="*/ 1095715 w 5273247"/>
              <a:gd name="connsiteY199" fmla="*/ 38746 h 5618136"/>
              <a:gd name="connsiteX200" fmla="*/ 917484 w 5273247"/>
              <a:gd name="connsiteY200" fmla="*/ 46495 h 5618136"/>
              <a:gd name="connsiteX201" fmla="*/ 870990 w 5273247"/>
              <a:gd name="connsiteY201" fmla="*/ 61993 h 5618136"/>
              <a:gd name="connsiteX202" fmla="*/ 847742 w 5273247"/>
              <a:gd name="connsiteY202" fmla="*/ 69742 h 5618136"/>
              <a:gd name="connsiteX203" fmla="*/ 646264 w 5273247"/>
              <a:gd name="connsiteY203" fmla="*/ 85241 h 5618136"/>
              <a:gd name="connsiteX204" fmla="*/ 530027 w 5273247"/>
              <a:gd name="connsiteY204" fmla="*/ 108488 h 5618136"/>
              <a:gd name="connsiteX205" fmla="*/ 499030 w 5273247"/>
              <a:gd name="connsiteY205" fmla="*/ 116237 h 5618136"/>
              <a:gd name="connsiteX206" fmla="*/ 344047 w 5273247"/>
              <a:gd name="connsiteY206" fmla="*/ 123986 h 5618136"/>
              <a:gd name="connsiteX207" fmla="*/ 251057 w 5273247"/>
              <a:gd name="connsiteY207" fmla="*/ 131736 h 5618136"/>
              <a:gd name="connsiteX208" fmla="*/ 204562 w 5273247"/>
              <a:gd name="connsiteY208" fmla="*/ 162732 h 5618136"/>
              <a:gd name="connsiteX209" fmla="*/ 181315 w 5273247"/>
              <a:gd name="connsiteY209" fmla="*/ 185980 h 5618136"/>
              <a:gd name="connsiteX210" fmla="*/ 134820 w 5273247"/>
              <a:gd name="connsiteY210" fmla="*/ 216976 h 5618136"/>
              <a:gd name="connsiteX211" fmla="*/ 96074 w 5273247"/>
              <a:gd name="connsiteY211" fmla="*/ 240224 h 5618136"/>
              <a:gd name="connsiteX212" fmla="*/ 57328 w 5273247"/>
              <a:gd name="connsiteY212" fmla="*/ 278969 h 5618136"/>
              <a:gd name="connsiteX213" fmla="*/ 41830 w 5273247"/>
              <a:gd name="connsiteY213" fmla="*/ 294468 h 5618136"/>
              <a:gd name="connsiteX214" fmla="*/ 10834 w 5273247"/>
              <a:gd name="connsiteY214" fmla="*/ 340963 h 5618136"/>
              <a:gd name="connsiteX215" fmla="*/ 10834 w 5273247"/>
              <a:gd name="connsiteY215" fmla="*/ 627681 h 5618136"/>
              <a:gd name="connsiteX216" fmla="*/ 18583 w 5273247"/>
              <a:gd name="connsiteY216" fmla="*/ 650929 h 5618136"/>
              <a:gd name="connsiteX217" fmla="*/ 41830 w 5273247"/>
              <a:gd name="connsiteY217" fmla="*/ 666427 h 5618136"/>
              <a:gd name="connsiteX218" fmla="*/ 65078 w 5273247"/>
              <a:gd name="connsiteY218" fmla="*/ 697424 h 5618136"/>
              <a:gd name="connsiteX219" fmla="*/ 119322 w 5273247"/>
              <a:gd name="connsiteY219" fmla="*/ 720671 h 5618136"/>
              <a:gd name="connsiteX220" fmla="*/ 196813 w 5273247"/>
              <a:gd name="connsiteY220" fmla="*/ 736169 h 5618136"/>
              <a:gd name="connsiteX221" fmla="*/ 235559 w 5273247"/>
              <a:gd name="connsiteY221" fmla="*/ 743919 h 5618136"/>
              <a:gd name="connsiteX222" fmla="*/ 258806 w 5273247"/>
              <a:gd name="connsiteY222" fmla="*/ 767166 h 5618136"/>
              <a:gd name="connsiteX0" fmla="*/ 204562 w 5273247"/>
              <a:gd name="connsiteY0" fmla="*/ 751668 h 5618136"/>
              <a:gd name="connsiteX1" fmla="*/ 243308 w 5273247"/>
              <a:gd name="connsiteY1" fmla="*/ 767166 h 5618136"/>
              <a:gd name="connsiteX2" fmla="*/ 266556 w 5273247"/>
              <a:gd name="connsiteY2" fmla="*/ 774915 h 5618136"/>
              <a:gd name="connsiteX3" fmla="*/ 359545 w 5273247"/>
              <a:gd name="connsiteY3" fmla="*/ 782664 h 5618136"/>
              <a:gd name="connsiteX4" fmla="*/ 452535 w 5273247"/>
              <a:gd name="connsiteY4" fmla="*/ 774915 h 5618136"/>
              <a:gd name="connsiteX5" fmla="*/ 475783 w 5273247"/>
              <a:gd name="connsiteY5" fmla="*/ 759417 h 5618136"/>
              <a:gd name="connsiteX6" fmla="*/ 499030 w 5273247"/>
              <a:gd name="connsiteY6" fmla="*/ 751668 h 5618136"/>
              <a:gd name="connsiteX7" fmla="*/ 568773 w 5273247"/>
              <a:gd name="connsiteY7" fmla="*/ 736169 h 5618136"/>
              <a:gd name="connsiteX8" fmla="*/ 654013 w 5273247"/>
              <a:gd name="connsiteY8" fmla="*/ 712922 h 5618136"/>
              <a:gd name="connsiteX9" fmla="*/ 716006 w 5273247"/>
              <a:gd name="connsiteY9" fmla="*/ 705173 h 5618136"/>
              <a:gd name="connsiteX10" fmla="*/ 739254 w 5273247"/>
              <a:gd name="connsiteY10" fmla="*/ 689675 h 5618136"/>
              <a:gd name="connsiteX11" fmla="*/ 762501 w 5273247"/>
              <a:gd name="connsiteY11" fmla="*/ 681925 h 5618136"/>
              <a:gd name="connsiteX12" fmla="*/ 878739 w 5273247"/>
              <a:gd name="connsiteY12" fmla="*/ 650929 h 5618136"/>
              <a:gd name="connsiteX13" fmla="*/ 1025973 w 5273247"/>
              <a:gd name="connsiteY13" fmla="*/ 635430 h 5618136"/>
              <a:gd name="connsiteX14" fmla="*/ 1103464 w 5273247"/>
              <a:gd name="connsiteY14" fmla="*/ 627681 h 5618136"/>
              <a:gd name="connsiteX15" fmla="*/ 1374684 w 5273247"/>
              <a:gd name="connsiteY15" fmla="*/ 650929 h 5618136"/>
              <a:gd name="connsiteX16" fmla="*/ 1436678 w 5273247"/>
              <a:gd name="connsiteY16" fmla="*/ 674176 h 5618136"/>
              <a:gd name="connsiteX17" fmla="*/ 1483173 w 5273247"/>
              <a:gd name="connsiteY17" fmla="*/ 697424 h 5618136"/>
              <a:gd name="connsiteX18" fmla="*/ 1514169 w 5273247"/>
              <a:gd name="connsiteY18" fmla="*/ 712922 h 5618136"/>
              <a:gd name="connsiteX19" fmla="*/ 1560664 w 5273247"/>
              <a:gd name="connsiteY19" fmla="*/ 728420 h 5618136"/>
              <a:gd name="connsiteX20" fmla="*/ 1583912 w 5273247"/>
              <a:gd name="connsiteY20" fmla="*/ 736169 h 5618136"/>
              <a:gd name="connsiteX21" fmla="*/ 1638156 w 5273247"/>
              <a:gd name="connsiteY21" fmla="*/ 759417 h 5618136"/>
              <a:gd name="connsiteX22" fmla="*/ 1746644 w 5273247"/>
              <a:gd name="connsiteY22" fmla="*/ 798163 h 5618136"/>
              <a:gd name="connsiteX23" fmla="*/ 1824135 w 5273247"/>
              <a:gd name="connsiteY23" fmla="*/ 844658 h 5618136"/>
              <a:gd name="connsiteX24" fmla="*/ 1870630 w 5273247"/>
              <a:gd name="connsiteY24" fmla="*/ 891153 h 5618136"/>
              <a:gd name="connsiteX25" fmla="*/ 1901627 w 5273247"/>
              <a:gd name="connsiteY25" fmla="*/ 922149 h 5618136"/>
              <a:gd name="connsiteX26" fmla="*/ 1924874 w 5273247"/>
              <a:gd name="connsiteY26" fmla="*/ 945397 h 5618136"/>
              <a:gd name="connsiteX27" fmla="*/ 1955871 w 5273247"/>
              <a:gd name="connsiteY27" fmla="*/ 991891 h 5618136"/>
              <a:gd name="connsiteX28" fmla="*/ 2002366 w 5273247"/>
              <a:gd name="connsiteY28" fmla="*/ 1053885 h 5618136"/>
              <a:gd name="connsiteX29" fmla="*/ 2033362 w 5273247"/>
              <a:gd name="connsiteY29" fmla="*/ 1108129 h 5618136"/>
              <a:gd name="connsiteX30" fmla="*/ 2041112 w 5273247"/>
              <a:gd name="connsiteY30" fmla="*/ 1131376 h 5618136"/>
              <a:gd name="connsiteX31" fmla="*/ 2056610 w 5273247"/>
              <a:gd name="connsiteY31" fmla="*/ 1154624 h 5618136"/>
              <a:gd name="connsiteX32" fmla="*/ 2103105 w 5273247"/>
              <a:gd name="connsiteY32" fmla="*/ 1216617 h 5618136"/>
              <a:gd name="connsiteX33" fmla="*/ 2141851 w 5273247"/>
              <a:gd name="connsiteY33" fmla="*/ 1286359 h 5618136"/>
              <a:gd name="connsiteX34" fmla="*/ 2165098 w 5273247"/>
              <a:gd name="connsiteY34" fmla="*/ 1301858 h 5618136"/>
              <a:gd name="connsiteX35" fmla="*/ 2180596 w 5273247"/>
              <a:gd name="connsiteY35" fmla="*/ 1325105 h 5618136"/>
              <a:gd name="connsiteX36" fmla="*/ 2203844 w 5273247"/>
              <a:gd name="connsiteY36" fmla="*/ 1332854 h 5618136"/>
              <a:gd name="connsiteX37" fmla="*/ 2227091 w 5273247"/>
              <a:gd name="connsiteY37" fmla="*/ 1348353 h 5618136"/>
              <a:gd name="connsiteX38" fmla="*/ 2273586 w 5273247"/>
              <a:gd name="connsiteY38" fmla="*/ 1356102 h 5618136"/>
              <a:gd name="connsiteX39" fmla="*/ 2304583 w 5273247"/>
              <a:gd name="connsiteY39" fmla="*/ 1363851 h 5618136"/>
              <a:gd name="connsiteX40" fmla="*/ 2358827 w 5273247"/>
              <a:gd name="connsiteY40" fmla="*/ 1371600 h 5618136"/>
              <a:gd name="connsiteX41" fmla="*/ 2436318 w 5273247"/>
              <a:gd name="connsiteY41" fmla="*/ 1394847 h 5618136"/>
              <a:gd name="connsiteX42" fmla="*/ 2467315 w 5273247"/>
              <a:gd name="connsiteY42" fmla="*/ 1402597 h 5618136"/>
              <a:gd name="connsiteX43" fmla="*/ 2490562 w 5273247"/>
              <a:gd name="connsiteY43" fmla="*/ 1418095 h 5618136"/>
              <a:gd name="connsiteX44" fmla="*/ 2521559 w 5273247"/>
              <a:gd name="connsiteY44" fmla="*/ 1425844 h 5618136"/>
              <a:gd name="connsiteX45" fmla="*/ 2544806 w 5273247"/>
              <a:gd name="connsiteY45" fmla="*/ 1433593 h 5618136"/>
              <a:gd name="connsiteX46" fmla="*/ 2606800 w 5273247"/>
              <a:gd name="connsiteY46" fmla="*/ 1449091 h 5618136"/>
              <a:gd name="connsiteX47" fmla="*/ 2630047 w 5273247"/>
              <a:gd name="connsiteY47" fmla="*/ 1456841 h 5618136"/>
              <a:gd name="connsiteX48" fmla="*/ 2692040 w 5273247"/>
              <a:gd name="connsiteY48" fmla="*/ 1503336 h 5618136"/>
              <a:gd name="connsiteX49" fmla="*/ 2738535 w 5273247"/>
              <a:gd name="connsiteY49" fmla="*/ 1565329 h 5618136"/>
              <a:gd name="connsiteX50" fmla="*/ 2761783 w 5273247"/>
              <a:gd name="connsiteY50" fmla="*/ 1611824 h 5618136"/>
              <a:gd name="connsiteX51" fmla="*/ 2777281 w 5273247"/>
              <a:gd name="connsiteY51" fmla="*/ 1635071 h 5618136"/>
              <a:gd name="connsiteX52" fmla="*/ 2808278 w 5273247"/>
              <a:gd name="connsiteY52" fmla="*/ 1650569 h 5618136"/>
              <a:gd name="connsiteX53" fmla="*/ 2878020 w 5273247"/>
              <a:gd name="connsiteY53" fmla="*/ 1689315 h 5618136"/>
              <a:gd name="connsiteX54" fmla="*/ 2909017 w 5273247"/>
              <a:gd name="connsiteY54" fmla="*/ 1712563 h 5618136"/>
              <a:gd name="connsiteX55" fmla="*/ 2955512 w 5273247"/>
              <a:gd name="connsiteY55" fmla="*/ 1728061 h 5618136"/>
              <a:gd name="connsiteX56" fmla="*/ 2978759 w 5273247"/>
              <a:gd name="connsiteY56" fmla="*/ 1735810 h 5618136"/>
              <a:gd name="connsiteX57" fmla="*/ 3033003 w 5273247"/>
              <a:gd name="connsiteY57" fmla="*/ 1774556 h 5618136"/>
              <a:gd name="connsiteX58" fmla="*/ 3056251 w 5273247"/>
              <a:gd name="connsiteY58" fmla="*/ 1797803 h 5618136"/>
              <a:gd name="connsiteX59" fmla="*/ 3094996 w 5273247"/>
              <a:gd name="connsiteY59" fmla="*/ 1821051 h 5618136"/>
              <a:gd name="connsiteX60" fmla="*/ 3110495 w 5273247"/>
              <a:gd name="connsiteY60" fmla="*/ 1836549 h 5618136"/>
              <a:gd name="connsiteX61" fmla="*/ 3133742 w 5273247"/>
              <a:gd name="connsiteY61" fmla="*/ 1852047 h 5618136"/>
              <a:gd name="connsiteX62" fmla="*/ 3172488 w 5273247"/>
              <a:gd name="connsiteY62" fmla="*/ 1898542 h 5618136"/>
              <a:gd name="connsiteX63" fmla="*/ 3226732 w 5273247"/>
              <a:gd name="connsiteY63" fmla="*/ 1952786 h 5618136"/>
              <a:gd name="connsiteX64" fmla="*/ 3242230 w 5273247"/>
              <a:gd name="connsiteY64" fmla="*/ 1976034 h 5618136"/>
              <a:gd name="connsiteX65" fmla="*/ 3280976 w 5273247"/>
              <a:gd name="connsiteY65" fmla="*/ 2014780 h 5618136"/>
              <a:gd name="connsiteX66" fmla="*/ 3296474 w 5273247"/>
              <a:gd name="connsiteY66" fmla="*/ 2038027 h 5618136"/>
              <a:gd name="connsiteX67" fmla="*/ 3366217 w 5273247"/>
              <a:gd name="connsiteY67" fmla="*/ 2084522 h 5618136"/>
              <a:gd name="connsiteX68" fmla="*/ 3412712 w 5273247"/>
              <a:gd name="connsiteY68" fmla="*/ 2115519 h 5618136"/>
              <a:gd name="connsiteX69" fmla="*/ 3435959 w 5273247"/>
              <a:gd name="connsiteY69" fmla="*/ 2131017 h 5618136"/>
              <a:gd name="connsiteX70" fmla="*/ 3451457 w 5273247"/>
              <a:gd name="connsiteY70" fmla="*/ 2154264 h 5618136"/>
              <a:gd name="connsiteX71" fmla="*/ 3435959 w 5273247"/>
              <a:gd name="connsiteY71" fmla="*/ 2301498 h 5618136"/>
              <a:gd name="connsiteX72" fmla="*/ 3420461 w 5273247"/>
              <a:gd name="connsiteY72" fmla="*/ 2363491 h 5618136"/>
              <a:gd name="connsiteX73" fmla="*/ 3420461 w 5273247"/>
              <a:gd name="connsiteY73" fmla="*/ 2657959 h 5618136"/>
              <a:gd name="connsiteX74" fmla="*/ 3428210 w 5273247"/>
              <a:gd name="connsiteY74" fmla="*/ 2681207 h 5618136"/>
              <a:gd name="connsiteX75" fmla="*/ 3451457 w 5273247"/>
              <a:gd name="connsiteY75" fmla="*/ 2766447 h 5618136"/>
              <a:gd name="connsiteX76" fmla="*/ 3466956 w 5273247"/>
              <a:gd name="connsiteY76" fmla="*/ 2781946 h 5618136"/>
              <a:gd name="connsiteX77" fmla="*/ 3497952 w 5273247"/>
              <a:gd name="connsiteY77" fmla="*/ 2828441 h 5618136"/>
              <a:gd name="connsiteX78" fmla="*/ 3513451 w 5273247"/>
              <a:gd name="connsiteY78" fmla="*/ 2843939 h 5618136"/>
              <a:gd name="connsiteX79" fmla="*/ 3536698 w 5273247"/>
              <a:gd name="connsiteY79" fmla="*/ 2882685 h 5618136"/>
              <a:gd name="connsiteX80" fmla="*/ 3552196 w 5273247"/>
              <a:gd name="connsiteY80" fmla="*/ 2905932 h 5618136"/>
              <a:gd name="connsiteX81" fmla="*/ 3590942 w 5273247"/>
              <a:gd name="connsiteY81" fmla="*/ 2944678 h 5618136"/>
              <a:gd name="connsiteX82" fmla="*/ 3583193 w 5273247"/>
              <a:gd name="connsiteY82" fmla="*/ 3068664 h 5618136"/>
              <a:gd name="connsiteX83" fmla="*/ 3567695 w 5273247"/>
              <a:gd name="connsiteY83" fmla="*/ 3122908 h 5618136"/>
              <a:gd name="connsiteX84" fmla="*/ 3559945 w 5273247"/>
              <a:gd name="connsiteY84" fmla="*/ 3200400 h 5618136"/>
              <a:gd name="connsiteX85" fmla="*/ 3575444 w 5273247"/>
              <a:gd name="connsiteY85" fmla="*/ 3417376 h 5618136"/>
              <a:gd name="connsiteX86" fmla="*/ 3583193 w 5273247"/>
              <a:gd name="connsiteY86" fmla="*/ 3487119 h 5618136"/>
              <a:gd name="connsiteX87" fmla="*/ 3598691 w 5273247"/>
              <a:gd name="connsiteY87" fmla="*/ 3564610 h 5618136"/>
              <a:gd name="connsiteX88" fmla="*/ 3606440 w 5273247"/>
              <a:gd name="connsiteY88" fmla="*/ 3618854 h 5618136"/>
              <a:gd name="connsiteX89" fmla="*/ 3637437 w 5273247"/>
              <a:gd name="connsiteY89" fmla="*/ 3696346 h 5618136"/>
              <a:gd name="connsiteX90" fmla="*/ 3652935 w 5273247"/>
              <a:gd name="connsiteY90" fmla="*/ 3750590 h 5618136"/>
              <a:gd name="connsiteX91" fmla="*/ 3668434 w 5273247"/>
              <a:gd name="connsiteY91" fmla="*/ 3781586 h 5618136"/>
              <a:gd name="connsiteX92" fmla="*/ 3683932 w 5273247"/>
              <a:gd name="connsiteY92" fmla="*/ 3835830 h 5618136"/>
              <a:gd name="connsiteX93" fmla="*/ 3699430 w 5273247"/>
              <a:gd name="connsiteY93" fmla="*/ 3866827 h 5618136"/>
              <a:gd name="connsiteX94" fmla="*/ 3714928 w 5273247"/>
              <a:gd name="connsiteY94" fmla="*/ 3913322 h 5618136"/>
              <a:gd name="connsiteX95" fmla="*/ 3753674 w 5273247"/>
              <a:gd name="connsiteY95" fmla="*/ 3967566 h 5618136"/>
              <a:gd name="connsiteX96" fmla="*/ 3769173 w 5273247"/>
              <a:gd name="connsiteY96" fmla="*/ 4045058 h 5618136"/>
              <a:gd name="connsiteX97" fmla="*/ 3792420 w 5273247"/>
              <a:gd name="connsiteY97" fmla="*/ 4099302 h 5618136"/>
              <a:gd name="connsiteX98" fmla="*/ 3823417 w 5273247"/>
              <a:gd name="connsiteY98" fmla="*/ 4184542 h 5618136"/>
              <a:gd name="connsiteX99" fmla="*/ 3831166 w 5273247"/>
              <a:gd name="connsiteY99" fmla="*/ 4207790 h 5618136"/>
              <a:gd name="connsiteX100" fmla="*/ 3885410 w 5273247"/>
              <a:gd name="connsiteY100" fmla="*/ 4285281 h 5618136"/>
              <a:gd name="connsiteX101" fmla="*/ 3900908 w 5273247"/>
              <a:gd name="connsiteY101" fmla="*/ 4300780 h 5618136"/>
              <a:gd name="connsiteX102" fmla="*/ 3908657 w 5273247"/>
              <a:gd name="connsiteY102" fmla="*/ 4324027 h 5618136"/>
              <a:gd name="connsiteX103" fmla="*/ 3924156 w 5273247"/>
              <a:gd name="connsiteY103" fmla="*/ 4339525 h 5618136"/>
              <a:gd name="connsiteX104" fmla="*/ 3931905 w 5273247"/>
              <a:gd name="connsiteY104" fmla="*/ 4370522 h 5618136"/>
              <a:gd name="connsiteX105" fmla="*/ 3978400 w 5273247"/>
              <a:gd name="connsiteY105" fmla="*/ 4463512 h 5618136"/>
              <a:gd name="connsiteX106" fmla="*/ 3986149 w 5273247"/>
              <a:gd name="connsiteY106" fmla="*/ 4494508 h 5618136"/>
              <a:gd name="connsiteX107" fmla="*/ 4001647 w 5273247"/>
              <a:gd name="connsiteY107" fmla="*/ 4541003 h 5618136"/>
              <a:gd name="connsiteX108" fmla="*/ 4009396 w 5273247"/>
              <a:gd name="connsiteY108" fmla="*/ 4587498 h 5618136"/>
              <a:gd name="connsiteX109" fmla="*/ 4017145 w 5273247"/>
              <a:gd name="connsiteY109" fmla="*/ 4641742 h 5618136"/>
              <a:gd name="connsiteX110" fmla="*/ 4032644 w 5273247"/>
              <a:gd name="connsiteY110" fmla="*/ 4657241 h 5618136"/>
              <a:gd name="connsiteX111" fmla="*/ 4048142 w 5273247"/>
              <a:gd name="connsiteY111" fmla="*/ 4680488 h 5618136"/>
              <a:gd name="connsiteX112" fmla="*/ 4079139 w 5273247"/>
              <a:gd name="connsiteY112" fmla="*/ 4688237 h 5618136"/>
              <a:gd name="connsiteX113" fmla="*/ 4117884 w 5273247"/>
              <a:gd name="connsiteY113" fmla="*/ 4719234 h 5618136"/>
              <a:gd name="connsiteX114" fmla="*/ 4133383 w 5273247"/>
              <a:gd name="connsiteY114" fmla="*/ 4734732 h 5618136"/>
              <a:gd name="connsiteX115" fmla="*/ 4164379 w 5273247"/>
              <a:gd name="connsiteY115" fmla="*/ 4757980 h 5618136"/>
              <a:gd name="connsiteX116" fmla="*/ 4179878 w 5273247"/>
              <a:gd name="connsiteY116" fmla="*/ 4773478 h 5618136"/>
              <a:gd name="connsiteX117" fmla="*/ 4203125 w 5273247"/>
              <a:gd name="connsiteY117" fmla="*/ 4781227 h 5618136"/>
              <a:gd name="connsiteX118" fmla="*/ 4218623 w 5273247"/>
              <a:gd name="connsiteY118" fmla="*/ 4804475 h 5618136"/>
              <a:gd name="connsiteX119" fmla="*/ 4234122 w 5273247"/>
              <a:gd name="connsiteY119" fmla="*/ 4819973 h 5618136"/>
              <a:gd name="connsiteX120" fmla="*/ 4265118 w 5273247"/>
              <a:gd name="connsiteY120" fmla="*/ 4858719 h 5618136"/>
              <a:gd name="connsiteX121" fmla="*/ 4280617 w 5273247"/>
              <a:gd name="connsiteY121" fmla="*/ 4905214 h 5618136"/>
              <a:gd name="connsiteX122" fmla="*/ 4288366 w 5273247"/>
              <a:gd name="connsiteY122" fmla="*/ 4928461 h 5618136"/>
              <a:gd name="connsiteX123" fmla="*/ 4296115 w 5273247"/>
              <a:gd name="connsiteY123" fmla="*/ 4959458 h 5618136"/>
              <a:gd name="connsiteX124" fmla="*/ 4303864 w 5273247"/>
              <a:gd name="connsiteY124" fmla="*/ 4982705 h 5618136"/>
              <a:gd name="connsiteX125" fmla="*/ 4342610 w 5273247"/>
              <a:gd name="connsiteY125" fmla="*/ 4998203 h 5618136"/>
              <a:gd name="connsiteX126" fmla="*/ 4381356 w 5273247"/>
              <a:gd name="connsiteY126" fmla="*/ 5021451 h 5618136"/>
              <a:gd name="connsiteX127" fmla="*/ 4435600 w 5273247"/>
              <a:gd name="connsiteY127" fmla="*/ 5044698 h 5618136"/>
              <a:gd name="connsiteX128" fmla="*/ 4458847 w 5273247"/>
              <a:gd name="connsiteY128" fmla="*/ 5067946 h 5618136"/>
              <a:gd name="connsiteX129" fmla="*/ 4489844 w 5273247"/>
              <a:gd name="connsiteY129" fmla="*/ 5075695 h 5618136"/>
              <a:gd name="connsiteX130" fmla="*/ 4513091 w 5273247"/>
              <a:gd name="connsiteY130" fmla="*/ 5160936 h 5618136"/>
              <a:gd name="connsiteX131" fmla="*/ 4505342 w 5273247"/>
              <a:gd name="connsiteY131" fmla="*/ 5284922 h 5618136"/>
              <a:gd name="connsiteX132" fmla="*/ 4520840 w 5273247"/>
              <a:gd name="connsiteY132" fmla="*/ 5486400 h 5618136"/>
              <a:gd name="connsiteX133" fmla="*/ 4528590 w 5273247"/>
              <a:gd name="connsiteY133" fmla="*/ 5618136 h 5618136"/>
              <a:gd name="connsiteX134" fmla="*/ 4567335 w 5273247"/>
              <a:gd name="connsiteY134" fmla="*/ 5602637 h 5618136"/>
              <a:gd name="connsiteX135" fmla="*/ 4621579 w 5273247"/>
              <a:gd name="connsiteY135" fmla="*/ 5579390 h 5618136"/>
              <a:gd name="connsiteX136" fmla="*/ 4660325 w 5273247"/>
              <a:gd name="connsiteY136" fmla="*/ 5540644 h 5618136"/>
              <a:gd name="connsiteX137" fmla="*/ 4675823 w 5273247"/>
              <a:gd name="connsiteY137" fmla="*/ 5509647 h 5618136"/>
              <a:gd name="connsiteX138" fmla="*/ 4683573 w 5273247"/>
              <a:gd name="connsiteY138" fmla="*/ 5478651 h 5618136"/>
              <a:gd name="connsiteX139" fmla="*/ 4637078 w 5273247"/>
              <a:gd name="connsiteY139" fmla="*/ 4967207 h 5618136"/>
              <a:gd name="connsiteX140" fmla="*/ 4652576 w 5273247"/>
              <a:gd name="connsiteY140" fmla="*/ 4192291 h 5618136"/>
              <a:gd name="connsiteX141" fmla="*/ 4660325 w 5273247"/>
              <a:gd name="connsiteY141" fmla="*/ 4138047 h 5618136"/>
              <a:gd name="connsiteX142" fmla="*/ 4668074 w 5273247"/>
              <a:gd name="connsiteY142" fmla="*/ 4068305 h 5618136"/>
              <a:gd name="connsiteX143" fmla="*/ 4675823 w 5273247"/>
              <a:gd name="connsiteY143" fmla="*/ 3952068 h 5618136"/>
              <a:gd name="connsiteX144" fmla="*/ 4683573 w 5273247"/>
              <a:gd name="connsiteY144" fmla="*/ 2750949 h 5618136"/>
              <a:gd name="connsiteX145" fmla="*/ 4691322 w 5273247"/>
              <a:gd name="connsiteY145" fmla="*/ 2673458 h 5618136"/>
              <a:gd name="connsiteX146" fmla="*/ 4706820 w 5273247"/>
              <a:gd name="connsiteY146" fmla="*/ 2479729 h 5618136"/>
              <a:gd name="connsiteX147" fmla="*/ 4714569 w 5273247"/>
              <a:gd name="connsiteY147" fmla="*/ 2146515 h 5618136"/>
              <a:gd name="connsiteX148" fmla="*/ 4745566 w 5273247"/>
              <a:gd name="connsiteY148" fmla="*/ 1852047 h 5618136"/>
              <a:gd name="connsiteX149" fmla="*/ 4753315 w 5273247"/>
              <a:gd name="connsiteY149" fmla="*/ 1766807 h 5618136"/>
              <a:gd name="connsiteX150" fmla="*/ 4761064 w 5273247"/>
              <a:gd name="connsiteY150" fmla="*/ 1712563 h 5618136"/>
              <a:gd name="connsiteX151" fmla="*/ 4768813 w 5273247"/>
              <a:gd name="connsiteY151" fmla="*/ 1635071 h 5618136"/>
              <a:gd name="connsiteX152" fmla="*/ 4792061 w 5273247"/>
              <a:gd name="connsiteY152" fmla="*/ 960895 h 5618136"/>
              <a:gd name="connsiteX153" fmla="*/ 4799810 w 5273247"/>
              <a:gd name="connsiteY153" fmla="*/ 898902 h 5618136"/>
              <a:gd name="connsiteX154" fmla="*/ 4807559 w 5273247"/>
              <a:gd name="connsiteY154" fmla="*/ 798163 h 5618136"/>
              <a:gd name="connsiteX155" fmla="*/ 4815308 w 5273247"/>
              <a:gd name="connsiteY155" fmla="*/ 767166 h 5618136"/>
              <a:gd name="connsiteX156" fmla="*/ 4823057 w 5273247"/>
              <a:gd name="connsiteY156" fmla="*/ 728420 h 5618136"/>
              <a:gd name="connsiteX157" fmla="*/ 4854054 w 5273247"/>
              <a:gd name="connsiteY157" fmla="*/ 604434 h 5618136"/>
              <a:gd name="connsiteX158" fmla="*/ 5174094 w 5273247"/>
              <a:gd name="connsiteY158" fmla="*/ 767683 h 5618136"/>
              <a:gd name="connsiteX159" fmla="*/ 4838556 w 5273247"/>
              <a:gd name="connsiteY159" fmla="*/ 325464 h 5618136"/>
              <a:gd name="connsiteX160" fmla="*/ 4823057 w 5273247"/>
              <a:gd name="connsiteY160" fmla="*/ 302217 h 5618136"/>
              <a:gd name="connsiteX161" fmla="*/ 5272250 w 5273247"/>
              <a:gd name="connsiteY161" fmla="*/ 903809 h 5618136"/>
              <a:gd name="connsiteX162" fmla="*/ 4943944 w 5273247"/>
              <a:gd name="connsiteY162" fmla="*/ 788864 h 5618136"/>
              <a:gd name="connsiteX163" fmla="*/ 4928187 w 5273247"/>
              <a:gd name="connsiteY163" fmla="*/ 872555 h 5618136"/>
              <a:gd name="connsiteX164" fmla="*/ 4866969 w 5273247"/>
              <a:gd name="connsiteY164" fmla="*/ 887536 h 5618136"/>
              <a:gd name="connsiteX165" fmla="*/ 4752282 w 5273247"/>
              <a:gd name="connsiteY165" fmla="*/ 895027 h 5618136"/>
              <a:gd name="connsiteX166" fmla="*/ 4652059 w 5273247"/>
              <a:gd name="connsiteY166" fmla="*/ 940489 h 5618136"/>
              <a:gd name="connsiteX167" fmla="*/ 4333053 w 5273247"/>
              <a:gd name="connsiteY167" fmla="*/ 849307 h 5618136"/>
              <a:gd name="connsiteX168" fmla="*/ 4156630 w 5273247"/>
              <a:gd name="connsiteY168" fmla="*/ 216976 h 5618136"/>
              <a:gd name="connsiteX169" fmla="*/ 4208550 w 5273247"/>
              <a:gd name="connsiteY169" fmla="*/ 895544 h 5618136"/>
              <a:gd name="connsiteX170" fmla="*/ 3984599 w 5273247"/>
              <a:gd name="connsiteY170" fmla="*/ 857315 h 5618136"/>
              <a:gd name="connsiteX171" fmla="*/ 4121242 w 5273247"/>
              <a:gd name="connsiteY171" fmla="*/ 880045 h 5618136"/>
              <a:gd name="connsiteX172" fmla="*/ 4127442 w 5273247"/>
              <a:gd name="connsiteY172" fmla="*/ 902776 h 5618136"/>
              <a:gd name="connsiteX173" fmla="*/ 4339510 w 5273247"/>
              <a:gd name="connsiteY173" fmla="*/ 932998 h 5618136"/>
              <a:gd name="connsiteX174" fmla="*/ 4550804 w 5273247"/>
              <a:gd name="connsiteY174" fmla="*/ 536500 h 5618136"/>
              <a:gd name="connsiteX175" fmla="*/ 4534531 w 5273247"/>
              <a:gd name="connsiteY175" fmla="*/ 642921 h 5618136"/>
              <a:gd name="connsiteX176" fmla="*/ 4243679 w 5273247"/>
              <a:gd name="connsiteY176" fmla="*/ 429303 h 5618136"/>
              <a:gd name="connsiteX177" fmla="*/ 4158955 w 5273247"/>
              <a:gd name="connsiteY177" fmla="*/ 474765 h 5618136"/>
              <a:gd name="connsiteX178" fmla="*/ 4060799 w 5273247"/>
              <a:gd name="connsiteY178" fmla="*/ 423362 h 5618136"/>
              <a:gd name="connsiteX179" fmla="*/ 4103678 w 5273247"/>
              <a:gd name="connsiteY179" fmla="*/ 642146 h 5618136"/>
              <a:gd name="connsiteX180" fmla="*/ 3908399 w 5273247"/>
              <a:gd name="connsiteY180" fmla="*/ 697682 h 5618136"/>
              <a:gd name="connsiteX181" fmla="*/ 4048659 w 5273247"/>
              <a:gd name="connsiteY181" fmla="*/ 542699 h 5618136"/>
              <a:gd name="connsiteX182" fmla="*/ 3834524 w 5273247"/>
              <a:gd name="connsiteY182" fmla="*/ 641630 h 5618136"/>
              <a:gd name="connsiteX183" fmla="*/ 3505960 w 5273247"/>
              <a:gd name="connsiteY183" fmla="*/ 786281 h 5618136"/>
              <a:gd name="connsiteX184" fmla="*/ 2971526 w 5273247"/>
              <a:gd name="connsiteY184" fmla="*/ 572662 h 5618136"/>
              <a:gd name="connsiteX185" fmla="*/ 2940013 w 5273247"/>
              <a:gd name="connsiteY185" fmla="*/ 46495 h 5618136"/>
              <a:gd name="connsiteX186" fmla="*/ 2893518 w 5273247"/>
              <a:gd name="connsiteY186" fmla="*/ 30997 h 5618136"/>
              <a:gd name="connsiteX187" fmla="*/ 2854773 w 5273247"/>
              <a:gd name="connsiteY187" fmla="*/ 23247 h 5618136"/>
              <a:gd name="connsiteX188" fmla="*/ 2808278 w 5273247"/>
              <a:gd name="connsiteY188" fmla="*/ 7749 h 5618136"/>
              <a:gd name="connsiteX189" fmla="*/ 2754034 w 5273247"/>
              <a:gd name="connsiteY189" fmla="*/ 0 h 5618136"/>
              <a:gd name="connsiteX190" fmla="*/ 2544806 w 5273247"/>
              <a:gd name="connsiteY190" fmla="*/ 7749 h 5618136"/>
              <a:gd name="connsiteX191" fmla="*/ 2513810 w 5273247"/>
              <a:gd name="connsiteY191" fmla="*/ 15498 h 5618136"/>
              <a:gd name="connsiteX192" fmla="*/ 2467315 w 5273247"/>
              <a:gd name="connsiteY192" fmla="*/ 23247 h 5618136"/>
              <a:gd name="connsiteX193" fmla="*/ 2436318 w 5273247"/>
              <a:gd name="connsiteY193" fmla="*/ 30997 h 5618136"/>
              <a:gd name="connsiteX194" fmla="*/ 2366576 w 5273247"/>
              <a:gd name="connsiteY194" fmla="*/ 38746 h 5618136"/>
              <a:gd name="connsiteX195" fmla="*/ 2242590 w 5273247"/>
              <a:gd name="connsiteY195" fmla="*/ 54244 h 5618136"/>
              <a:gd name="connsiteX196" fmla="*/ 1560664 w 5273247"/>
              <a:gd name="connsiteY196" fmla="*/ 46495 h 5618136"/>
              <a:gd name="connsiteX197" fmla="*/ 1521918 w 5273247"/>
              <a:gd name="connsiteY197" fmla="*/ 38746 h 5618136"/>
              <a:gd name="connsiteX198" fmla="*/ 1452176 w 5273247"/>
              <a:gd name="connsiteY198" fmla="*/ 30997 h 5618136"/>
              <a:gd name="connsiteX199" fmla="*/ 1095715 w 5273247"/>
              <a:gd name="connsiteY199" fmla="*/ 38746 h 5618136"/>
              <a:gd name="connsiteX200" fmla="*/ 917484 w 5273247"/>
              <a:gd name="connsiteY200" fmla="*/ 46495 h 5618136"/>
              <a:gd name="connsiteX201" fmla="*/ 870990 w 5273247"/>
              <a:gd name="connsiteY201" fmla="*/ 61993 h 5618136"/>
              <a:gd name="connsiteX202" fmla="*/ 847742 w 5273247"/>
              <a:gd name="connsiteY202" fmla="*/ 69742 h 5618136"/>
              <a:gd name="connsiteX203" fmla="*/ 646264 w 5273247"/>
              <a:gd name="connsiteY203" fmla="*/ 85241 h 5618136"/>
              <a:gd name="connsiteX204" fmla="*/ 530027 w 5273247"/>
              <a:gd name="connsiteY204" fmla="*/ 108488 h 5618136"/>
              <a:gd name="connsiteX205" fmla="*/ 499030 w 5273247"/>
              <a:gd name="connsiteY205" fmla="*/ 116237 h 5618136"/>
              <a:gd name="connsiteX206" fmla="*/ 344047 w 5273247"/>
              <a:gd name="connsiteY206" fmla="*/ 123986 h 5618136"/>
              <a:gd name="connsiteX207" fmla="*/ 251057 w 5273247"/>
              <a:gd name="connsiteY207" fmla="*/ 131736 h 5618136"/>
              <a:gd name="connsiteX208" fmla="*/ 204562 w 5273247"/>
              <a:gd name="connsiteY208" fmla="*/ 162732 h 5618136"/>
              <a:gd name="connsiteX209" fmla="*/ 181315 w 5273247"/>
              <a:gd name="connsiteY209" fmla="*/ 185980 h 5618136"/>
              <a:gd name="connsiteX210" fmla="*/ 134820 w 5273247"/>
              <a:gd name="connsiteY210" fmla="*/ 216976 h 5618136"/>
              <a:gd name="connsiteX211" fmla="*/ 96074 w 5273247"/>
              <a:gd name="connsiteY211" fmla="*/ 240224 h 5618136"/>
              <a:gd name="connsiteX212" fmla="*/ 57328 w 5273247"/>
              <a:gd name="connsiteY212" fmla="*/ 278969 h 5618136"/>
              <a:gd name="connsiteX213" fmla="*/ 41830 w 5273247"/>
              <a:gd name="connsiteY213" fmla="*/ 294468 h 5618136"/>
              <a:gd name="connsiteX214" fmla="*/ 10834 w 5273247"/>
              <a:gd name="connsiteY214" fmla="*/ 340963 h 5618136"/>
              <a:gd name="connsiteX215" fmla="*/ 10834 w 5273247"/>
              <a:gd name="connsiteY215" fmla="*/ 627681 h 5618136"/>
              <a:gd name="connsiteX216" fmla="*/ 18583 w 5273247"/>
              <a:gd name="connsiteY216" fmla="*/ 650929 h 5618136"/>
              <a:gd name="connsiteX217" fmla="*/ 41830 w 5273247"/>
              <a:gd name="connsiteY217" fmla="*/ 666427 h 5618136"/>
              <a:gd name="connsiteX218" fmla="*/ 65078 w 5273247"/>
              <a:gd name="connsiteY218" fmla="*/ 697424 h 5618136"/>
              <a:gd name="connsiteX219" fmla="*/ 119322 w 5273247"/>
              <a:gd name="connsiteY219" fmla="*/ 720671 h 5618136"/>
              <a:gd name="connsiteX220" fmla="*/ 196813 w 5273247"/>
              <a:gd name="connsiteY220" fmla="*/ 736169 h 5618136"/>
              <a:gd name="connsiteX221" fmla="*/ 235559 w 5273247"/>
              <a:gd name="connsiteY221" fmla="*/ 743919 h 5618136"/>
              <a:gd name="connsiteX222" fmla="*/ 258806 w 5273247"/>
              <a:gd name="connsiteY222" fmla="*/ 767166 h 5618136"/>
              <a:gd name="connsiteX0" fmla="*/ 204562 w 5370741"/>
              <a:gd name="connsiteY0" fmla="*/ 751668 h 5618136"/>
              <a:gd name="connsiteX1" fmla="*/ 243308 w 5370741"/>
              <a:gd name="connsiteY1" fmla="*/ 767166 h 5618136"/>
              <a:gd name="connsiteX2" fmla="*/ 266556 w 5370741"/>
              <a:gd name="connsiteY2" fmla="*/ 774915 h 5618136"/>
              <a:gd name="connsiteX3" fmla="*/ 359545 w 5370741"/>
              <a:gd name="connsiteY3" fmla="*/ 782664 h 5618136"/>
              <a:gd name="connsiteX4" fmla="*/ 452535 w 5370741"/>
              <a:gd name="connsiteY4" fmla="*/ 774915 h 5618136"/>
              <a:gd name="connsiteX5" fmla="*/ 475783 w 5370741"/>
              <a:gd name="connsiteY5" fmla="*/ 759417 h 5618136"/>
              <a:gd name="connsiteX6" fmla="*/ 499030 w 5370741"/>
              <a:gd name="connsiteY6" fmla="*/ 751668 h 5618136"/>
              <a:gd name="connsiteX7" fmla="*/ 568773 w 5370741"/>
              <a:gd name="connsiteY7" fmla="*/ 736169 h 5618136"/>
              <a:gd name="connsiteX8" fmla="*/ 654013 w 5370741"/>
              <a:gd name="connsiteY8" fmla="*/ 712922 h 5618136"/>
              <a:gd name="connsiteX9" fmla="*/ 716006 w 5370741"/>
              <a:gd name="connsiteY9" fmla="*/ 705173 h 5618136"/>
              <a:gd name="connsiteX10" fmla="*/ 739254 w 5370741"/>
              <a:gd name="connsiteY10" fmla="*/ 689675 h 5618136"/>
              <a:gd name="connsiteX11" fmla="*/ 762501 w 5370741"/>
              <a:gd name="connsiteY11" fmla="*/ 681925 h 5618136"/>
              <a:gd name="connsiteX12" fmla="*/ 878739 w 5370741"/>
              <a:gd name="connsiteY12" fmla="*/ 650929 h 5618136"/>
              <a:gd name="connsiteX13" fmla="*/ 1025973 w 5370741"/>
              <a:gd name="connsiteY13" fmla="*/ 635430 h 5618136"/>
              <a:gd name="connsiteX14" fmla="*/ 1103464 w 5370741"/>
              <a:gd name="connsiteY14" fmla="*/ 627681 h 5618136"/>
              <a:gd name="connsiteX15" fmla="*/ 1374684 w 5370741"/>
              <a:gd name="connsiteY15" fmla="*/ 650929 h 5618136"/>
              <a:gd name="connsiteX16" fmla="*/ 1436678 w 5370741"/>
              <a:gd name="connsiteY16" fmla="*/ 674176 h 5618136"/>
              <a:gd name="connsiteX17" fmla="*/ 1483173 w 5370741"/>
              <a:gd name="connsiteY17" fmla="*/ 697424 h 5618136"/>
              <a:gd name="connsiteX18" fmla="*/ 1514169 w 5370741"/>
              <a:gd name="connsiteY18" fmla="*/ 712922 h 5618136"/>
              <a:gd name="connsiteX19" fmla="*/ 1560664 w 5370741"/>
              <a:gd name="connsiteY19" fmla="*/ 728420 h 5618136"/>
              <a:gd name="connsiteX20" fmla="*/ 1583912 w 5370741"/>
              <a:gd name="connsiteY20" fmla="*/ 736169 h 5618136"/>
              <a:gd name="connsiteX21" fmla="*/ 1638156 w 5370741"/>
              <a:gd name="connsiteY21" fmla="*/ 759417 h 5618136"/>
              <a:gd name="connsiteX22" fmla="*/ 1746644 w 5370741"/>
              <a:gd name="connsiteY22" fmla="*/ 798163 h 5618136"/>
              <a:gd name="connsiteX23" fmla="*/ 1824135 w 5370741"/>
              <a:gd name="connsiteY23" fmla="*/ 844658 h 5618136"/>
              <a:gd name="connsiteX24" fmla="*/ 1870630 w 5370741"/>
              <a:gd name="connsiteY24" fmla="*/ 891153 h 5618136"/>
              <a:gd name="connsiteX25" fmla="*/ 1901627 w 5370741"/>
              <a:gd name="connsiteY25" fmla="*/ 922149 h 5618136"/>
              <a:gd name="connsiteX26" fmla="*/ 1924874 w 5370741"/>
              <a:gd name="connsiteY26" fmla="*/ 945397 h 5618136"/>
              <a:gd name="connsiteX27" fmla="*/ 1955871 w 5370741"/>
              <a:gd name="connsiteY27" fmla="*/ 991891 h 5618136"/>
              <a:gd name="connsiteX28" fmla="*/ 2002366 w 5370741"/>
              <a:gd name="connsiteY28" fmla="*/ 1053885 h 5618136"/>
              <a:gd name="connsiteX29" fmla="*/ 2033362 w 5370741"/>
              <a:gd name="connsiteY29" fmla="*/ 1108129 h 5618136"/>
              <a:gd name="connsiteX30" fmla="*/ 2041112 w 5370741"/>
              <a:gd name="connsiteY30" fmla="*/ 1131376 h 5618136"/>
              <a:gd name="connsiteX31" fmla="*/ 2056610 w 5370741"/>
              <a:gd name="connsiteY31" fmla="*/ 1154624 h 5618136"/>
              <a:gd name="connsiteX32" fmla="*/ 2103105 w 5370741"/>
              <a:gd name="connsiteY32" fmla="*/ 1216617 h 5618136"/>
              <a:gd name="connsiteX33" fmla="*/ 2141851 w 5370741"/>
              <a:gd name="connsiteY33" fmla="*/ 1286359 h 5618136"/>
              <a:gd name="connsiteX34" fmla="*/ 2165098 w 5370741"/>
              <a:gd name="connsiteY34" fmla="*/ 1301858 h 5618136"/>
              <a:gd name="connsiteX35" fmla="*/ 2180596 w 5370741"/>
              <a:gd name="connsiteY35" fmla="*/ 1325105 h 5618136"/>
              <a:gd name="connsiteX36" fmla="*/ 2203844 w 5370741"/>
              <a:gd name="connsiteY36" fmla="*/ 1332854 h 5618136"/>
              <a:gd name="connsiteX37" fmla="*/ 2227091 w 5370741"/>
              <a:gd name="connsiteY37" fmla="*/ 1348353 h 5618136"/>
              <a:gd name="connsiteX38" fmla="*/ 2273586 w 5370741"/>
              <a:gd name="connsiteY38" fmla="*/ 1356102 h 5618136"/>
              <a:gd name="connsiteX39" fmla="*/ 2304583 w 5370741"/>
              <a:gd name="connsiteY39" fmla="*/ 1363851 h 5618136"/>
              <a:gd name="connsiteX40" fmla="*/ 2358827 w 5370741"/>
              <a:gd name="connsiteY40" fmla="*/ 1371600 h 5618136"/>
              <a:gd name="connsiteX41" fmla="*/ 2436318 w 5370741"/>
              <a:gd name="connsiteY41" fmla="*/ 1394847 h 5618136"/>
              <a:gd name="connsiteX42" fmla="*/ 2467315 w 5370741"/>
              <a:gd name="connsiteY42" fmla="*/ 1402597 h 5618136"/>
              <a:gd name="connsiteX43" fmla="*/ 2490562 w 5370741"/>
              <a:gd name="connsiteY43" fmla="*/ 1418095 h 5618136"/>
              <a:gd name="connsiteX44" fmla="*/ 2521559 w 5370741"/>
              <a:gd name="connsiteY44" fmla="*/ 1425844 h 5618136"/>
              <a:gd name="connsiteX45" fmla="*/ 2544806 w 5370741"/>
              <a:gd name="connsiteY45" fmla="*/ 1433593 h 5618136"/>
              <a:gd name="connsiteX46" fmla="*/ 2606800 w 5370741"/>
              <a:gd name="connsiteY46" fmla="*/ 1449091 h 5618136"/>
              <a:gd name="connsiteX47" fmla="*/ 2630047 w 5370741"/>
              <a:gd name="connsiteY47" fmla="*/ 1456841 h 5618136"/>
              <a:gd name="connsiteX48" fmla="*/ 2692040 w 5370741"/>
              <a:gd name="connsiteY48" fmla="*/ 1503336 h 5618136"/>
              <a:gd name="connsiteX49" fmla="*/ 2738535 w 5370741"/>
              <a:gd name="connsiteY49" fmla="*/ 1565329 h 5618136"/>
              <a:gd name="connsiteX50" fmla="*/ 2761783 w 5370741"/>
              <a:gd name="connsiteY50" fmla="*/ 1611824 h 5618136"/>
              <a:gd name="connsiteX51" fmla="*/ 2777281 w 5370741"/>
              <a:gd name="connsiteY51" fmla="*/ 1635071 h 5618136"/>
              <a:gd name="connsiteX52" fmla="*/ 2808278 w 5370741"/>
              <a:gd name="connsiteY52" fmla="*/ 1650569 h 5618136"/>
              <a:gd name="connsiteX53" fmla="*/ 2878020 w 5370741"/>
              <a:gd name="connsiteY53" fmla="*/ 1689315 h 5618136"/>
              <a:gd name="connsiteX54" fmla="*/ 2909017 w 5370741"/>
              <a:gd name="connsiteY54" fmla="*/ 1712563 h 5618136"/>
              <a:gd name="connsiteX55" fmla="*/ 2955512 w 5370741"/>
              <a:gd name="connsiteY55" fmla="*/ 1728061 h 5618136"/>
              <a:gd name="connsiteX56" fmla="*/ 2978759 w 5370741"/>
              <a:gd name="connsiteY56" fmla="*/ 1735810 h 5618136"/>
              <a:gd name="connsiteX57" fmla="*/ 3033003 w 5370741"/>
              <a:gd name="connsiteY57" fmla="*/ 1774556 h 5618136"/>
              <a:gd name="connsiteX58" fmla="*/ 3056251 w 5370741"/>
              <a:gd name="connsiteY58" fmla="*/ 1797803 h 5618136"/>
              <a:gd name="connsiteX59" fmla="*/ 3094996 w 5370741"/>
              <a:gd name="connsiteY59" fmla="*/ 1821051 h 5618136"/>
              <a:gd name="connsiteX60" fmla="*/ 3110495 w 5370741"/>
              <a:gd name="connsiteY60" fmla="*/ 1836549 h 5618136"/>
              <a:gd name="connsiteX61" fmla="*/ 3133742 w 5370741"/>
              <a:gd name="connsiteY61" fmla="*/ 1852047 h 5618136"/>
              <a:gd name="connsiteX62" fmla="*/ 3172488 w 5370741"/>
              <a:gd name="connsiteY62" fmla="*/ 1898542 h 5618136"/>
              <a:gd name="connsiteX63" fmla="*/ 3226732 w 5370741"/>
              <a:gd name="connsiteY63" fmla="*/ 1952786 h 5618136"/>
              <a:gd name="connsiteX64" fmla="*/ 3242230 w 5370741"/>
              <a:gd name="connsiteY64" fmla="*/ 1976034 h 5618136"/>
              <a:gd name="connsiteX65" fmla="*/ 3280976 w 5370741"/>
              <a:gd name="connsiteY65" fmla="*/ 2014780 h 5618136"/>
              <a:gd name="connsiteX66" fmla="*/ 3296474 w 5370741"/>
              <a:gd name="connsiteY66" fmla="*/ 2038027 h 5618136"/>
              <a:gd name="connsiteX67" fmla="*/ 3366217 w 5370741"/>
              <a:gd name="connsiteY67" fmla="*/ 2084522 h 5618136"/>
              <a:gd name="connsiteX68" fmla="*/ 3412712 w 5370741"/>
              <a:gd name="connsiteY68" fmla="*/ 2115519 h 5618136"/>
              <a:gd name="connsiteX69" fmla="*/ 3435959 w 5370741"/>
              <a:gd name="connsiteY69" fmla="*/ 2131017 h 5618136"/>
              <a:gd name="connsiteX70" fmla="*/ 3451457 w 5370741"/>
              <a:gd name="connsiteY70" fmla="*/ 2154264 h 5618136"/>
              <a:gd name="connsiteX71" fmla="*/ 3435959 w 5370741"/>
              <a:gd name="connsiteY71" fmla="*/ 2301498 h 5618136"/>
              <a:gd name="connsiteX72" fmla="*/ 3420461 w 5370741"/>
              <a:gd name="connsiteY72" fmla="*/ 2363491 h 5618136"/>
              <a:gd name="connsiteX73" fmla="*/ 3420461 w 5370741"/>
              <a:gd name="connsiteY73" fmla="*/ 2657959 h 5618136"/>
              <a:gd name="connsiteX74" fmla="*/ 3428210 w 5370741"/>
              <a:gd name="connsiteY74" fmla="*/ 2681207 h 5618136"/>
              <a:gd name="connsiteX75" fmla="*/ 3451457 w 5370741"/>
              <a:gd name="connsiteY75" fmla="*/ 2766447 h 5618136"/>
              <a:gd name="connsiteX76" fmla="*/ 3466956 w 5370741"/>
              <a:gd name="connsiteY76" fmla="*/ 2781946 h 5618136"/>
              <a:gd name="connsiteX77" fmla="*/ 3497952 w 5370741"/>
              <a:gd name="connsiteY77" fmla="*/ 2828441 h 5618136"/>
              <a:gd name="connsiteX78" fmla="*/ 3513451 w 5370741"/>
              <a:gd name="connsiteY78" fmla="*/ 2843939 h 5618136"/>
              <a:gd name="connsiteX79" fmla="*/ 3536698 w 5370741"/>
              <a:gd name="connsiteY79" fmla="*/ 2882685 h 5618136"/>
              <a:gd name="connsiteX80" fmla="*/ 3552196 w 5370741"/>
              <a:gd name="connsiteY80" fmla="*/ 2905932 h 5618136"/>
              <a:gd name="connsiteX81" fmla="*/ 3590942 w 5370741"/>
              <a:gd name="connsiteY81" fmla="*/ 2944678 h 5618136"/>
              <a:gd name="connsiteX82" fmla="*/ 3583193 w 5370741"/>
              <a:gd name="connsiteY82" fmla="*/ 3068664 h 5618136"/>
              <a:gd name="connsiteX83" fmla="*/ 3567695 w 5370741"/>
              <a:gd name="connsiteY83" fmla="*/ 3122908 h 5618136"/>
              <a:gd name="connsiteX84" fmla="*/ 3559945 w 5370741"/>
              <a:gd name="connsiteY84" fmla="*/ 3200400 h 5618136"/>
              <a:gd name="connsiteX85" fmla="*/ 3575444 w 5370741"/>
              <a:gd name="connsiteY85" fmla="*/ 3417376 h 5618136"/>
              <a:gd name="connsiteX86" fmla="*/ 3583193 w 5370741"/>
              <a:gd name="connsiteY86" fmla="*/ 3487119 h 5618136"/>
              <a:gd name="connsiteX87" fmla="*/ 3598691 w 5370741"/>
              <a:gd name="connsiteY87" fmla="*/ 3564610 h 5618136"/>
              <a:gd name="connsiteX88" fmla="*/ 3606440 w 5370741"/>
              <a:gd name="connsiteY88" fmla="*/ 3618854 h 5618136"/>
              <a:gd name="connsiteX89" fmla="*/ 3637437 w 5370741"/>
              <a:gd name="connsiteY89" fmla="*/ 3696346 h 5618136"/>
              <a:gd name="connsiteX90" fmla="*/ 3652935 w 5370741"/>
              <a:gd name="connsiteY90" fmla="*/ 3750590 h 5618136"/>
              <a:gd name="connsiteX91" fmla="*/ 3668434 w 5370741"/>
              <a:gd name="connsiteY91" fmla="*/ 3781586 h 5618136"/>
              <a:gd name="connsiteX92" fmla="*/ 3683932 w 5370741"/>
              <a:gd name="connsiteY92" fmla="*/ 3835830 h 5618136"/>
              <a:gd name="connsiteX93" fmla="*/ 3699430 w 5370741"/>
              <a:gd name="connsiteY93" fmla="*/ 3866827 h 5618136"/>
              <a:gd name="connsiteX94" fmla="*/ 3714928 w 5370741"/>
              <a:gd name="connsiteY94" fmla="*/ 3913322 h 5618136"/>
              <a:gd name="connsiteX95" fmla="*/ 3753674 w 5370741"/>
              <a:gd name="connsiteY95" fmla="*/ 3967566 h 5618136"/>
              <a:gd name="connsiteX96" fmla="*/ 3769173 w 5370741"/>
              <a:gd name="connsiteY96" fmla="*/ 4045058 h 5618136"/>
              <a:gd name="connsiteX97" fmla="*/ 3792420 w 5370741"/>
              <a:gd name="connsiteY97" fmla="*/ 4099302 h 5618136"/>
              <a:gd name="connsiteX98" fmla="*/ 3823417 w 5370741"/>
              <a:gd name="connsiteY98" fmla="*/ 4184542 h 5618136"/>
              <a:gd name="connsiteX99" fmla="*/ 3831166 w 5370741"/>
              <a:gd name="connsiteY99" fmla="*/ 4207790 h 5618136"/>
              <a:gd name="connsiteX100" fmla="*/ 3885410 w 5370741"/>
              <a:gd name="connsiteY100" fmla="*/ 4285281 h 5618136"/>
              <a:gd name="connsiteX101" fmla="*/ 3900908 w 5370741"/>
              <a:gd name="connsiteY101" fmla="*/ 4300780 h 5618136"/>
              <a:gd name="connsiteX102" fmla="*/ 3908657 w 5370741"/>
              <a:gd name="connsiteY102" fmla="*/ 4324027 h 5618136"/>
              <a:gd name="connsiteX103" fmla="*/ 3924156 w 5370741"/>
              <a:gd name="connsiteY103" fmla="*/ 4339525 h 5618136"/>
              <a:gd name="connsiteX104" fmla="*/ 3931905 w 5370741"/>
              <a:gd name="connsiteY104" fmla="*/ 4370522 h 5618136"/>
              <a:gd name="connsiteX105" fmla="*/ 3978400 w 5370741"/>
              <a:gd name="connsiteY105" fmla="*/ 4463512 h 5618136"/>
              <a:gd name="connsiteX106" fmla="*/ 3986149 w 5370741"/>
              <a:gd name="connsiteY106" fmla="*/ 4494508 h 5618136"/>
              <a:gd name="connsiteX107" fmla="*/ 4001647 w 5370741"/>
              <a:gd name="connsiteY107" fmla="*/ 4541003 h 5618136"/>
              <a:gd name="connsiteX108" fmla="*/ 4009396 w 5370741"/>
              <a:gd name="connsiteY108" fmla="*/ 4587498 h 5618136"/>
              <a:gd name="connsiteX109" fmla="*/ 4017145 w 5370741"/>
              <a:gd name="connsiteY109" fmla="*/ 4641742 h 5618136"/>
              <a:gd name="connsiteX110" fmla="*/ 4032644 w 5370741"/>
              <a:gd name="connsiteY110" fmla="*/ 4657241 h 5618136"/>
              <a:gd name="connsiteX111" fmla="*/ 4048142 w 5370741"/>
              <a:gd name="connsiteY111" fmla="*/ 4680488 h 5618136"/>
              <a:gd name="connsiteX112" fmla="*/ 4079139 w 5370741"/>
              <a:gd name="connsiteY112" fmla="*/ 4688237 h 5618136"/>
              <a:gd name="connsiteX113" fmla="*/ 4117884 w 5370741"/>
              <a:gd name="connsiteY113" fmla="*/ 4719234 h 5618136"/>
              <a:gd name="connsiteX114" fmla="*/ 4133383 w 5370741"/>
              <a:gd name="connsiteY114" fmla="*/ 4734732 h 5618136"/>
              <a:gd name="connsiteX115" fmla="*/ 4164379 w 5370741"/>
              <a:gd name="connsiteY115" fmla="*/ 4757980 h 5618136"/>
              <a:gd name="connsiteX116" fmla="*/ 4179878 w 5370741"/>
              <a:gd name="connsiteY116" fmla="*/ 4773478 h 5618136"/>
              <a:gd name="connsiteX117" fmla="*/ 4203125 w 5370741"/>
              <a:gd name="connsiteY117" fmla="*/ 4781227 h 5618136"/>
              <a:gd name="connsiteX118" fmla="*/ 4218623 w 5370741"/>
              <a:gd name="connsiteY118" fmla="*/ 4804475 h 5618136"/>
              <a:gd name="connsiteX119" fmla="*/ 4234122 w 5370741"/>
              <a:gd name="connsiteY119" fmla="*/ 4819973 h 5618136"/>
              <a:gd name="connsiteX120" fmla="*/ 4265118 w 5370741"/>
              <a:gd name="connsiteY120" fmla="*/ 4858719 h 5618136"/>
              <a:gd name="connsiteX121" fmla="*/ 4280617 w 5370741"/>
              <a:gd name="connsiteY121" fmla="*/ 4905214 h 5618136"/>
              <a:gd name="connsiteX122" fmla="*/ 4288366 w 5370741"/>
              <a:gd name="connsiteY122" fmla="*/ 4928461 h 5618136"/>
              <a:gd name="connsiteX123" fmla="*/ 4296115 w 5370741"/>
              <a:gd name="connsiteY123" fmla="*/ 4959458 h 5618136"/>
              <a:gd name="connsiteX124" fmla="*/ 4303864 w 5370741"/>
              <a:gd name="connsiteY124" fmla="*/ 4982705 h 5618136"/>
              <a:gd name="connsiteX125" fmla="*/ 4342610 w 5370741"/>
              <a:gd name="connsiteY125" fmla="*/ 4998203 h 5618136"/>
              <a:gd name="connsiteX126" fmla="*/ 4381356 w 5370741"/>
              <a:gd name="connsiteY126" fmla="*/ 5021451 h 5618136"/>
              <a:gd name="connsiteX127" fmla="*/ 4435600 w 5370741"/>
              <a:gd name="connsiteY127" fmla="*/ 5044698 h 5618136"/>
              <a:gd name="connsiteX128" fmla="*/ 4458847 w 5370741"/>
              <a:gd name="connsiteY128" fmla="*/ 5067946 h 5618136"/>
              <a:gd name="connsiteX129" fmla="*/ 4489844 w 5370741"/>
              <a:gd name="connsiteY129" fmla="*/ 5075695 h 5618136"/>
              <a:gd name="connsiteX130" fmla="*/ 4513091 w 5370741"/>
              <a:gd name="connsiteY130" fmla="*/ 5160936 h 5618136"/>
              <a:gd name="connsiteX131" fmla="*/ 4505342 w 5370741"/>
              <a:gd name="connsiteY131" fmla="*/ 5284922 h 5618136"/>
              <a:gd name="connsiteX132" fmla="*/ 4520840 w 5370741"/>
              <a:gd name="connsiteY132" fmla="*/ 5486400 h 5618136"/>
              <a:gd name="connsiteX133" fmla="*/ 4528590 w 5370741"/>
              <a:gd name="connsiteY133" fmla="*/ 5618136 h 5618136"/>
              <a:gd name="connsiteX134" fmla="*/ 4567335 w 5370741"/>
              <a:gd name="connsiteY134" fmla="*/ 5602637 h 5618136"/>
              <a:gd name="connsiteX135" fmla="*/ 4621579 w 5370741"/>
              <a:gd name="connsiteY135" fmla="*/ 5579390 h 5618136"/>
              <a:gd name="connsiteX136" fmla="*/ 4660325 w 5370741"/>
              <a:gd name="connsiteY136" fmla="*/ 5540644 h 5618136"/>
              <a:gd name="connsiteX137" fmla="*/ 4675823 w 5370741"/>
              <a:gd name="connsiteY137" fmla="*/ 5509647 h 5618136"/>
              <a:gd name="connsiteX138" fmla="*/ 4683573 w 5370741"/>
              <a:gd name="connsiteY138" fmla="*/ 5478651 h 5618136"/>
              <a:gd name="connsiteX139" fmla="*/ 4637078 w 5370741"/>
              <a:gd name="connsiteY139" fmla="*/ 4967207 h 5618136"/>
              <a:gd name="connsiteX140" fmla="*/ 4652576 w 5370741"/>
              <a:gd name="connsiteY140" fmla="*/ 4192291 h 5618136"/>
              <a:gd name="connsiteX141" fmla="*/ 4660325 w 5370741"/>
              <a:gd name="connsiteY141" fmla="*/ 4138047 h 5618136"/>
              <a:gd name="connsiteX142" fmla="*/ 4668074 w 5370741"/>
              <a:gd name="connsiteY142" fmla="*/ 4068305 h 5618136"/>
              <a:gd name="connsiteX143" fmla="*/ 4675823 w 5370741"/>
              <a:gd name="connsiteY143" fmla="*/ 3952068 h 5618136"/>
              <a:gd name="connsiteX144" fmla="*/ 4683573 w 5370741"/>
              <a:gd name="connsiteY144" fmla="*/ 2750949 h 5618136"/>
              <a:gd name="connsiteX145" fmla="*/ 4691322 w 5370741"/>
              <a:gd name="connsiteY145" fmla="*/ 2673458 h 5618136"/>
              <a:gd name="connsiteX146" fmla="*/ 4706820 w 5370741"/>
              <a:gd name="connsiteY146" fmla="*/ 2479729 h 5618136"/>
              <a:gd name="connsiteX147" fmla="*/ 4714569 w 5370741"/>
              <a:gd name="connsiteY147" fmla="*/ 2146515 h 5618136"/>
              <a:gd name="connsiteX148" fmla="*/ 4745566 w 5370741"/>
              <a:gd name="connsiteY148" fmla="*/ 1852047 h 5618136"/>
              <a:gd name="connsiteX149" fmla="*/ 4753315 w 5370741"/>
              <a:gd name="connsiteY149" fmla="*/ 1766807 h 5618136"/>
              <a:gd name="connsiteX150" fmla="*/ 4761064 w 5370741"/>
              <a:gd name="connsiteY150" fmla="*/ 1712563 h 5618136"/>
              <a:gd name="connsiteX151" fmla="*/ 4768813 w 5370741"/>
              <a:gd name="connsiteY151" fmla="*/ 1635071 h 5618136"/>
              <a:gd name="connsiteX152" fmla="*/ 4792061 w 5370741"/>
              <a:gd name="connsiteY152" fmla="*/ 960895 h 5618136"/>
              <a:gd name="connsiteX153" fmla="*/ 4799810 w 5370741"/>
              <a:gd name="connsiteY153" fmla="*/ 898902 h 5618136"/>
              <a:gd name="connsiteX154" fmla="*/ 4807559 w 5370741"/>
              <a:gd name="connsiteY154" fmla="*/ 798163 h 5618136"/>
              <a:gd name="connsiteX155" fmla="*/ 4815308 w 5370741"/>
              <a:gd name="connsiteY155" fmla="*/ 767166 h 5618136"/>
              <a:gd name="connsiteX156" fmla="*/ 4823057 w 5370741"/>
              <a:gd name="connsiteY156" fmla="*/ 728420 h 5618136"/>
              <a:gd name="connsiteX157" fmla="*/ 4854054 w 5370741"/>
              <a:gd name="connsiteY157" fmla="*/ 604434 h 5618136"/>
              <a:gd name="connsiteX158" fmla="*/ 5174094 w 5370741"/>
              <a:gd name="connsiteY158" fmla="*/ 767683 h 5618136"/>
              <a:gd name="connsiteX159" fmla="*/ 4838556 w 5370741"/>
              <a:gd name="connsiteY159" fmla="*/ 325464 h 5618136"/>
              <a:gd name="connsiteX160" fmla="*/ 5341217 w 5370741"/>
              <a:gd name="connsiteY160" fmla="*/ 744177 h 5618136"/>
              <a:gd name="connsiteX161" fmla="*/ 5272250 w 5370741"/>
              <a:gd name="connsiteY161" fmla="*/ 903809 h 5618136"/>
              <a:gd name="connsiteX162" fmla="*/ 4943944 w 5370741"/>
              <a:gd name="connsiteY162" fmla="*/ 788864 h 5618136"/>
              <a:gd name="connsiteX163" fmla="*/ 4928187 w 5370741"/>
              <a:gd name="connsiteY163" fmla="*/ 872555 h 5618136"/>
              <a:gd name="connsiteX164" fmla="*/ 4866969 w 5370741"/>
              <a:gd name="connsiteY164" fmla="*/ 887536 h 5618136"/>
              <a:gd name="connsiteX165" fmla="*/ 4752282 w 5370741"/>
              <a:gd name="connsiteY165" fmla="*/ 895027 h 5618136"/>
              <a:gd name="connsiteX166" fmla="*/ 4652059 w 5370741"/>
              <a:gd name="connsiteY166" fmla="*/ 940489 h 5618136"/>
              <a:gd name="connsiteX167" fmla="*/ 4333053 w 5370741"/>
              <a:gd name="connsiteY167" fmla="*/ 849307 h 5618136"/>
              <a:gd name="connsiteX168" fmla="*/ 4156630 w 5370741"/>
              <a:gd name="connsiteY168" fmla="*/ 216976 h 5618136"/>
              <a:gd name="connsiteX169" fmla="*/ 4208550 w 5370741"/>
              <a:gd name="connsiteY169" fmla="*/ 895544 h 5618136"/>
              <a:gd name="connsiteX170" fmla="*/ 3984599 w 5370741"/>
              <a:gd name="connsiteY170" fmla="*/ 857315 h 5618136"/>
              <a:gd name="connsiteX171" fmla="*/ 4121242 w 5370741"/>
              <a:gd name="connsiteY171" fmla="*/ 880045 h 5618136"/>
              <a:gd name="connsiteX172" fmla="*/ 4127442 w 5370741"/>
              <a:gd name="connsiteY172" fmla="*/ 902776 h 5618136"/>
              <a:gd name="connsiteX173" fmla="*/ 4339510 w 5370741"/>
              <a:gd name="connsiteY173" fmla="*/ 932998 h 5618136"/>
              <a:gd name="connsiteX174" fmla="*/ 4550804 w 5370741"/>
              <a:gd name="connsiteY174" fmla="*/ 536500 h 5618136"/>
              <a:gd name="connsiteX175" fmla="*/ 4534531 w 5370741"/>
              <a:gd name="connsiteY175" fmla="*/ 642921 h 5618136"/>
              <a:gd name="connsiteX176" fmla="*/ 4243679 w 5370741"/>
              <a:gd name="connsiteY176" fmla="*/ 429303 h 5618136"/>
              <a:gd name="connsiteX177" fmla="*/ 4158955 w 5370741"/>
              <a:gd name="connsiteY177" fmla="*/ 474765 h 5618136"/>
              <a:gd name="connsiteX178" fmla="*/ 4060799 w 5370741"/>
              <a:gd name="connsiteY178" fmla="*/ 423362 h 5618136"/>
              <a:gd name="connsiteX179" fmla="*/ 4103678 w 5370741"/>
              <a:gd name="connsiteY179" fmla="*/ 642146 h 5618136"/>
              <a:gd name="connsiteX180" fmla="*/ 3908399 w 5370741"/>
              <a:gd name="connsiteY180" fmla="*/ 697682 h 5618136"/>
              <a:gd name="connsiteX181" fmla="*/ 4048659 w 5370741"/>
              <a:gd name="connsiteY181" fmla="*/ 542699 h 5618136"/>
              <a:gd name="connsiteX182" fmla="*/ 3834524 w 5370741"/>
              <a:gd name="connsiteY182" fmla="*/ 641630 h 5618136"/>
              <a:gd name="connsiteX183" fmla="*/ 3505960 w 5370741"/>
              <a:gd name="connsiteY183" fmla="*/ 786281 h 5618136"/>
              <a:gd name="connsiteX184" fmla="*/ 2971526 w 5370741"/>
              <a:gd name="connsiteY184" fmla="*/ 572662 h 5618136"/>
              <a:gd name="connsiteX185" fmla="*/ 2940013 w 5370741"/>
              <a:gd name="connsiteY185" fmla="*/ 46495 h 5618136"/>
              <a:gd name="connsiteX186" fmla="*/ 2893518 w 5370741"/>
              <a:gd name="connsiteY186" fmla="*/ 30997 h 5618136"/>
              <a:gd name="connsiteX187" fmla="*/ 2854773 w 5370741"/>
              <a:gd name="connsiteY187" fmla="*/ 23247 h 5618136"/>
              <a:gd name="connsiteX188" fmla="*/ 2808278 w 5370741"/>
              <a:gd name="connsiteY188" fmla="*/ 7749 h 5618136"/>
              <a:gd name="connsiteX189" fmla="*/ 2754034 w 5370741"/>
              <a:gd name="connsiteY189" fmla="*/ 0 h 5618136"/>
              <a:gd name="connsiteX190" fmla="*/ 2544806 w 5370741"/>
              <a:gd name="connsiteY190" fmla="*/ 7749 h 5618136"/>
              <a:gd name="connsiteX191" fmla="*/ 2513810 w 5370741"/>
              <a:gd name="connsiteY191" fmla="*/ 15498 h 5618136"/>
              <a:gd name="connsiteX192" fmla="*/ 2467315 w 5370741"/>
              <a:gd name="connsiteY192" fmla="*/ 23247 h 5618136"/>
              <a:gd name="connsiteX193" fmla="*/ 2436318 w 5370741"/>
              <a:gd name="connsiteY193" fmla="*/ 30997 h 5618136"/>
              <a:gd name="connsiteX194" fmla="*/ 2366576 w 5370741"/>
              <a:gd name="connsiteY194" fmla="*/ 38746 h 5618136"/>
              <a:gd name="connsiteX195" fmla="*/ 2242590 w 5370741"/>
              <a:gd name="connsiteY195" fmla="*/ 54244 h 5618136"/>
              <a:gd name="connsiteX196" fmla="*/ 1560664 w 5370741"/>
              <a:gd name="connsiteY196" fmla="*/ 46495 h 5618136"/>
              <a:gd name="connsiteX197" fmla="*/ 1521918 w 5370741"/>
              <a:gd name="connsiteY197" fmla="*/ 38746 h 5618136"/>
              <a:gd name="connsiteX198" fmla="*/ 1452176 w 5370741"/>
              <a:gd name="connsiteY198" fmla="*/ 30997 h 5618136"/>
              <a:gd name="connsiteX199" fmla="*/ 1095715 w 5370741"/>
              <a:gd name="connsiteY199" fmla="*/ 38746 h 5618136"/>
              <a:gd name="connsiteX200" fmla="*/ 917484 w 5370741"/>
              <a:gd name="connsiteY200" fmla="*/ 46495 h 5618136"/>
              <a:gd name="connsiteX201" fmla="*/ 870990 w 5370741"/>
              <a:gd name="connsiteY201" fmla="*/ 61993 h 5618136"/>
              <a:gd name="connsiteX202" fmla="*/ 847742 w 5370741"/>
              <a:gd name="connsiteY202" fmla="*/ 69742 h 5618136"/>
              <a:gd name="connsiteX203" fmla="*/ 646264 w 5370741"/>
              <a:gd name="connsiteY203" fmla="*/ 85241 h 5618136"/>
              <a:gd name="connsiteX204" fmla="*/ 530027 w 5370741"/>
              <a:gd name="connsiteY204" fmla="*/ 108488 h 5618136"/>
              <a:gd name="connsiteX205" fmla="*/ 499030 w 5370741"/>
              <a:gd name="connsiteY205" fmla="*/ 116237 h 5618136"/>
              <a:gd name="connsiteX206" fmla="*/ 344047 w 5370741"/>
              <a:gd name="connsiteY206" fmla="*/ 123986 h 5618136"/>
              <a:gd name="connsiteX207" fmla="*/ 251057 w 5370741"/>
              <a:gd name="connsiteY207" fmla="*/ 131736 h 5618136"/>
              <a:gd name="connsiteX208" fmla="*/ 204562 w 5370741"/>
              <a:gd name="connsiteY208" fmla="*/ 162732 h 5618136"/>
              <a:gd name="connsiteX209" fmla="*/ 181315 w 5370741"/>
              <a:gd name="connsiteY209" fmla="*/ 185980 h 5618136"/>
              <a:gd name="connsiteX210" fmla="*/ 134820 w 5370741"/>
              <a:gd name="connsiteY210" fmla="*/ 216976 h 5618136"/>
              <a:gd name="connsiteX211" fmla="*/ 96074 w 5370741"/>
              <a:gd name="connsiteY211" fmla="*/ 240224 h 5618136"/>
              <a:gd name="connsiteX212" fmla="*/ 57328 w 5370741"/>
              <a:gd name="connsiteY212" fmla="*/ 278969 h 5618136"/>
              <a:gd name="connsiteX213" fmla="*/ 41830 w 5370741"/>
              <a:gd name="connsiteY213" fmla="*/ 294468 h 5618136"/>
              <a:gd name="connsiteX214" fmla="*/ 10834 w 5370741"/>
              <a:gd name="connsiteY214" fmla="*/ 340963 h 5618136"/>
              <a:gd name="connsiteX215" fmla="*/ 10834 w 5370741"/>
              <a:gd name="connsiteY215" fmla="*/ 627681 h 5618136"/>
              <a:gd name="connsiteX216" fmla="*/ 18583 w 5370741"/>
              <a:gd name="connsiteY216" fmla="*/ 650929 h 5618136"/>
              <a:gd name="connsiteX217" fmla="*/ 41830 w 5370741"/>
              <a:gd name="connsiteY217" fmla="*/ 666427 h 5618136"/>
              <a:gd name="connsiteX218" fmla="*/ 65078 w 5370741"/>
              <a:gd name="connsiteY218" fmla="*/ 697424 h 5618136"/>
              <a:gd name="connsiteX219" fmla="*/ 119322 w 5370741"/>
              <a:gd name="connsiteY219" fmla="*/ 720671 h 5618136"/>
              <a:gd name="connsiteX220" fmla="*/ 196813 w 5370741"/>
              <a:gd name="connsiteY220" fmla="*/ 736169 h 5618136"/>
              <a:gd name="connsiteX221" fmla="*/ 235559 w 5370741"/>
              <a:gd name="connsiteY221" fmla="*/ 743919 h 5618136"/>
              <a:gd name="connsiteX222" fmla="*/ 258806 w 5370741"/>
              <a:gd name="connsiteY222" fmla="*/ 767166 h 5618136"/>
              <a:gd name="connsiteX0" fmla="*/ 204562 w 5542484"/>
              <a:gd name="connsiteY0" fmla="*/ 751668 h 5618136"/>
              <a:gd name="connsiteX1" fmla="*/ 243308 w 5542484"/>
              <a:gd name="connsiteY1" fmla="*/ 767166 h 5618136"/>
              <a:gd name="connsiteX2" fmla="*/ 266556 w 5542484"/>
              <a:gd name="connsiteY2" fmla="*/ 774915 h 5618136"/>
              <a:gd name="connsiteX3" fmla="*/ 359545 w 5542484"/>
              <a:gd name="connsiteY3" fmla="*/ 782664 h 5618136"/>
              <a:gd name="connsiteX4" fmla="*/ 452535 w 5542484"/>
              <a:gd name="connsiteY4" fmla="*/ 774915 h 5618136"/>
              <a:gd name="connsiteX5" fmla="*/ 475783 w 5542484"/>
              <a:gd name="connsiteY5" fmla="*/ 759417 h 5618136"/>
              <a:gd name="connsiteX6" fmla="*/ 499030 w 5542484"/>
              <a:gd name="connsiteY6" fmla="*/ 751668 h 5618136"/>
              <a:gd name="connsiteX7" fmla="*/ 568773 w 5542484"/>
              <a:gd name="connsiteY7" fmla="*/ 736169 h 5618136"/>
              <a:gd name="connsiteX8" fmla="*/ 654013 w 5542484"/>
              <a:gd name="connsiteY8" fmla="*/ 712922 h 5618136"/>
              <a:gd name="connsiteX9" fmla="*/ 716006 w 5542484"/>
              <a:gd name="connsiteY9" fmla="*/ 705173 h 5618136"/>
              <a:gd name="connsiteX10" fmla="*/ 739254 w 5542484"/>
              <a:gd name="connsiteY10" fmla="*/ 689675 h 5618136"/>
              <a:gd name="connsiteX11" fmla="*/ 762501 w 5542484"/>
              <a:gd name="connsiteY11" fmla="*/ 681925 h 5618136"/>
              <a:gd name="connsiteX12" fmla="*/ 878739 w 5542484"/>
              <a:gd name="connsiteY12" fmla="*/ 650929 h 5618136"/>
              <a:gd name="connsiteX13" fmla="*/ 1025973 w 5542484"/>
              <a:gd name="connsiteY13" fmla="*/ 635430 h 5618136"/>
              <a:gd name="connsiteX14" fmla="*/ 1103464 w 5542484"/>
              <a:gd name="connsiteY14" fmla="*/ 627681 h 5618136"/>
              <a:gd name="connsiteX15" fmla="*/ 1374684 w 5542484"/>
              <a:gd name="connsiteY15" fmla="*/ 650929 h 5618136"/>
              <a:gd name="connsiteX16" fmla="*/ 1436678 w 5542484"/>
              <a:gd name="connsiteY16" fmla="*/ 674176 h 5618136"/>
              <a:gd name="connsiteX17" fmla="*/ 1483173 w 5542484"/>
              <a:gd name="connsiteY17" fmla="*/ 697424 h 5618136"/>
              <a:gd name="connsiteX18" fmla="*/ 1514169 w 5542484"/>
              <a:gd name="connsiteY18" fmla="*/ 712922 h 5618136"/>
              <a:gd name="connsiteX19" fmla="*/ 1560664 w 5542484"/>
              <a:gd name="connsiteY19" fmla="*/ 728420 h 5618136"/>
              <a:gd name="connsiteX20" fmla="*/ 1583912 w 5542484"/>
              <a:gd name="connsiteY20" fmla="*/ 736169 h 5618136"/>
              <a:gd name="connsiteX21" fmla="*/ 1638156 w 5542484"/>
              <a:gd name="connsiteY21" fmla="*/ 759417 h 5618136"/>
              <a:gd name="connsiteX22" fmla="*/ 1746644 w 5542484"/>
              <a:gd name="connsiteY22" fmla="*/ 798163 h 5618136"/>
              <a:gd name="connsiteX23" fmla="*/ 1824135 w 5542484"/>
              <a:gd name="connsiteY23" fmla="*/ 844658 h 5618136"/>
              <a:gd name="connsiteX24" fmla="*/ 1870630 w 5542484"/>
              <a:gd name="connsiteY24" fmla="*/ 891153 h 5618136"/>
              <a:gd name="connsiteX25" fmla="*/ 1901627 w 5542484"/>
              <a:gd name="connsiteY25" fmla="*/ 922149 h 5618136"/>
              <a:gd name="connsiteX26" fmla="*/ 1924874 w 5542484"/>
              <a:gd name="connsiteY26" fmla="*/ 945397 h 5618136"/>
              <a:gd name="connsiteX27" fmla="*/ 1955871 w 5542484"/>
              <a:gd name="connsiteY27" fmla="*/ 991891 h 5618136"/>
              <a:gd name="connsiteX28" fmla="*/ 2002366 w 5542484"/>
              <a:gd name="connsiteY28" fmla="*/ 1053885 h 5618136"/>
              <a:gd name="connsiteX29" fmla="*/ 2033362 w 5542484"/>
              <a:gd name="connsiteY29" fmla="*/ 1108129 h 5618136"/>
              <a:gd name="connsiteX30" fmla="*/ 2041112 w 5542484"/>
              <a:gd name="connsiteY30" fmla="*/ 1131376 h 5618136"/>
              <a:gd name="connsiteX31" fmla="*/ 2056610 w 5542484"/>
              <a:gd name="connsiteY31" fmla="*/ 1154624 h 5618136"/>
              <a:gd name="connsiteX32" fmla="*/ 2103105 w 5542484"/>
              <a:gd name="connsiteY32" fmla="*/ 1216617 h 5618136"/>
              <a:gd name="connsiteX33" fmla="*/ 2141851 w 5542484"/>
              <a:gd name="connsiteY33" fmla="*/ 1286359 h 5618136"/>
              <a:gd name="connsiteX34" fmla="*/ 2165098 w 5542484"/>
              <a:gd name="connsiteY34" fmla="*/ 1301858 h 5618136"/>
              <a:gd name="connsiteX35" fmla="*/ 2180596 w 5542484"/>
              <a:gd name="connsiteY35" fmla="*/ 1325105 h 5618136"/>
              <a:gd name="connsiteX36" fmla="*/ 2203844 w 5542484"/>
              <a:gd name="connsiteY36" fmla="*/ 1332854 h 5618136"/>
              <a:gd name="connsiteX37" fmla="*/ 2227091 w 5542484"/>
              <a:gd name="connsiteY37" fmla="*/ 1348353 h 5618136"/>
              <a:gd name="connsiteX38" fmla="*/ 2273586 w 5542484"/>
              <a:gd name="connsiteY38" fmla="*/ 1356102 h 5618136"/>
              <a:gd name="connsiteX39" fmla="*/ 2304583 w 5542484"/>
              <a:gd name="connsiteY39" fmla="*/ 1363851 h 5618136"/>
              <a:gd name="connsiteX40" fmla="*/ 2358827 w 5542484"/>
              <a:gd name="connsiteY40" fmla="*/ 1371600 h 5618136"/>
              <a:gd name="connsiteX41" fmla="*/ 2436318 w 5542484"/>
              <a:gd name="connsiteY41" fmla="*/ 1394847 h 5618136"/>
              <a:gd name="connsiteX42" fmla="*/ 2467315 w 5542484"/>
              <a:gd name="connsiteY42" fmla="*/ 1402597 h 5618136"/>
              <a:gd name="connsiteX43" fmla="*/ 2490562 w 5542484"/>
              <a:gd name="connsiteY43" fmla="*/ 1418095 h 5618136"/>
              <a:gd name="connsiteX44" fmla="*/ 2521559 w 5542484"/>
              <a:gd name="connsiteY44" fmla="*/ 1425844 h 5618136"/>
              <a:gd name="connsiteX45" fmla="*/ 2544806 w 5542484"/>
              <a:gd name="connsiteY45" fmla="*/ 1433593 h 5618136"/>
              <a:gd name="connsiteX46" fmla="*/ 2606800 w 5542484"/>
              <a:gd name="connsiteY46" fmla="*/ 1449091 h 5618136"/>
              <a:gd name="connsiteX47" fmla="*/ 2630047 w 5542484"/>
              <a:gd name="connsiteY47" fmla="*/ 1456841 h 5618136"/>
              <a:gd name="connsiteX48" fmla="*/ 2692040 w 5542484"/>
              <a:gd name="connsiteY48" fmla="*/ 1503336 h 5618136"/>
              <a:gd name="connsiteX49" fmla="*/ 2738535 w 5542484"/>
              <a:gd name="connsiteY49" fmla="*/ 1565329 h 5618136"/>
              <a:gd name="connsiteX50" fmla="*/ 2761783 w 5542484"/>
              <a:gd name="connsiteY50" fmla="*/ 1611824 h 5618136"/>
              <a:gd name="connsiteX51" fmla="*/ 2777281 w 5542484"/>
              <a:gd name="connsiteY51" fmla="*/ 1635071 h 5618136"/>
              <a:gd name="connsiteX52" fmla="*/ 2808278 w 5542484"/>
              <a:gd name="connsiteY52" fmla="*/ 1650569 h 5618136"/>
              <a:gd name="connsiteX53" fmla="*/ 2878020 w 5542484"/>
              <a:gd name="connsiteY53" fmla="*/ 1689315 h 5618136"/>
              <a:gd name="connsiteX54" fmla="*/ 2909017 w 5542484"/>
              <a:gd name="connsiteY54" fmla="*/ 1712563 h 5618136"/>
              <a:gd name="connsiteX55" fmla="*/ 2955512 w 5542484"/>
              <a:gd name="connsiteY55" fmla="*/ 1728061 h 5618136"/>
              <a:gd name="connsiteX56" fmla="*/ 2978759 w 5542484"/>
              <a:gd name="connsiteY56" fmla="*/ 1735810 h 5618136"/>
              <a:gd name="connsiteX57" fmla="*/ 3033003 w 5542484"/>
              <a:gd name="connsiteY57" fmla="*/ 1774556 h 5618136"/>
              <a:gd name="connsiteX58" fmla="*/ 3056251 w 5542484"/>
              <a:gd name="connsiteY58" fmla="*/ 1797803 h 5618136"/>
              <a:gd name="connsiteX59" fmla="*/ 3094996 w 5542484"/>
              <a:gd name="connsiteY59" fmla="*/ 1821051 h 5618136"/>
              <a:gd name="connsiteX60" fmla="*/ 3110495 w 5542484"/>
              <a:gd name="connsiteY60" fmla="*/ 1836549 h 5618136"/>
              <a:gd name="connsiteX61" fmla="*/ 3133742 w 5542484"/>
              <a:gd name="connsiteY61" fmla="*/ 1852047 h 5618136"/>
              <a:gd name="connsiteX62" fmla="*/ 3172488 w 5542484"/>
              <a:gd name="connsiteY62" fmla="*/ 1898542 h 5618136"/>
              <a:gd name="connsiteX63" fmla="*/ 3226732 w 5542484"/>
              <a:gd name="connsiteY63" fmla="*/ 1952786 h 5618136"/>
              <a:gd name="connsiteX64" fmla="*/ 3242230 w 5542484"/>
              <a:gd name="connsiteY64" fmla="*/ 1976034 h 5618136"/>
              <a:gd name="connsiteX65" fmla="*/ 3280976 w 5542484"/>
              <a:gd name="connsiteY65" fmla="*/ 2014780 h 5618136"/>
              <a:gd name="connsiteX66" fmla="*/ 3296474 w 5542484"/>
              <a:gd name="connsiteY66" fmla="*/ 2038027 h 5618136"/>
              <a:gd name="connsiteX67" fmla="*/ 3366217 w 5542484"/>
              <a:gd name="connsiteY67" fmla="*/ 2084522 h 5618136"/>
              <a:gd name="connsiteX68" fmla="*/ 3412712 w 5542484"/>
              <a:gd name="connsiteY68" fmla="*/ 2115519 h 5618136"/>
              <a:gd name="connsiteX69" fmla="*/ 3435959 w 5542484"/>
              <a:gd name="connsiteY69" fmla="*/ 2131017 h 5618136"/>
              <a:gd name="connsiteX70" fmla="*/ 3451457 w 5542484"/>
              <a:gd name="connsiteY70" fmla="*/ 2154264 h 5618136"/>
              <a:gd name="connsiteX71" fmla="*/ 3435959 w 5542484"/>
              <a:gd name="connsiteY71" fmla="*/ 2301498 h 5618136"/>
              <a:gd name="connsiteX72" fmla="*/ 3420461 w 5542484"/>
              <a:gd name="connsiteY72" fmla="*/ 2363491 h 5618136"/>
              <a:gd name="connsiteX73" fmla="*/ 3420461 w 5542484"/>
              <a:gd name="connsiteY73" fmla="*/ 2657959 h 5618136"/>
              <a:gd name="connsiteX74" fmla="*/ 3428210 w 5542484"/>
              <a:gd name="connsiteY74" fmla="*/ 2681207 h 5618136"/>
              <a:gd name="connsiteX75" fmla="*/ 3451457 w 5542484"/>
              <a:gd name="connsiteY75" fmla="*/ 2766447 h 5618136"/>
              <a:gd name="connsiteX76" fmla="*/ 3466956 w 5542484"/>
              <a:gd name="connsiteY76" fmla="*/ 2781946 h 5618136"/>
              <a:gd name="connsiteX77" fmla="*/ 3497952 w 5542484"/>
              <a:gd name="connsiteY77" fmla="*/ 2828441 h 5618136"/>
              <a:gd name="connsiteX78" fmla="*/ 3513451 w 5542484"/>
              <a:gd name="connsiteY78" fmla="*/ 2843939 h 5618136"/>
              <a:gd name="connsiteX79" fmla="*/ 3536698 w 5542484"/>
              <a:gd name="connsiteY79" fmla="*/ 2882685 h 5618136"/>
              <a:gd name="connsiteX80" fmla="*/ 3552196 w 5542484"/>
              <a:gd name="connsiteY80" fmla="*/ 2905932 h 5618136"/>
              <a:gd name="connsiteX81" fmla="*/ 3590942 w 5542484"/>
              <a:gd name="connsiteY81" fmla="*/ 2944678 h 5618136"/>
              <a:gd name="connsiteX82" fmla="*/ 3583193 w 5542484"/>
              <a:gd name="connsiteY82" fmla="*/ 3068664 h 5618136"/>
              <a:gd name="connsiteX83" fmla="*/ 3567695 w 5542484"/>
              <a:gd name="connsiteY83" fmla="*/ 3122908 h 5618136"/>
              <a:gd name="connsiteX84" fmla="*/ 3559945 w 5542484"/>
              <a:gd name="connsiteY84" fmla="*/ 3200400 h 5618136"/>
              <a:gd name="connsiteX85" fmla="*/ 3575444 w 5542484"/>
              <a:gd name="connsiteY85" fmla="*/ 3417376 h 5618136"/>
              <a:gd name="connsiteX86" fmla="*/ 3583193 w 5542484"/>
              <a:gd name="connsiteY86" fmla="*/ 3487119 h 5618136"/>
              <a:gd name="connsiteX87" fmla="*/ 3598691 w 5542484"/>
              <a:gd name="connsiteY87" fmla="*/ 3564610 h 5618136"/>
              <a:gd name="connsiteX88" fmla="*/ 3606440 w 5542484"/>
              <a:gd name="connsiteY88" fmla="*/ 3618854 h 5618136"/>
              <a:gd name="connsiteX89" fmla="*/ 3637437 w 5542484"/>
              <a:gd name="connsiteY89" fmla="*/ 3696346 h 5618136"/>
              <a:gd name="connsiteX90" fmla="*/ 3652935 w 5542484"/>
              <a:gd name="connsiteY90" fmla="*/ 3750590 h 5618136"/>
              <a:gd name="connsiteX91" fmla="*/ 3668434 w 5542484"/>
              <a:gd name="connsiteY91" fmla="*/ 3781586 h 5618136"/>
              <a:gd name="connsiteX92" fmla="*/ 3683932 w 5542484"/>
              <a:gd name="connsiteY92" fmla="*/ 3835830 h 5618136"/>
              <a:gd name="connsiteX93" fmla="*/ 3699430 w 5542484"/>
              <a:gd name="connsiteY93" fmla="*/ 3866827 h 5618136"/>
              <a:gd name="connsiteX94" fmla="*/ 3714928 w 5542484"/>
              <a:gd name="connsiteY94" fmla="*/ 3913322 h 5618136"/>
              <a:gd name="connsiteX95" fmla="*/ 3753674 w 5542484"/>
              <a:gd name="connsiteY95" fmla="*/ 3967566 h 5618136"/>
              <a:gd name="connsiteX96" fmla="*/ 3769173 w 5542484"/>
              <a:gd name="connsiteY96" fmla="*/ 4045058 h 5618136"/>
              <a:gd name="connsiteX97" fmla="*/ 3792420 w 5542484"/>
              <a:gd name="connsiteY97" fmla="*/ 4099302 h 5618136"/>
              <a:gd name="connsiteX98" fmla="*/ 3823417 w 5542484"/>
              <a:gd name="connsiteY98" fmla="*/ 4184542 h 5618136"/>
              <a:gd name="connsiteX99" fmla="*/ 3831166 w 5542484"/>
              <a:gd name="connsiteY99" fmla="*/ 4207790 h 5618136"/>
              <a:gd name="connsiteX100" fmla="*/ 3885410 w 5542484"/>
              <a:gd name="connsiteY100" fmla="*/ 4285281 h 5618136"/>
              <a:gd name="connsiteX101" fmla="*/ 3900908 w 5542484"/>
              <a:gd name="connsiteY101" fmla="*/ 4300780 h 5618136"/>
              <a:gd name="connsiteX102" fmla="*/ 3908657 w 5542484"/>
              <a:gd name="connsiteY102" fmla="*/ 4324027 h 5618136"/>
              <a:gd name="connsiteX103" fmla="*/ 3924156 w 5542484"/>
              <a:gd name="connsiteY103" fmla="*/ 4339525 h 5618136"/>
              <a:gd name="connsiteX104" fmla="*/ 3931905 w 5542484"/>
              <a:gd name="connsiteY104" fmla="*/ 4370522 h 5618136"/>
              <a:gd name="connsiteX105" fmla="*/ 3978400 w 5542484"/>
              <a:gd name="connsiteY105" fmla="*/ 4463512 h 5618136"/>
              <a:gd name="connsiteX106" fmla="*/ 3986149 w 5542484"/>
              <a:gd name="connsiteY106" fmla="*/ 4494508 h 5618136"/>
              <a:gd name="connsiteX107" fmla="*/ 4001647 w 5542484"/>
              <a:gd name="connsiteY107" fmla="*/ 4541003 h 5618136"/>
              <a:gd name="connsiteX108" fmla="*/ 4009396 w 5542484"/>
              <a:gd name="connsiteY108" fmla="*/ 4587498 h 5618136"/>
              <a:gd name="connsiteX109" fmla="*/ 4017145 w 5542484"/>
              <a:gd name="connsiteY109" fmla="*/ 4641742 h 5618136"/>
              <a:gd name="connsiteX110" fmla="*/ 4032644 w 5542484"/>
              <a:gd name="connsiteY110" fmla="*/ 4657241 h 5618136"/>
              <a:gd name="connsiteX111" fmla="*/ 4048142 w 5542484"/>
              <a:gd name="connsiteY111" fmla="*/ 4680488 h 5618136"/>
              <a:gd name="connsiteX112" fmla="*/ 4079139 w 5542484"/>
              <a:gd name="connsiteY112" fmla="*/ 4688237 h 5618136"/>
              <a:gd name="connsiteX113" fmla="*/ 4117884 w 5542484"/>
              <a:gd name="connsiteY113" fmla="*/ 4719234 h 5618136"/>
              <a:gd name="connsiteX114" fmla="*/ 4133383 w 5542484"/>
              <a:gd name="connsiteY114" fmla="*/ 4734732 h 5618136"/>
              <a:gd name="connsiteX115" fmla="*/ 4164379 w 5542484"/>
              <a:gd name="connsiteY115" fmla="*/ 4757980 h 5618136"/>
              <a:gd name="connsiteX116" fmla="*/ 4179878 w 5542484"/>
              <a:gd name="connsiteY116" fmla="*/ 4773478 h 5618136"/>
              <a:gd name="connsiteX117" fmla="*/ 4203125 w 5542484"/>
              <a:gd name="connsiteY117" fmla="*/ 4781227 h 5618136"/>
              <a:gd name="connsiteX118" fmla="*/ 4218623 w 5542484"/>
              <a:gd name="connsiteY118" fmla="*/ 4804475 h 5618136"/>
              <a:gd name="connsiteX119" fmla="*/ 4234122 w 5542484"/>
              <a:gd name="connsiteY119" fmla="*/ 4819973 h 5618136"/>
              <a:gd name="connsiteX120" fmla="*/ 4265118 w 5542484"/>
              <a:gd name="connsiteY120" fmla="*/ 4858719 h 5618136"/>
              <a:gd name="connsiteX121" fmla="*/ 4280617 w 5542484"/>
              <a:gd name="connsiteY121" fmla="*/ 4905214 h 5618136"/>
              <a:gd name="connsiteX122" fmla="*/ 4288366 w 5542484"/>
              <a:gd name="connsiteY122" fmla="*/ 4928461 h 5618136"/>
              <a:gd name="connsiteX123" fmla="*/ 4296115 w 5542484"/>
              <a:gd name="connsiteY123" fmla="*/ 4959458 h 5618136"/>
              <a:gd name="connsiteX124" fmla="*/ 4303864 w 5542484"/>
              <a:gd name="connsiteY124" fmla="*/ 4982705 h 5618136"/>
              <a:gd name="connsiteX125" fmla="*/ 4342610 w 5542484"/>
              <a:gd name="connsiteY125" fmla="*/ 4998203 h 5618136"/>
              <a:gd name="connsiteX126" fmla="*/ 4381356 w 5542484"/>
              <a:gd name="connsiteY126" fmla="*/ 5021451 h 5618136"/>
              <a:gd name="connsiteX127" fmla="*/ 4435600 w 5542484"/>
              <a:gd name="connsiteY127" fmla="*/ 5044698 h 5618136"/>
              <a:gd name="connsiteX128" fmla="*/ 4458847 w 5542484"/>
              <a:gd name="connsiteY128" fmla="*/ 5067946 h 5618136"/>
              <a:gd name="connsiteX129" fmla="*/ 4489844 w 5542484"/>
              <a:gd name="connsiteY129" fmla="*/ 5075695 h 5618136"/>
              <a:gd name="connsiteX130" fmla="*/ 4513091 w 5542484"/>
              <a:gd name="connsiteY130" fmla="*/ 5160936 h 5618136"/>
              <a:gd name="connsiteX131" fmla="*/ 4505342 w 5542484"/>
              <a:gd name="connsiteY131" fmla="*/ 5284922 h 5618136"/>
              <a:gd name="connsiteX132" fmla="*/ 4520840 w 5542484"/>
              <a:gd name="connsiteY132" fmla="*/ 5486400 h 5618136"/>
              <a:gd name="connsiteX133" fmla="*/ 4528590 w 5542484"/>
              <a:gd name="connsiteY133" fmla="*/ 5618136 h 5618136"/>
              <a:gd name="connsiteX134" fmla="*/ 4567335 w 5542484"/>
              <a:gd name="connsiteY134" fmla="*/ 5602637 h 5618136"/>
              <a:gd name="connsiteX135" fmla="*/ 4621579 w 5542484"/>
              <a:gd name="connsiteY135" fmla="*/ 5579390 h 5618136"/>
              <a:gd name="connsiteX136" fmla="*/ 4660325 w 5542484"/>
              <a:gd name="connsiteY136" fmla="*/ 5540644 h 5618136"/>
              <a:gd name="connsiteX137" fmla="*/ 4675823 w 5542484"/>
              <a:gd name="connsiteY137" fmla="*/ 5509647 h 5618136"/>
              <a:gd name="connsiteX138" fmla="*/ 4683573 w 5542484"/>
              <a:gd name="connsiteY138" fmla="*/ 5478651 h 5618136"/>
              <a:gd name="connsiteX139" fmla="*/ 4637078 w 5542484"/>
              <a:gd name="connsiteY139" fmla="*/ 4967207 h 5618136"/>
              <a:gd name="connsiteX140" fmla="*/ 4652576 w 5542484"/>
              <a:gd name="connsiteY140" fmla="*/ 4192291 h 5618136"/>
              <a:gd name="connsiteX141" fmla="*/ 4660325 w 5542484"/>
              <a:gd name="connsiteY141" fmla="*/ 4138047 h 5618136"/>
              <a:gd name="connsiteX142" fmla="*/ 4668074 w 5542484"/>
              <a:gd name="connsiteY142" fmla="*/ 4068305 h 5618136"/>
              <a:gd name="connsiteX143" fmla="*/ 4675823 w 5542484"/>
              <a:gd name="connsiteY143" fmla="*/ 3952068 h 5618136"/>
              <a:gd name="connsiteX144" fmla="*/ 4683573 w 5542484"/>
              <a:gd name="connsiteY144" fmla="*/ 2750949 h 5618136"/>
              <a:gd name="connsiteX145" fmla="*/ 4691322 w 5542484"/>
              <a:gd name="connsiteY145" fmla="*/ 2673458 h 5618136"/>
              <a:gd name="connsiteX146" fmla="*/ 4706820 w 5542484"/>
              <a:gd name="connsiteY146" fmla="*/ 2479729 h 5618136"/>
              <a:gd name="connsiteX147" fmla="*/ 4714569 w 5542484"/>
              <a:gd name="connsiteY147" fmla="*/ 2146515 h 5618136"/>
              <a:gd name="connsiteX148" fmla="*/ 4745566 w 5542484"/>
              <a:gd name="connsiteY148" fmla="*/ 1852047 h 5618136"/>
              <a:gd name="connsiteX149" fmla="*/ 4753315 w 5542484"/>
              <a:gd name="connsiteY149" fmla="*/ 1766807 h 5618136"/>
              <a:gd name="connsiteX150" fmla="*/ 4761064 w 5542484"/>
              <a:gd name="connsiteY150" fmla="*/ 1712563 h 5618136"/>
              <a:gd name="connsiteX151" fmla="*/ 4768813 w 5542484"/>
              <a:gd name="connsiteY151" fmla="*/ 1635071 h 5618136"/>
              <a:gd name="connsiteX152" fmla="*/ 4792061 w 5542484"/>
              <a:gd name="connsiteY152" fmla="*/ 960895 h 5618136"/>
              <a:gd name="connsiteX153" fmla="*/ 4799810 w 5542484"/>
              <a:gd name="connsiteY153" fmla="*/ 898902 h 5618136"/>
              <a:gd name="connsiteX154" fmla="*/ 4807559 w 5542484"/>
              <a:gd name="connsiteY154" fmla="*/ 798163 h 5618136"/>
              <a:gd name="connsiteX155" fmla="*/ 4815308 w 5542484"/>
              <a:gd name="connsiteY155" fmla="*/ 767166 h 5618136"/>
              <a:gd name="connsiteX156" fmla="*/ 4823057 w 5542484"/>
              <a:gd name="connsiteY156" fmla="*/ 728420 h 5618136"/>
              <a:gd name="connsiteX157" fmla="*/ 4854054 w 5542484"/>
              <a:gd name="connsiteY157" fmla="*/ 604434 h 5618136"/>
              <a:gd name="connsiteX158" fmla="*/ 5174094 w 5542484"/>
              <a:gd name="connsiteY158" fmla="*/ 767683 h 5618136"/>
              <a:gd name="connsiteX159" fmla="*/ 5539596 w 5542484"/>
              <a:gd name="connsiteY159" fmla="*/ 1041744 h 5618136"/>
              <a:gd name="connsiteX160" fmla="*/ 5341217 w 5542484"/>
              <a:gd name="connsiteY160" fmla="*/ 744177 h 5618136"/>
              <a:gd name="connsiteX161" fmla="*/ 5272250 w 5542484"/>
              <a:gd name="connsiteY161" fmla="*/ 903809 h 5618136"/>
              <a:gd name="connsiteX162" fmla="*/ 4943944 w 5542484"/>
              <a:gd name="connsiteY162" fmla="*/ 788864 h 5618136"/>
              <a:gd name="connsiteX163" fmla="*/ 4928187 w 5542484"/>
              <a:gd name="connsiteY163" fmla="*/ 872555 h 5618136"/>
              <a:gd name="connsiteX164" fmla="*/ 4866969 w 5542484"/>
              <a:gd name="connsiteY164" fmla="*/ 887536 h 5618136"/>
              <a:gd name="connsiteX165" fmla="*/ 4752282 w 5542484"/>
              <a:gd name="connsiteY165" fmla="*/ 895027 h 5618136"/>
              <a:gd name="connsiteX166" fmla="*/ 4652059 w 5542484"/>
              <a:gd name="connsiteY166" fmla="*/ 940489 h 5618136"/>
              <a:gd name="connsiteX167" fmla="*/ 4333053 w 5542484"/>
              <a:gd name="connsiteY167" fmla="*/ 849307 h 5618136"/>
              <a:gd name="connsiteX168" fmla="*/ 4156630 w 5542484"/>
              <a:gd name="connsiteY168" fmla="*/ 216976 h 5618136"/>
              <a:gd name="connsiteX169" fmla="*/ 4208550 w 5542484"/>
              <a:gd name="connsiteY169" fmla="*/ 895544 h 5618136"/>
              <a:gd name="connsiteX170" fmla="*/ 3984599 w 5542484"/>
              <a:gd name="connsiteY170" fmla="*/ 857315 h 5618136"/>
              <a:gd name="connsiteX171" fmla="*/ 4121242 w 5542484"/>
              <a:gd name="connsiteY171" fmla="*/ 880045 h 5618136"/>
              <a:gd name="connsiteX172" fmla="*/ 4127442 w 5542484"/>
              <a:gd name="connsiteY172" fmla="*/ 902776 h 5618136"/>
              <a:gd name="connsiteX173" fmla="*/ 4339510 w 5542484"/>
              <a:gd name="connsiteY173" fmla="*/ 932998 h 5618136"/>
              <a:gd name="connsiteX174" fmla="*/ 4550804 w 5542484"/>
              <a:gd name="connsiteY174" fmla="*/ 536500 h 5618136"/>
              <a:gd name="connsiteX175" fmla="*/ 4534531 w 5542484"/>
              <a:gd name="connsiteY175" fmla="*/ 642921 h 5618136"/>
              <a:gd name="connsiteX176" fmla="*/ 4243679 w 5542484"/>
              <a:gd name="connsiteY176" fmla="*/ 429303 h 5618136"/>
              <a:gd name="connsiteX177" fmla="*/ 4158955 w 5542484"/>
              <a:gd name="connsiteY177" fmla="*/ 474765 h 5618136"/>
              <a:gd name="connsiteX178" fmla="*/ 4060799 w 5542484"/>
              <a:gd name="connsiteY178" fmla="*/ 423362 h 5618136"/>
              <a:gd name="connsiteX179" fmla="*/ 4103678 w 5542484"/>
              <a:gd name="connsiteY179" fmla="*/ 642146 h 5618136"/>
              <a:gd name="connsiteX180" fmla="*/ 3908399 w 5542484"/>
              <a:gd name="connsiteY180" fmla="*/ 697682 h 5618136"/>
              <a:gd name="connsiteX181" fmla="*/ 4048659 w 5542484"/>
              <a:gd name="connsiteY181" fmla="*/ 542699 h 5618136"/>
              <a:gd name="connsiteX182" fmla="*/ 3834524 w 5542484"/>
              <a:gd name="connsiteY182" fmla="*/ 641630 h 5618136"/>
              <a:gd name="connsiteX183" fmla="*/ 3505960 w 5542484"/>
              <a:gd name="connsiteY183" fmla="*/ 786281 h 5618136"/>
              <a:gd name="connsiteX184" fmla="*/ 2971526 w 5542484"/>
              <a:gd name="connsiteY184" fmla="*/ 572662 h 5618136"/>
              <a:gd name="connsiteX185" fmla="*/ 2940013 w 5542484"/>
              <a:gd name="connsiteY185" fmla="*/ 46495 h 5618136"/>
              <a:gd name="connsiteX186" fmla="*/ 2893518 w 5542484"/>
              <a:gd name="connsiteY186" fmla="*/ 30997 h 5618136"/>
              <a:gd name="connsiteX187" fmla="*/ 2854773 w 5542484"/>
              <a:gd name="connsiteY187" fmla="*/ 23247 h 5618136"/>
              <a:gd name="connsiteX188" fmla="*/ 2808278 w 5542484"/>
              <a:gd name="connsiteY188" fmla="*/ 7749 h 5618136"/>
              <a:gd name="connsiteX189" fmla="*/ 2754034 w 5542484"/>
              <a:gd name="connsiteY189" fmla="*/ 0 h 5618136"/>
              <a:gd name="connsiteX190" fmla="*/ 2544806 w 5542484"/>
              <a:gd name="connsiteY190" fmla="*/ 7749 h 5618136"/>
              <a:gd name="connsiteX191" fmla="*/ 2513810 w 5542484"/>
              <a:gd name="connsiteY191" fmla="*/ 15498 h 5618136"/>
              <a:gd name="connsiteX192" fmla="*/ 2467315 w 5542484"/>
              <a:gd name="connsiteY192" fmla="*/ 23247 h 5618136"/>
              <a:gd name="connsiteX193" fmla="*/ 2436318 w 5542484"/>
              <a:gd name="connsiteY193" fmla="*/ 30997 h 5618136"/>
              <a:gd name="connsiteX194" fmla="*/ 2366576 w 5542484"/>
              <a:gd name="connsiteY194" fmla="*/ 38746 h 5618136"/>
              <a:gd name="connsiteX195" fmla="*/ 2242590 w 5542484"/>
              <a:gd name="connsiteY195" fmla="*/ 54244 h 5618136"/>
              <a:gd name="connsiteX196" fmla="*/ 1560664 w 5542484"/>
              <a:gd name="connsiteY196" fmla="*/ 46495 h 5618136"/>
              <a:gd name="connsiteX197" fmla="*/ 1521918 w 5542484"/>
              <a:gd name="connsiteY197" fmla="*/ 38746 h 5618136"/>
              <a:gd name="connsiteX198" fmla="*/ 1452176 w 5542484"/>
              <a:gd name="connsiteY198" fmla="*/ 30997 h 5618136"/>
              <a:gd name="connsiteX199" fmla="*/ 1095715 w 5542484"/>
              <a:gd name="connsiteY199" fmla="*/ 38746 h 5618136"/>
              <a:gd name="connsiteX200" fmla="*/ 917484 w 5542484"/>
              <a:gd name="connsiteY200" fmla="*/ 46495 h 5618136"/>
              <a:gd name="connsiteX201" fmla="*/ 870990 w 5542484"/>
              <a:gd name="connsiteY201" fmla="*/ 61993 h 5618136"/>
              <a:gd name="connsiteX202" fmla="*/ 847742 w 5542484"/>
              <a:gd name="connsiteY202" fmla="*/ 69742 h 5618136"/>
              <a:gd name="connsiteX203" fmla="*/ 646264 w 5542484"/>
              <a:gd name="connsiteY203" fmla="*/ 85241 h 5618136"/>
              <a:gd name="connsiteX204" fmla="*/ 530027 w 5542484"/>
              <a:gd name="connsiteY204" fmla="*/ 108488 h 5618136"/>
              <a:gd name="connsiteX205" fmla="*/ 499030 w 5542484"/>
              <a:gd name="connsiteY205" fmla="*/ 116237 h 5618136"/>
              <a:gd name="connsiteX206" fmla="*/ 344047 w 5542484"/>
              <a:gd name="connsiteY206" fmla="*/ 123986 h 5618136"/>
              <a:gd name="connsiteX207" fmla="*/ 251057 w 5542484"/>
              <a:gd name="connsiteY207" fmla="*/ 131736 h 5618136"/>
              <a:gd name="connsiteX208" fmla="*/ 204562 w 5542484"/>
              <a:gd name="connsiteY208" fmla="*/ 162732 h 5618136"/>
              <a:gd name="connsiteX209" fmla="*/ 181315 w 5542484"/>
              <a:gd name="connsiteY209" fmla="*/ 185980 h 5618136"/>
              <a:gd name="connsiteX210" fmla="*/ 134820 w 5542484"/>
              <a:gd name="connsiteY210" fmla="*/ 216976 h 5618136"/>
              <a:gd name="connsiteX211" fmla="*/ 96074 w 5542484"/>
              <a:gd name="connsiteY211" fmla="*/ 240224 h 5618136"/>
              <a:gd name="connsiteX212" fmla="*/ 57328 w 5542484"/>
              <a:gd name="connsiteY212" fmla="*/ 278969 h 5618136"/>
              <a:gd name="connsiteX213" fmla="*/ 41830 w 5542484"/>
              <a:gd name="connsiteY213" fmla="*/ 294468 h 5618136"/>
              <a:gd name="connsiteX214" fmla="*/ 10834 w 5542484"/>
              <a:gd name="connsiteY214" fmla="*/ 340963 h 5618136"/>
              <a:gd name="connsiteX215" fmla="*/ 10834 w 5542484"/>
              <a:gd name="connsiteY215" fmla="*/ 627681 h 5618136"/>
              <a:gd name="connsiteX216" fmla="*/ 18583 w 5542484"/>
              <a:gd name="connsiteY216" fmla="*/ 650929 h 5618136"/>
              <a:gd name="connsiteX217" fmla="*/ 41830 w 5542484"/>
              <a:gd name="connsiteY217" fmla="*/ 666427 h 5618136"/>
              <a:gd name="connsiteX218" fmla="*/ 65078 w 5542484"/>
              <a:gd name="connsiteY218" fmla="*/ 697424 h 5618136"/>
              <a:gd name="connsiteX219" fmla="*/ 119322 w 5542484"/>
              <a:gd name="connsiteY219" fmla="*/ 720671 h 5618136"/>
              <a:gd name="connsiteX220" fmla="*/ 196813 w 5542484"/>
              <a:gd name="connsiteY220" fmla="*/ 736169 h 5618136"/>
              <a:gd name="connsiteX221" fmla="*/ 235559 w 5542484"/>
              <a:gd name="connsiteY221" fmla="*/ 743919 h 5618136"/>
              <a:gd name="connsiteX222" fmla="*/ 258806 w 5542484"/>
              <a:gd name="connsiteY222" fmla="*/ 767166 h 5618136"/>
              <a:gd name="connsiteX0" fmla="*/ 204562 w 5542484"/>
              <a:gd name="connsiteY0" fmla="*/ 751668 h 5618136"/>
              <a:gd name="connsiteX1" fmla="*/ 243308 w 5542484"/>
              <a:gd name="connsiteY1" fmla="*/ 767166 h 5618136"/>
              <a:gd name="connsiteX2" fmla="*/ 266556 w 5542484"/>
              <a:gd name="connsiteY2" fmla="*/ 774915 h 5618136"/>
              <a:gd name="connsiteX3" fmla="*/ 359545 w 5542484"/>
              <a:gd name="connsiteY3" fmla="*/ 782664 h 5618136"/>
              <a:gd name="connsiteX4" fmla="*/ 452535 w 5542484"/>
              <a:gd name="connsiteY4" fmla="*/ 774915 h 5618136"/>
              <a:gd name="connsiteX5" fmla="*/ 475783 w 5542484"/>
              <a:gd name="connsiteY5" fmla="*/ 759417 h 5618136"/>
              <a:gd name="connsiteX6" fmla="*/ 499030 w 5542484"/>
              <a:gd name="connsiteY6" fmla="*/ 751668 h 5618136"/>
              <a:gd name="connsiteX7" fmla="*/ 568773 w 5542484"/>
              <a:gd name="connsiteY7" fmla="*/ 736169 h 5618136"/>
              <a:gd name="connsiteX8" fmla="*/ 654013 w 5542484"/>
              <a:gd name="connsiteY8" fmla="*/ 712922 h 5618136"/>
              <a:gd name="connsiteX9" fmla="*/ 716006 w 5542484"/>
              <a:gd name="connsiteY9" fmla="*/ 705173 h 5618136"/>
              <a:gd name="connsiteX10" fmla="*/ 739254 w 5542484"/>
              <a:gd name="connsiteY10" fmla="*/ 689675 h 5618136"/>
              <a:gd name="connsiteX11" fmla="*/ 762501 w 5542484"/>
              <a:gd name="connsiteY11" fmla="*/ 681925 h 5618136"/>
              <a:gd name="connsiteX12" fmla="*/ 878739 w 5542484"/>
              <a:gd name="connsiteY12" fmla="*/ 650929 h 5618136"/>
              <a:gd name="connsiteX13" fmla="*/ 1025973 w 5542484"/>
              <a:gd name="connsiteY13" fmla="*/ 635430 h 5618136"/>
              <a:gd name="connsiteX14" fmla="*/ 1103464 w 5542484"/>
              <a:gd name="connsiteY14" fmla="*/ 627681 h 5618136"/>
              <a:gd name="connsiteX15" fmla="*/ 1374684 w 5542484"/>
              <a:gd name="connsiteY15" fmla="*/ 650929 h 5618136"/>
              <a:gd name="connsiteX16" fmla="*/ 1436678 w 5542484"/>
              <a:gd name="connsiteY16" fmla="*/ 674176 h 5618136"/>
              <a:gd name="connsiteX17" fmla="*/ 1483173 w 5542484"/>
              <a:gd name="connsiteY17" fmla="*/ 697424 h 5618136"/>
              <a:gd name="connsiteX18" fmla="*/ 1514169 w 5542484"/>
              <a:gd name="connsiteY18" fmla="*/ 712922 h 5618136"/>
              <a:gd name="connsiteX19" fmla="*/ 1560664 w 5542484"/>
              <a:gd name="connsiteY19" fmla="*/ 728420 h 5618136"/>
              <a:gd name="connsiteX20" fmla="*/ 1583912 w 5542484"/>
              <a:gd name="connsiteY20" fmla="*/ 736169 h 5618136"/>
              <a:gd name="connsiteX21" fmla="*/ 1638156 w 5542484"/>
              <a:gd name="connsiteY21" fmla="*/ 759417 h 5618136"/>
              <a:gd name="connsiteX22" fmla="*/ 1746644 w 5542484"/>
              <a:gd name="connsiteY22" fmla="*/ 798163 h 5618136"/>
              <a:gd name="connsiteX23" fmla="*/ 1824135 w 5542484"/>
              <a:gd name="connsiteY23" fmla="*/ 844658 h 5618136"/>
              <a:gd name="connsiteX24" fmla="*/ 1870630 w 5542484"/>
              <a:gd name="connsiteY24" fmla="*/ 891153 h 5618136"/>
              <a:gd name="connsiteX25" fmla="*/ 1901627 w 5542484"/>
              <a:gd name="connsiteY25" fmla="*/ 922149 h 5618136"/>
              <a:gd name="connsiteX26" fmla="*/ 1924874 w 5542484"/>
              <a:gd name="connsiteY26" fmla="*/ 945397 h 5618136"/>
              <a:gd name="connsiteX27" fmla="*/ 1955871 w 5542484"/>
              <a:gd name="connsiteY27" fmla="*/ 991891 h 5618136"/>
              <a:gd name="connsiteX28" fmla="*/ 2002366 w 5542484"/>
              <a:gd name="connsiteY28" fmla="*/ 1053885 h 5618136"/>
              <a:gd name="connsiteX29" fmla="*/ 2033362 w 5542484"/>
              <a:gd name="connsiteY29" fmla="*/ 1108129 h 5618136"/>
              <a:gd name="connsiteX30" fmla="*/ 2041112 w 5542484"/>
              <a:gd name="connsiteY30" fmla="*/ 1131376 h 5618136"/>
              <a:gd name="connsiteX31" fmla="*/ 2056610 w 5542484"/>
              <a:gd name="connsiteY31" fmla="*/ 1154624 h 5618136"/>
              <a:gd name="connsiteX32" fmla="*/ 2103105 w 5542484"/>
              <a:gd name="connsiteY32" fmla="*/ 1216617 h 5618136"/>
              <a:gd name="connsiteX33" fmla="*/ 2141851 w 5542484"/>
              <a:gd name="connsiteY33" fmla="*/ 1286359 h 5618136"/>
              <a:gd name="connsiteX34" fmla="*/ 2165098 w 5542484"/>
              <a:gd name="connsiteY34" fmla="*/ 1301858 h 5618136"/>
              <a:gd name="connsiteX35" fmla="*/ 2180596 w 5542484"/>
              <a:gd name="connsiteY35" fmla="*/ 1325105 h 5618136"/>
              <a:gd name="connsiteX36" fmla="*/ 2203844 w 5542484"/>
              <a:gd name="connsiteY36" fmla="*/ 1332854 h 5618136"/>
              <a:gd name="connsiteX37" fmla="*/ 2227091 w 5542484"/>
              <a:gd name="connsiteY37" fmla="*/ 1348353 h 5618136"/>
              <a:gd name="connsiteX38" fmla="*/ 2273586 w 5542484"/>
              <a:gd name="connsiteY38" fmla="*/ 1356102 h 5618136"/>
              <a:gd name="connsiteX39" fmla="*/ 2304583 w 5542484"/>
              <a:gd name="connsiteY39" fmla="*/ 1363851 h 5618136"/>
              <a:gd name="connsiteX40" fmla="*/ 2358827 w 5542484"/>
              <a:gd name="connsiteY40" fmla="*/ 1371600 h 5618136"/>
              <a:gd name="connsiteX41" fmla="*/ 2436318 w 5542484"/>
              <a:gd name="connsiteY41" fmla="*/ 1394847 h 5618136"/>
              <a:gd name="connsiteX42" fmla="*/ 2467315 w 5542484"/>
              <a:gd name="connsiteY42" fmla="*/ 1402597 h 5618136"/>
              <a:gd name="connsiteX43" fmla="*/ 2490562 w 5542484"/>
              <a:gd name="connsiteY43" fmla="*/ 1418095 h 5618136"/>
              <a:gd name="connsiteX44" fmla="*/ 2521559 w 5542484"/>
              <a:gd name="connsiteY44" fmla="*/ 1425844 h 5618136"/>
              <a:gd name="connsiteX45" fmla="*/ 2544806 w 5542484"/>
              <a:gd name="connsiteY45" fmla="*/ 1433593 h 5618136"/>
              <a:gd name="connsiteX46" fmla="*/ 2606800 w 5542484"/>
              <a:gd name="connsiteY46" fmla="*/ 1449091 h 5618136"/>
              <a:gd name="connsiteX47" fmla="*/ 2630047 w 5542484"/>
              <a:gd name="connsiteY47" fmla="*/ 1456841 h 5618136"/>
              <a:gd name="connsiteX48" fmla="*/ 2692040 w 5542484"/>
              <a:gd name="connsiteY48" fmla="*/ 1503336 h 5618136"/>
              <a:gd name="connsiteX49" fmla="*/ 2738535 w 5542484"/>
              <a:gd name="connsiteY49" fmla="*/ 1565329 h 5618136"/>
              <a:gd name="connsiteX50" fmla="*/ 2761783 w 5542484"/>
              <a:gd name="connsiteY50" fmla="*/ 1611824 h 5618136"/>
              <a:gd name="connsiteX51" fmla="*/ 2777281 w 5542484"/>
              <a:gd name="connsiteY51" fmla="*/ 1635071 h 5618136"/>
              <a:gd name="connsiteX52" fmla="*/ 2808278 w 5542484"/>
              <a:gd name="connsiteY52" fmla="*/ 1650569 h 5618136"/>
              <a:gd name="connsiteX53" fmla="*/ 2878020 w 5542484"/>
              <a:gd name="connsiteY53" fmla="*/ 1689315 h 5618136"/>
              <a:gd name="connsiteX54" fmla="*/ 2909017 w 5542484"/>
              <a:gd name="connsiteY54" fmla="*/ 1712563 h 5618136"/>
              <a:gd name="connsiteX55" fmla="*/ 2955512 w 5542484"/>
              <a:gd name="connsiteY55" fmla="*/ 1728061 h 5618136"/>
              <a:gd name="connsiteX56" fmla="*/ 2978759 w 5542484"/>
              <a:gd name="connsiteY56" fmla="*/ 1735810 h 5618136"/>
              <a:gd name="connsiteX57" fmla="*/ 3033003 w 5542484"/>
              <a:gd name="connsiteY57" fmla="*/ 1774556 h 5618136"/>
              <a:gd name="connsiteX58" fmla="*/ 3056251 w 5542484"/>
              <a:gd name="connsiteY58" fmla="*/ 1797803 h 5618136"/>
              <a:gd name="connsiteX59" fmla="*/ 3094996 w 5542484"/>
              <a:gd name="connsiteY59" fmla="*/ 1821051 h 5618136"/>
              <a:gd name="connsiteX60" fmla="*/ 3110495 w 5542484"/>
              <a:gd name="connsiteY60" fmla="*/ 1836549 h 5618136"/>
              <a:gd name="connsiteX61" fmla="*/ 3133742 w 5542484"/>
              <a:gd name="connsiteY61" fmla="*/ 1852047 h 5618136"/>
              <a:gd name="connsiteX62" fmla="*/ 3172488 w 5542484"/>
              <a:gd name="connsiteY62" fmla="*/ 1898542 h 5618136"/>
              <a:gd name="connsiteX63" fmla="*/ 3226732 w 5542484"/>
              <a:gd name="connsiteY63" fmla="*/ 1952786 h 5618136"/>
              <a:gd name="connsiteX64" fmla="*/ 3242230 w 5542484"/>
              <a:gd name="connsiteY64" fmla="*/ 1976034 h 5618136"/>
              <a:gd name="connsiteX65" fmla="*/ 3280976 w 5542484"/>
              <a:gd name="connsiteY65" fmla="*/ 2014780 h 5618136"/>
              <a:gd name="connsiteX66" fmla="*/ 3296474 w 5542484"/>
              <a:gd name="connsiteY66" fmla="*/ 2038027 h 5618136"/>
              <a:gd name="connsiteX67" fmla="*/ 3366217 w 5542484"/>
              <a:gd name="connsiteY67" fmla="*/ 2084522 h 5618136"/>
              <a:gd name="connsiteX68" fmla="*/ 3412712 w 5542484"/>
              <a:gd name="connsiteY68" fmla="*/ 2115519 h 5618136"/>
              <a:gd name="connsiteX69" fmla="*/ 3435959 w 5542484"/>
              <a:gd name="connsiteY69" fmla="*/ 2131017 h 5618136"/>
              <a:gd name="connsiteX70" fmla="*/ 3451457 w 5542484"/>
              <a:gd name="connsiteY70" fmla="*/ 2154264 h 5618136"/>
              <a:gd name="connsiteX71" fmla="*/ 3435959 w 5542484"/>
              <a:gd name="connsiteY71" fmla="*/ 2301498 h 5618136"/>
              <a:gd name="connsiteX72" fmla="*/ 3420461 w 5542484"/>
              <a:gd name="connsiteY72" fmla="*/ 2363491 h 5618136"/>
              <a:gd name="connsiteX73" fmla="*/ 3420461 w 5542484"/>
              <a:gd name="connsiteY73" fmla="*/ 2657959 h 5618136"/>
              <a:gd name="connsiteX74" fmla="*/ 3428210 w 5542484"/>
              <a:gd name="connsiteY74" fmla="*/ 2681207 h 5618136"/>
              <a:gd name="connsiteX75" fmla="*/ 3451457 w 5542484"/>
              <a:gd name="connsiteY75" fmla="*/ 2766447 h 5618136"/>
              <a:gd name="connsiteX76" fmla="*/ 3466956 w 5542484"/>
              <a:gd name="connsiteY76" fmla="*/ 2781946 h 5618136"/>
              <a:gd name="connsiteX77" fmla="*/ 3497952 w 5542484"/>
              <a:gd name="connsiteY77" fmla="*/ 2828441 h 5618136"/>
              <a:gd name="connsiteX78" fmla="*/ 3513451 w 5542484"/>
              <a:gd name="connsiteY78" fmla="*/ 2843939 h 5618136"/>
              <a:gd name="connsiteX79" fmla="*/ 3536698 w 5542484"/>
              <a:gd name="connsiteY79" fmla="*/ 2882685 h 5618136"/>
              <a:gd name="connsiteX80" fmla="*/ 3552196 w 5542484"/>
              <a:gd name="connsiteY80" fmla="*/ 2905932 h 5618136"/>
              <a:gd name="connsiteX81" fmla="*/ 3590942 w 5542484"/>
              <a:gd name="connsiteY81" fmla="*/ 2944678 h 5618136"/>
              <a:gd name="connsiteX82" fmla="*/ 3583193 w 5542484"/>
              <a:gd name="connsiteY82" fmla="*/ 3068664 h 5618136"/>
              <a:gd name="connsiteX83" fmla="*/ 3567695 w 5542484"/>
              <a:gd name="connsiteY83" fmla="*/ 3122908 h 5618136"/>
              <a:gd name="connsiteX84" fmla="*/ 3559945 w 5542484"/>
              <a:gd name="connsiteY84" fmla="*/ 3200400 h 5618136"/>
              <a:gd name="connsiteX85" fmla="*/ 3575444 w 5542484"/>
              <a:gd name="connsiteY85" fmla="*/ 3417376 h 5618136"/>
              <a:gd name="connsiteX86" fmla="*/ 3583193 w 5542484"/>
              <a:gd name="connsiteY86" fmla="*/ 3487119 h 5618136"/>
              <a:gd name="connsiteX87" fmla="*/ 3598691 w 5542484"/>
              <a:gd name="connsiteY87" fmla="*/ 3564610 h 5618136"/>
              <a:gd name="connsiteX88" fmla="*/ 3606440 w 5542484"/>
              <a:gd name="connsiteY88" fmla="*/ 3618854 h 5618136"/>
              <a:gd name="connsiteX89" fmla="*/ 3637437 w 5542484"/>
              <a:gd name="connsiteY89" fmla="*/ 3696346 h 5618136"/>
              <a:gd name="connsiteX90" fmla="*/ 3652935 w 5542484"/>
              <a:gd name="connsiteY90" fmla="*/ 3750590 h 5618136"/>
              <a:gd name="connsiteX91" fmla="*/ 3668434 w 5542484"/>
              <a:gd name="connsiteY91" fmla="*/ 3781586 h 5618136"/>
              <a:gd name="connsiteX92" fmla="*/ 3683932 w 5542484"/>
              <a:gd name="connsiteY92" fmla="*/ 3835830 h 5618136"/>
              <a:gd name="connsiteX93" fmla="*/ 3699430 w 5542484"/>
              <a:gd name="connsiteY93" fmla="*/ 3866827 h 5618136"/>
              <a:gd name="connsiteX94" fmla="*/ 3714928 w 5542484"/>
              <a:gd name="connsiteY94" fmla="*/ 3913322 h 5618136"/>
              <a:gd name="connsiteX95" fmla="*/ 3753674 w 5542484"/>
              <a:gd name="connsiteY95" fmla="*/ 3967566 h 5618136"/>
              <a:gd name="connsiteX96" fmla="*/ 3769173 w 5542484"/>
              <a:gd name="connsiteY96" fmla="*/ 4045058 h 5618136"/>
              <a:gd name="connsiteX97" fmla="*/ 3792420 w 5542484"/>
              <a:gd name="connsiteY97" fmla="*/ 4099302 h 5618136"/>
              <a:gd name="connsiteX98" fmla="*/ 3823417 w 5542484"/>
              <a:gd name="connsiteY98" fmla="*/ 4184542 h 5618136"/>
              <a:gd name="connsiteX99" fmla="*/ 3831166 w 5542484"/>
              <a:gd name="connsiteY99" fmla="*/ 4207790 h 5618136"/>
              <a:gd name="connsiteX100" fmla="*/ 3885410 w 5542484"/>
              <a:gd name="connsiteY100" fmla="*/ 4285281 h 5618136"/>
              <a:gd name="connsiteX101" fmla="*/ 3900908 w 5542484"/>
              <a:gd name="connsiteY101" fmla="*/ 4300780 h 5618136"/>
              <a:gd name="connsiteX102" fmla="*/ 3908657 w 5542484"/>
              <a:gd name="connsiteY102" fmla="*/ 4324027 h 5618136"/>
              <a:gd name="connsiteX103" fmla="*/ 3924156 w 5542484"/>
              <a:gd name="connsiteY103" fmla="*/ 4339525 h 5618136"/>
              <a:gd name="connsiteX104" fmla="*/ 3931905 w 5542484"/>
              <a:gd name="connsiteY104" fmla="*/ 4370522 h 5618136"/>
              <a:gd name="connsiteX105" fmla="*/ 3978400 w 5542484"/>
              <a:gd name="connsiteY105" fmla="*/ 4463512 h 5618136"/>
              <a:gd name="connsiteX106" fmla="*/ 3986149 w 5542484"/>
              <a:gd name="connsiteY106" fmla="*/ 4494508 h 5618136"/>
              <a:gd name="connsiteX107" fmla="*/ 4001647 w 5542484"/>
              <a:gd name="connsiteY107" fmla="*/ 4541003 h 5618136"/>
              <a:gd name="connsiteX108" fmla="*/ 4009396 w 5542484"/>
              <a:gd name="connsiteY108" fmla="*/ 4587498 h 5618136"/>
              <a:gd name="connsiteX109" fmla="*/ 4017145 w 5542484"/>
              <a:gd name="connsiteY109" fmla="*/ 4641742 h 5618136"/>
              <a:gd name="connsiteX110" fmla="*/ 4032644 w 5542484"/>
              <a:gd name="connsiteY110" fmla="*/ 4657241 h 5618136"/>
              <a:gd name="connsiteX111" fmla="*/ 4048142 w 5542484"/>
              <a:gd name="connsiteY111" fmla="*/ 4680488 h 5618136"/>
              <a:gd name="connsiteX112" fmla="*/ 4079139 w 5542484"/>
              <a:gd name="connsiteY112" fmla="*/ 4688237 h 5618136"/>
              <a:gd name="connsiteX113" fmla="*/ 4117884 w 5542484"/>
              <a:gd name="connsiteY113" fmla="*/ 4719234 h 5618136"/>
              <a:gd name="connsiteX114" fmla="*/ 4133383 w 5542484"/>
              <a:gd name="connsiteY114" fmla="*/ 4734732 h 5618136"/>
              <a:gd name="connsiteX115" fmla="*/ 4164379 w 5542484"/>
              <a:gd name="connsiteY115" fmla="*/ 4757980 h 5618136"/>
              <a:gd name="connsiteX116" fmla="*/ 4179878 w 5542484"/>
              <a:gd name="connsiteY116" fmla="*/ 4773478 h 5618136"/>
              <a:gd name="connsiteX117" fmla="*/ 4203125 w 5542484"/>
              <a:gd name="connsiteY117" fmla="*/ 4781227 h 5618136"/>
              <a:gd name="connsiteX118" fmla="*/ 4218623 w 5542484"/>
              <a:gd name="connsiteY118" fmla="*/ 4804475 h 5618136"/>
              <a:gd name="connsiteX119" fmla="*/ 4234122 w 5542484"/>
              <a:gd name="connsiteY119" fmla="*/ 4819973 h 5618136"/>
              <a:gd name="connsiteX120" fmla="*/ 4265118 w 5542484"/>
              <a:gd name="connsiteY120" fmla="*/ 4858719 h 5618136"/>
              <a:gd name="connsiteX121" fmla="*/ 4280617 w 5542484"/>
              <a:gd name="connsiteY121" fmla="*/ 4905214 h 5618136"/>
              <a:gd name="connsiteX122" fmla="*/ 4288366 w 5542484"/>
              <a:gd name="connsiteY122" fmla="*/ 4928461 h 5618136"/>
              <a:gd name="connsiteX123" fmla="*/ 4296115 w 5542484"/>
              <a:gd name="connsiteY123" fmla="*/ 4959458 h 5618136"/>
              <a:gd name="connsiteX124" fmla="*/ 4303864 w 5542484"/>
              <a:gd name="connsiteY124" fmla="*/ 4982705 h 5618136"/>
              <a:gd name="connsiteX125" fmla="*/ 4342610 w 5542484"/>
              <a:gd name="connsiteY125" fmla="*/ 4998203 h 5618136"/>
              <a:gd name="connsiteX126" fmla="*/ 4381356 w 5542484"/>
              <a:gd name="connsiteY126" fmla="*/ 5021451 h 5618136"/>
              <a:gd name="connsiteX127" fmla="*/ 4435600 w 5542484"/>
              <a:gd name="connsiteY127" fmla="*/ 5044698 h 5618136"/>
              <a:gd name="connsiteX128" fmla="*/ 4458847 w 5542484"/>
              <a:gd name="connsiteY128" fmla="*/ 5067946 h 5618136"/>
              <a:gd name="connsiteX129" fmla="*/ 4489844 w 5542484"/>
              <a:gd name="connsiteY129" fmla="*/ 5075695 h 5618136"/>
              <a:gd name="connsiteX130" fmla="*/ 4513091 w 5542484"/>
              <a:gd name="connsiteY130" fmla="*/ 5160936 h 5618136"/>
              <a:gd name="connsiteX131" fmla="*/ 4505342 w 5542484"/>
              <a:gd name="connsiteY131" fmla="*/ 5284922 h 5618136"/>
              <a:gd name="connsiteX132" fmla="*/ 4520840 w 5542484"/>
              <a:gd name="connsiteY132" fmla="*/ 5486400 h 5618136"/>
              <a:gd name="connsiteX133" fmla="*/ 4528590 w 5542484"/>
              <a:gd name="connsiteY133" fmla="*/ 5618136 h 5618136"/>
              <a:gd name="connsiteX134" fmla="*/ 4567335 w 5542484"/>
              <a:gd name="connsiteY134" fmla="*/ 5602637 h 5618136"/>
              <a:gd name="connsiteX135" fmla="*/ 4621579 w 5542484"/>
              <a:gd name="connsiteY135" fmla="*/ 5579390 h 5618136"/>
              <a:gd name="connsiteX136" fmla="*/ 4660325 w 5542484"/>
              <a:gd name="connsiteY136" fmla="*/ 5540644 h 5618136"/>
              <a:gd name="connsiteX137" fmla="*/ 4675823 w 5542484"/>
              <a:gd name="connsiteY137" fmla="*/ 5509647 h 5618136"/>
              <a:gd name="connsiteX138" fmla="*/ 4683573 w 5542484"/>
              <a:gd name="connsiteY138" fmla="*/ 5478651 h 5618136"/>
              <a:gd name="connsiteX139" fmla="*/ 4637078 w 5542484"/>
              <a:gd name="connsiteY139" fmla="*/ 4967207 h 5618136"/>
              <a:gd name="connsiteX140" fmla="*/ 4652576 w 5542484"/>
              <a:gd name="connsiteY140" fmla="*/ 4192291 h 5618136"/>
              <a:gd name="connsiteX141" fmla="*/ 4660325 w 5542484"/>
              <a:gd name="connsiteY141" fmla="*/ 4138047 h 5618136"/>
              <a:gd name="connsiteX142" fmla="*/ 4668074 w 5542484"/>
              <a:gd name="connsiteY142" fmla="*/ 4068305 h 5618136"/>
              <a:gd name="connsiteX143" fmla="*/ 4675823 w 5542484"/>
              <a:gd name="connsiteY143" fmla="*/ 3952068 h 5618136"/>
              <a:gd name="connsiteX144" fmla="*/ 4683573 w 5542484"/>
              <a:gd name="connsiteY144" fmla="*/ 2750949 h 5618136"/>
              <a:gd name="connsiteX145" fmla="*/ 4691322 w 5542484"/>
              <a:gd name="connsiteY145" fmla="*/ 2673458 h 5618136"/>
              <a:gd name="connsiteX146" fmla="*/ 4706820 w 5542484"/>
              <a:gd name="connsiteY146" fmla="*/ 2479729 h 5618136"/>
              <a:gd name="connsiteX147" fmla="*/ 4714569 w 5542484"/>
              <a:gd name="connsiteY147" fmla="*/ 2146515 h 5618136"/>
              <a:gd name="connsiteX148" fmla="*/ 4745566 w 5542484"/>
              <a:gd name="connsiteY148" fmla="*/ 1852047 h 5618136"/>
              <a:gd name="connsiteX149" fmla="*/ 4753315 w 5542484"/>
              <a:gd name="connsiteY149" fmla="*/ 1766807 h 5618136"/>
              <a:gd name="connsiteX150" fmla="*/ 4761064 w 5542484"/>
              <a:gd name="connsiteY150" fmla="*/ 1712563 h 5618136"/>
              <a:gd name="connsiteX151" fmla="*/ 4768813 w 5542484"/>
              <a:gd name="connsiteY151" fmla="*/ 1635071 h 5618136"/>
              <a:gd name="connsiteX152" fmla="*/ 4792061 w 5542484"/>
              <a:gd name="connsiteY152" fmla="*/ 960895 h 5618136"/>
              <a:gd name="connsiteX153" fmla="*/ 4799810 w 5542484"/>
              <a:gd name="connsiteY153" fmla="*/ 898902 h 5618136"/>
              <a:gd name="connsiteX154" fmla="*/ 4807559 w 5542484"/>
              <a:gd name="connsiteY154" fmla="*/ 798163 h 5618136"/>
              <a:gd name="connsiteX155" fmla="*/ 4815308 w 5542484"/>
              <a:gd name="connsiteY155" fmla="*/ 767166 h 5618136"/>
              <a:gd name="connsiteX156" fmla="*/ 4823057 w 5542484"/>
              <a:gd name="connsiteY156" fmla="*/ 728420 h 5618136"/>
              <a:gd name="connsiteX157" fmla="*/ 4854054 w 5542484"/>
              <a:gd name="connsiteY157" fmla="*/ 604434 h 5618136"/>
              <a:gd name="connsiteX158" fmla="*/ 5174094 w 5542484"/>
              <a:gd name="connsiteY158" fmla="*/ 767683 h 5618136"/>
              <a:gd name="connsiteX159" fmla="*/ 5539596 w 5542484"/>
              <a:gd name="connsiteY159" fmla="*/ 1041744 h 5618136"/>
              <a:gd name="connsiteX160" fmla="*/ 5341217 w 5542484"/>
              <a:gd name="connsiteY160" fmla="*/ 744177 h 5618136"/>
              <a:gd name="connsiteX161" fmla="*/ 5272250 w 5542484"/>
              <a:gd name="connsiteY161" fmla="*/ 903809 h 5618136"/>
              <a:gd name="connsiteX162" fmla="*/ 4943944 w 5542484"/>
              <a:gd name="connsiteY162" fmla="*/ 788864 h 5618136"/>
              <a:gd name="connsiteX163" fmla="*/ 4928187 w 5542484"/>
              <a:gd name="connsiteY163" fmla="*/ 872555 h 5618136"/>
              <a:gd name="connsiteX164" fmla="*/ 4866969 w 5542484"/>
              <a:gd name="connsiteY164" fmla="*/ 887536 h 5618136"/>
              <a:gd name="connsiteX165" fmla="*/ 4752282 w 5542484"/>
              <a:gd name="connsiteY165" fmla="*/ 895027 h 5618136"/>
              <a:gd name="connsiteX166" fmla="*/ 4652059 w 5542484"/>
              <a:gd name="connsiteY166" fmla="*/ 940489 h 5618136"/>
              <a:gd name="connsiteX167" fmla="*/ 4333053 w 5542484"/>
              <a:gd name="connsiteY167" fmla="*/ 849307 h 5618136"/>
              <a:gd name="connsiteX168" fmla="*/ 4354750 w 5542484"/>
              <a:gd name="connsiteY168" fmla="*/ 826576 h 5618136"/>
              <a:gd name="connsiteX169" fmla="*/ 4208550 w 5542484"/>
              <a:gd name="connsiteY169" fmla="*/ 895544 h 5618136"/>
              <a:gd name="connsiteX170" fmla="*/ 3984599 w 5542484"/>
              <a:gd name="connsiteY170" fmla="*/ 857315 h 5618136"/>
              <a:gd name="connsiteX171" fmla="*/ 4121242 w 5542484"/>
              <a:gd name="connsiteY171" fmla="*/ 880045 h 5618136"/>
              <a:gd name="connsiteX172" fmla="*/ 4127442 w 5542484"/>
              <a:gd name="connsiteY172" fmla="*/ 902776 h 5618136"/>
              <a:gd name="connsiteX173" fmla="*/ 4339510 w 5542484"/>
              <a:gd name="connsiteY173" fmla="*/ 932998 h 5618136"/>
              <a:gd name="connsiteX174" fmla="*/ 4550804 w 5542484"/>
              <a:gd name="connsiteY174" fmla="*/ 536500 h 5618136"/>
              <a:gd name="connsiteX175" fmla="*/ 4534531 w 5542484"/>
              <a:gd name="connsiteY175" fmla="*/ 642921 h 5618136"/>
              <a:gd name="connsiteX176" fmla="*/ 4243679 w 5542484"/>
              <a:gd name="connsiteY176" fmla="*/ 429303 h 5618136"/>
              <a:gd name="connsiteX177" fmla="*/ 4158955 w 5542484"/>
              <a:gd name="connsiteY177" fmla="*/ 474765 h 5618136"/>
              <a:gd name="connsiteX178" fmla="*/ 4060799 w 5542484"/>
              <a:gd name="connsiteY178" fmla="*/ 423362 h 5618136"/>
              <a:gd name="connsiteX179" fmla="*/ 4103678 w 5542484"/>
              <a:gd name="connsiteY179" fmla="*/ 642146 h 5618136"/>
              <a:gd name="connsiteX180" fmla="*/ 3908399 w 5542484"/>
              <a:gd name="connsiteY180" fmla="*/ 697682 h 5618136"/>
              <a:gd name="connsiteX181" fmla="*/ 4048659 w 5542484"/>
              <a:gd name="connsiteY181" fmla="*/ 542699 h 5618136"/>
              <a:gd name="connsiteX182" fmla="*/ 3834524 w 5542484"/>
              <a:gd name="connsiteY182" fmla="*/ 641630 h 5618136"/>
              <a:gd name="connsiteX183" fmla="*/ 3505960 w 5542484"/>
              <a:gd name="connsiteY183" fmla="*/ 786281 h 5618136"/>
              <a:gd name="connsiteX184" fmla="*/ 2971526 w 5542484"/>
              <a:gd name="connsiteY184" fmla="*/ 572662 h 5618136"/>
              <a:gd name="connsiteX185" fmla="*/ 2940013 w 5542484"/>
              <a:gd name="connsiteY185" fmla="*/ 46495 h 5618136"/>
              <a:gd name="connsiteX186" fmla="*/ 2893518 w 5542484"/>
              <a:gd name="connsiteY186" fmla="*/ 30997 h 5618136"/>
              <a:gd name="connsiteX187" fmla="*/ 2854773 w 5542484"/>
              <a:gd name="connsiteY187" fmla="*/ 23247 h 5618136"/>
              <a:gd name="connsiteX188" fmla="*/ 2808278 w 5542484"/>
              <a:gd name="connsiteY188" fmla="*/ 7749 h 5618136"/>
              <a:gd name="connsiteX189" fmla="*/ 2754034 w 5542484"/>
              <a:gd name="connsiteY189" fmla="*/ 0 h 5618136"/>
              <a:gd name="connsiteX190" fmla="*/ 2544806 w 5542484"/>
              <a:gd name="connsiteY190" fmla="*/ 7749 h 5618136"/>
              <a:gd name="connsiteX191" fmla="*/ 2513810 w 5542484"/>
              <a:gd name="connsiteY191" fmla="*/ 15498 h 5618136"/>
              <a:gd name="connsiteX192" fmla="*/ 2467315 w 5542484"/>
              <a:gd name="connsiteY192" fmla="*/ 23247 h 5618136"/>
              <a:gd name="connsiteX193" fmla="*/ 2436318 w 5542484"/>
              <a:gd name="connsiteY193" fmla="*/ 30997 h 5618136"/>
              <a:gd name="connsiteX194" fmla="*/ 2366576 w 5542484"/>
              <a:gd name="connsiteY194" fmla="*/ 38746 h 5618136"/>
              <a:gd name="connsiteX195" fmla="*/ 2242590 w 5542484"/>
              <a:gd name="connsiteY195" fmla="*/ 54244 h 5618136"/>
              <a:gd name="connsiteX196" fmla="*/ 1560664 w 5542484"/>
              <a:gd name="connsiteY196" fmla="*/ 46495 h 5618136"/>
              <a:gd name="connsiteX197" fmla="*/ 1521918 w 5542484"/>
              <a:gd name="connsiteY197" fmla="*/ 38746 h 5618136"/>
              <a:gd name="connsiteX198" fmla="*/ 1452176 w 5542484"/>
              <a:gd name="connsiteY198" fmla="*/ 30997 h 5618136"/>
              <a:gd name="connsiteX199" fmla="*/ 1095715 w 5542484"/>
              <a:gd name="connsiteY199" fmla="*/ 38746 h 5618136"/>
              <a:gd name="connsiteX200" fmla="*/ 917484 w 5542484"/>
              <a:gd name="connsiteY200" fmla="*/ 46495 h 5618136"/>
              <a:gd name="connsiteX201" fmla="*/ 870990 w 5542484"/>
              <a:gd name="connsiteY201" fmla="*/ 61993 h 5618136"/>
              <a:gd name="connsiteX202" fmla="*/ 847742 w 5542484"/>
              <a:gd name="connsiteY202" fmla="*/ 69742 h 5618136"/>
              <a:gd name="connsiteX203" fmla="*/ 646264 w 5542484"/>
              <a:gd name="connsiteY203" fmla="*/ 85241 h 5618136"/>
              <a:gd name="connsiteX204" fmla="*/ 530027 w 5542484"/>
              <a:gd name="connsiteY204" fmla="*/ 108488 h 5618136"/>
              <a:gd name="connsiteX205" fmla="*/ 499030 w 5542484"/>
              <a:gd name="connsiteY205" fmla="*/ 116237 h 5618136"/>
              <a:gd name="connsiteX206" fmla="*/ 344047 w 5542484"/>
              <a:gd name="connsiteY206" fmla="*/ 123986 h 5618136"/>
              <a:gd name="connsiteX207" fmla="*/ 251057 w 5542484"/>
              <a:gd name="connsiteY207" fmla="*/ 131736 h 5618136"/>
              <a:gd name="connsiteX208" fmla="*/ 204562 w 5542484"/>
              <a:gd name="connsiteY208" fmla="*/ 162732 h 5618136"/>
              <a:gd name="connsiteX209" fmla="*/ 181315 w 5542484"/>
              <a:gd name="connsiteY209" fmla="*/ 185980 h 5618136"/>
              <a:gd name="connsiteX210" fmla="*/ 134820 w 5542484"/>
              <a:gd name="connsiteY210" fmla="*/ 216976 h 5618136"/>
              <a:gd name="connsiteX211" fmla="*/ 96074 w 5542484"/>
              <a:gd name="connsiteY211" fmla="*/ 240224 h 5618136"/>
              <a:gd name="connsiteX212" fmla="*/ 57328 w 5542484"/>
              <a:gd name="connsiteY212" fmla="*/ 278969 h 5618136"/>
              <a:gd name="connsiteX213" fmla="*/ 41830 w 5542484"/>
              <a:gd name="connsiteY213" fmla="*/ 294468 h 5618136"/>
              <a:gd name="connsiteX214" fmla="*/ 10834 w 5542484"/>
              <a:gd name="connsiteY214" fmla="*/ 340963 h 5618136"/>
              <a:gd name="connsiteX215" fmla="*/ 10834 w 5542484"/>
              <a:gd name="connsiteY215" fmla="*/ 627681 h 5618136"/>
              <a:gd name="connsiteX216" fmla="*/ 18583 w 5542484"/>
              <a:gd name="connsiteY216" fmla="*/ 650929 h 5618136"/>
              <a:gd name="connsiteX217" fmla="*/ 41830 w 5542484"/>
              <a:gd name="connsiteY217" fmla="*/ 666427 h 5618136"/>
              <a:gd name="connsiteX218" fmla="*/ 65078 w 5542484"/>
              <a:gd name="connsiteY218" fmla="*/ 697424 h 5618136"/>
              <a:gd name="connsiteX219" fmla="*/ 119322 w 5542484"/>
              <a:gd name="connsiteY219" fmla="*/ 720671 h 5618136"/>
              <a:gd name="connsiteX220" fmla="*/ 196813 w 5542484"/>
              <a:gd name="connsiteY220" fmla="*/ 736169 h 5618136"/>
              <a:gd name="connsiteX221" fmla="*/ 235559 w 5542484"/>
              <a:gd name="connsiteY221" fmla="*/ 743919 h 5618136"/>
              <a:gd name="connsiteX222" fmla="*/ 258806 w 5542484"/>
              <a:gd name="connsiteY222" fmla="*/ 767166 h 5618136"/>
              <a:gd name="connsiteX0" fmla="*/ 204562 w 5542484"/>
              <a:gd name="connsiteY0" fmla="*/ 751668 h 5618136"/>
              <a:gd name="connsiteX1" fmla="*/ 243308 w 5542484"/>
              <a:gd name="connsiteY1" fmla="*/ 767166 h 5618136"/>
              <a:gd name="connsiteX2" fmla="*/ 266556 w 5542484"/>
              <a:gd name="connsiteY2" fmla="*/ 774915 h 5618136"/>
              <a:gd name="connsiteX3" fmla="*/ 359545 w 5542484"/>
              <a:gd name="connsiteY3" fmla="*/ 782664 h 5618136"/>
              <a:gd name="connsiteX4" fmla="*/ 452535 w 5542484"/>
              <a:gd name="connsiteY4" fmla="*/ 774915 h 5618136"/>
              <a:gd name="connsiteX5" fmla="*/ 475783 w 5542484"/>
              <a:gd name="connsiteY5" fmla="*/ 759417 h 5618136"/>
              <a:gd name="connsiteX6" fmla="*/ 499030 w 5542484"/>
              <a:gd name="connsiteY6" fmla="*/ 751668 h 5618136"/>
              <a:gd name="connsiteX7" fmla="*/ 568773 w 5542484"/>
              <a:gd name="connsiteY7" fmla="*/ 736169 h 5618136"/>
              <a:gd name="connsiteX8" fmla="*/ 654013 w 5542484"/>
              <a:gd name="connsiteY8" fmla="*/ 712922 h 5618136"/>
              <a:gd name="connsiteX9" fmla="*/ 716006 w 5542484"/>
              <a:gd name="connsiteY9" fmla="*/ 705173 h 5618136"/>
              <a:gd name="connsiteX10" fmla="*/ 739254 w 5542484"/>
              <a:gd name="connsiteY10" fmla="*/ 689675 h 5618136"/>
              <a:gd name="connsiteX11" fmla="*/ 762501 w 5542484"/>
              <a:gd name="connsiteY11" fmla="*/ 681925 h 5618136"/>
              <a:gd name="connsiteX12" fmla="*/ 878739 w 5542484"/>
              <a:gd name="connsiteY12" fmla="*/ 650929 h 5618136"/>
              <a:gd name="connsiteX13" fmla="*/ 1025973 w 5542484"/>
              <a:gd name="connsiteY13" fmla="*/ 635430 h 5618136"/>
              <a:gd name="connsiteX14" fmla="*/ 1103464 w 5542484"/>
              <a:gd name="connsiteY14" fmla="*/ 627681 h 5618136"/>
              <a:gd name="connsiteX15" fmla="*/ 1374684 w 5542484"/>
              <a:gd name="connsiteY15" fmla="*/ 650929 h 5618136"/>
              <a:gd name="connsiteX16" fmla="*/ 1436678 w 5542484"/>
              <a:gd name="connsiteY16" fmla="*/ 674176 h 5618136"/>
              <a:gd name="connsiteX17" fmla="*/ 1483173 w 5542484"/>
              <a:gd name="connsiteY17" fmla="*/ 697424 h 5618136"/>
              <a:gd name="connsiteX18" fmla="*/ 1514169 w 5542484"/>
              <a:gd name="connsiteY18" fmla="*/ 712922 h 5618136"/>
              <a:gd name="connsiteX19" fmla="*/ 1560664 w 5542484"/>
              <a:gd name="connsiteY19" fmla="*/ 728420 h 5618136"/>
              <a:gd name="connsiteX20" fmla="*/ 1583912 w 5542484"/>
              <a:gd name="connsiteY20" fmla="*/ 736169 h 5618136"/>
              <a:gd name="connsiteX21" fmla="*/ 1638156 w 5542484"/>
              <a:gd name="connsiteY21" fmla="*/ 759417 h 5618136"/>
              <a:gd name="connsiteX22" fmla="*/ 1746644 w 5542484"/>
              <a:gd name="connsiteY22" fmla="*/ 798163 h 5618136"/>
              <a:gd name="connsiteX23" fmla="*/ 1824135 w 5542484"/>
              <a:gd name="connsiteY23" fmla="*/ 844658 h 5618136"/>
              <a:gd name="connsiteX24" fmla="*/ 1870630 w 5542484"/>
              <a:gd name="connsiteY24" fmla="*/ 891153 h 5618136"/>
              <a:gd name="connsiteX25" fmla="*/ 1901627 w 5542484"/>
              <a:gd name="connsiteY25" fmla="*/ 922149 h 5618136"/>
              <a:gd name="connsiteX26" fmla="*/ 1924874 w 5542484"/>
              <a:gd name="connsiteY26" fmla="*/ 945397 h 5618136"/>
              <a:gd name="connsiteX27" fmla="*/ 1955871 w 5542484"/>
              <a:gd name="connsiteY27" fmla="*/ 991891 h 5618136"/>
              <a:gd name="connsiteX28" fmla="*/ 2002366 w 5542484"/>
              <a:gd name="connsiteY28" fmla="*/ 1053885 h 5618136"/>
              <a:gd name="connsiteX29" fmla="*/ 2033362 w 5542484"/>
              <a:gd name="connsiteY29" fmla="*/ 1108129 h 5618136"/>
              <a:gd name="connsiteX30" fmla="*/ 2041112 w 5542484"/>
              <a:gd name="connsiteY30" fmla="*/ 1131376 h 5618136"/>
              <a:gd name="connsiteX31" fmla="*/ 2056610 w 5542484"/>
              <a:gd name="connsiteY31" fmla="*/ 1154624 h 5618136"/>
              <a:gd name="connsiteX32" fmla="*/ 2103105 w 5542484"/>
              <a:gd name="connsiteY32" fmla="*/ 1216617 h 5618136"/>
              <a:gd name="connsiteX33" fmla="*/ 2141851 w 5542484"/>
              <a:gd name="connsiteY33" fmla="*/ 1286359 h 5618136"/>
              <a:gd name="connsiteX34" fmla="*/ 2165098 w 5542484"/>
              <a:gd name="connsiteY34" fmla="*/ 1301858 h 5618136"/>
              <a:gd name="connsiteX35" fmla="*/ 2180596 w 5542484"/>
              <a:gd name="connsiteY35" fmla="*/ 1325105 h 5618136"/>
              <a:gd name="connsiteX36" fmla="*/ 2203844 w 5542484"/>
              <a:gd name="connsiteY36" fmla="*/ 1332854 h 5618136"/>
              <a:gd name="connsiteX37" fmla="*/ 2227091 w 5542484"/>
              <a:gd name="connsiteY37" fmla="*/ 1348353 h 5618136"/>
              <a:gd name="connsiteX38" fmla="*/ 2273586 w 5542484"/>
              <a:gd name="connsiteY38" fmla="*/ 1356102 h 5618136"/>
              <a:gd name="connsiteX39" fmla="*/ 2304583 w 5542484"/>
              <a:gd name="connsiteY39" fmla="*/ 1363851 h 5618136"/>
              <a:gd name="connsiteX40" fmla="*/ 2358827 w 5542484"/>
              <a:gd name="connsiteY40" fmla="*/ 1371600 h 5618136"/>
              <a:gd name="connsiteX41" fmla="*/ 2436318 w 5542484"/>
              <a:gd name="connsiteY41" fmla="*/ 1394847 h 5618136"/>
              <a:gd name="connsiteX42" fmla="*/ 2467315 w 5542484"/>
              <a:gd name="connsiteY42" fmla="*/ 1402597 h 5618136"/>
              <a:gd name="connsiteX43" fmla="*/ 2490562 w 5542484"/>
              <a:gd name="connsiteY43" fmla="*/ 1418095 h 5618136"/>
              <a:gd name="connsiteX44" fmla="*/ 2521559 w 5542484"/>
              <a:gd name="connsiteY44" fmla="*/ 1425844 h 5618136"/>
              <a:gd name="connsiteX45" fmla="*/ 2544806 w 5542484"/>
              <a:gd name="connsiteY45" fmla="*/ 1433593 h 5618136"/>
              <a:gd name="connsiteX46" fmla="*/ 2606800 w 5542484"/>
              <a:gd name="connsiteY46" fmla="*/ 1449091 h 5618136"/>
              <a:gd name="connsiteX47" fmla="*/ 2630047 w 5542484"/>
              <a:gd name="connsiteY47" fmla="*/ 1456841 h 5618136"/>
              <a:gd name="connsiteX48" fmla="*/ 2692040 w 5542484"/>
              <a:gd name="connsiteY48" fmla="*/ 1503336 h 5618136"/>
              <a:gd name="connsiteX49" fmla="*/ 2738535 w 5542484"/>
              <a:gd name="connsiteY49" fmla="*/ 1565329 h 5618136"/>
              <a:gd name="connsiteX50" fmla="*/ 2761783 w 5542484"/>
              <a:gd name="connsiteY50" fmla="*/ 1611824 h 5618136"/>
              <a:gd name="connsiteX51" fmla="*/ 2777281 w 5542484"/>
              <a:gd name="connsiteY51" fmla="*/ 1635071 h 5618136"/>
              <a:gd name="connsiteX52" fmla="*/ 2808278 w 5542484"/>
              <a:gd name="connsiteY52" fmla="*/ 1650569 h 5618136"/>
              <a:gd name="connsiteX53" fmla="*/ 2878020 w 5542484"/>
              <a:gd name="connsiteY53" fmla="*/ 1689315 h 5618136"/>
              <a:gd name="connsiteX54" fmla="*/ 2909017 w 5542484"/>
              <a:gd name="connsiteY54" fmla="*/ 1712563 h 5618136"/>
              <a:gd name="connsiteX55" fmla="*/ 2955512 w 5542484"/>
              <a:gd name="connsiteY55" fmla="*/ 1728061 h 5618136"/>
              <a:gd name="connsiteX56" fmla="*/ 2978759 w 5542484"/>
              <a:gd name="connsiteY56" fmla="*/ 1735810 h 5618136"/>
              <a:gd name="connsiteX57" fmla="*/ 3033003 w 5542484"/>
              <a:gd name="connsiteY57" fmla="*/ 1774556 h 5618136"/>
              <a:gd name="connsiteX58" fmla="*/ 3056251 w 5542484"/>
              <a:gd name="connsiteY58" fmla="*/ 1797803 h 5618136"/>
              <a:gd name="connsiteX59" fmla="*/ 3094996 w 5542484"/>
              <a:gd name="connsiteY59" fmla="*/ 1821051 h 5618136"/>
              <a:gd name="connsiteX60" fmla="*/ 3110495 w 5542484"/>
              <a:gd name="connsiteY60" fmla="*/ 1836549 h 5618136"/>
              <a:gd name="connsiteX61" fmla="*/ 3133742 w 5542484"/>
              <a:gd name="connsiteY61" fmla="*/ 1852047 h 5618136"/>
              <a:gd name="connsiteX62" fmla="*/ 3172488 w 5542484"/>
              <a:gd name="connsiteY62" fmla="*/ 1898542 h 5618136"/>
              <a:gd name="connsiteX63" fmla="*/ 3226732 w 5542484"/>
              <a:gd name="connsiteY63" fmla="*/ 1952786 h 5618136"/>
              <a:gd name="connsiteX64" fmla="*/ 3242230 w 5542484"/>
              <a:gd name="connsiteY64" fmla="*/ 1976034 h 5618136"/>
              <a:gd name="connsiteX65" fmla="*/ 3280976 w 5542484"/>
              <a:gd name="connsiteY65" fmla="*/ 2014780 h 5618136"/>
              <a:gd name="connsiteX66" fmla="*/ 3296474 w 5542484"/>
              <a:gd name="connsiteY66" fmla="*/ 2038027 h 5618136"/>
              <a:gd name="connsiteX67" fmla="*/ 3366217 w 5542484"/>
              <a:gd name="connsiteY67" fmla="*/ 2084522 h 5618136"/>
              <a:gd name="connsiteX68" fmla="*/ 3412712 w 5542484"/>
              <a:gd name="connsiteY68" fmla="*/ 2115519 h 5618136"/>
              <a:gd name="connsiteX69" fmla="*/ 3435959 w 5542484"/>
              <a:gd name="connsiteY69" fmla="*/ 2131017 h 5618136"/>
              <a:gd name="connsiteX70" fmla="*/ 3451457 w 5542484"/>
              <a:gd name="connsiteY70" fmla="*/ 2154264 h 5618136"/>
              <a:gd name="connsiteX71" fmla="*/ 3435959 w 5542484"/>
              <a:gd name="connsiteY71" fmla="*/ 2301498 h 5618136"/>
              <a:gd name="connsiteX72" fmla="*/ 3420461 w 5542484"/>
              <a:gd name="connsiteY72" fmla="*/ 2363491 h 5618136"/>
              <a:gd name="connsiteX73" fmla="*/ 3420461 w 5542484"/>
              <a:gd name="connsiteY73" fmla="*/ 2657959 h 5618136"/>
              <a:gd name="connsiteX74" fmla="*/ 3428210 w 5542484"/>
              <a:gd name="connsiteY74" fmla="*/ 2681207 h 5618136"/>
              <a:gd name="connsiteX75" fmla="*/ 3451457 w 5542484"/>
              <a:gd name="connsiteY75" fmla="*/ 2766447 h 5618136"/>
              <a:gd name="connsiteX76" fmla="*/ 3466956 w 5542484"/>
              <a:gd name="connsiteY76" fmla="*/ 2781946 h 5618136"/>
              <a:gd name="connsiteX77" fmla="*/ 3497952 w 5542484"/>
              <a:gd name="connsiteY77" fmla="*/ 2828441 h 5618136"/>
              <a:gd name="connsiteX78" fmla="*/ 3513451 w 5542484"/>
              <a:gd name="connsiteY78" fmla="*/ 2843939 h 5618136"/>
              <a:gd name="connsiteX79" fmla="*/ 3536698 w 5542484"/>
              <a:gd name="connsiteY79" fmla="*/ 2882685 h 5618136"/>
              <a:gd name="connsiteX80" fmla="*/ 3552196 w 5542484"/>
              <a:gd name="connsiteY80" fmla="*/ 2905932 h 5618136"/>
              <a:gd name="connsiteX81" fmla="*/ 3590942 w 5542484"/>
              <a:gd name="connsiteY81" fmla="*/ 2944678 h 5618136"/>
              <a:gd name="connsiteX82" fmla="*/ 3583193 w 5542484"/>
              <a:gd name="connsiteY82" fmla="*/ 3068664 h 5618136"/>
              <a:gd name="connsiteX83" fmla="*/ 3567695 w 5542484"/>
              <a:gd name="connsiteY83" fmla="*/ 3122908 h 5618136"/>
              <a:gd name="connsiteX84" fmla="*/ 3559945 w 5542484"/>
              <a:gd name="connsiteY84" fmla="*/ 3200400 h 5618136"/>
              <a:gd name="connsiteX85" fmla="*/ 3575444 w 5542484"/>
              <a:gd name="connsiteY85" fmla="*/ 3417376 h 5618136"/>
              <a:gd name="connsiteX86" fmla="*/ 3583193 w 5542484"/>
              <a:gd name="connsiteY86" fmla="*/ 3487119 h 5618136"/>
              <a:gd name="connsiteX87" fmla="*/ 3598691 w 5542484"/>
              <a:gd name="connsiteY87" fmla="*/ 3564610 h 5618136"/>
              <a:gd name="connsiteX88" fmla="*/ 3606440 w 5542484"/>
              <a:gd name="connsiteY88" fmla="*/ 3618854 h 5618136"/>
              <a:gd name="connsiteX89" fmla="*/ 3637437 w 5542484"/>
              <a:gd name="connsiteY89" fmla="*/ 3696346 h 5618136"/>
              <a:gd name="connsiteX90" fmla="*/ 3652935 w 5542484"/>
              <a:gd name="connsiteY90" fmla="*/ 3750590 h 5618136"/>
              <a:gd name="connsiteX91" fmla="*/ 3668434 w 5542484"/>
              <a:gd name="connsiteY91" fmla="*/ 3781586 h 5618136"/>
              <a:gd name="connsiteX92" fmla="*/ 3683932 w 5542484"/>
              <a:gd name="connsiteY92" fmla="*/ 3835830 h 5618136"/>
              <a:gd name="connsiteX93" fmla="*/ 3699430 w 5542484"/>
              <a:gd name="connsiteY93" fmla="*/ 3866827 h 5618136"/>
              <a:gd name="connsiteX94" fmla="*/ 3714928 w 5542484"/>
              <a:gd name="connsiteY94" fmla="*/ 3913322 h 5618136"/>
              <a:gd name="connsiteX95" fmla="*/ 3753674 w 5542484"/>
              <a:gd name="connsiteY95" fmla="*/ 3967566 h 5618136"/>
              <a:gd name="connsiteX96" fmla="*/ 3769173 w 5542484"/>
              <a:gd name="connsiteY96" fmla="*/ 4045058 h 5618136"/>
              <a:gd name="connsiteX97" fmla="*/ 3792420 w 5542484"/>
              <a:gd name="connsiteY97" fmla="*/ 4099302 h 5618136"/>
              <a:gd name="connsiteX98" fmla="*/ 3823417 w 5542484"/>
              <a:gd name="connsiteY98" fmla="*/ 4184542 h 5618136"/>
              <a:gd name="connsiteX99" fmla="*/ 3831166 w 5542484"/>
              <a:gd name="connsiteY99" fmla="*/ 4207790 h 5618136"/>
              <a:gd name="connsiteX100" fmla="*/ 3885410 w 5542484"/>
              <a:gd name="connsiteY100" fmla="*/ 4285281 h 5618136"/>
              <a:gd name="connsiteX101" fmla="*/ 3900908 w 5542484"/>
              <a:gd name="connsiteY101" fmla="*/ 4300780 h 5618136"/>
              <a:gd name="connsiteX102" fmla="*/ 3908657 w 5542484"/>
              <a:gd name="connsiteY102" fmla="*/ 4324027 h 5618136"/>
              <a:gd name="connsiteX103" fmla="*/ 3924156 w 5542484"/>
              <a:gd name="connsiteY103" fmla="*/ 4339525 h 5618136"/>
              <a:gd name="connsiteX104" fmla="*/ 3931905 w 5542484"/>
              <a:gd name="connsiteY104" fmla="*/ 4370522 h 5618136"/>
              <a:gd name="connsiteX105" fmla="*/ 3978400 w 5542484"/>
              <a:gd name="connsiteY105" fmla="*/ 4463512 h 5618136"/>
              <a:gd name="connsiteX106" fmla="*/ 3986149 w 5542484"/>
              <a:gd name="connsiteY106" fmla="*/ 4494508 h 5618136"/>
              <a:gd name="connsiteX107" fmla="*/ 4001647 w 5542484"/>
              <a:gd name="connsiteY107" fmla="*/ 4541003 h 5618136"/>
              <a:gd name="connsiteX108" fmla="*/ 4009396 w 5542484"/>
              <a:gd name="connsiteY108" fmla="*/ 4587498 h 5618136"/>
              <a:gd name="connsiteX109" fmla="*/ 4017145 w 5542484"/>
              <a:gd name="connsiteY109" fmla="*/ 4641742 h 5618136"/>
              <a:gd name="connsiteX110" fmla="*/ 4032644 w 5542484"/>
              <a:gd name="connsiteY110" fmla="*/ 4657241 h 5618136"/>
              <a:gd name="connsiteX111" fmla="*/ 4048142 w 5542484"/>
              <a:gd name="connsiteY111" fmla="*/ 4680488 h 5618136"/>
              <a:gd name="connsiteX112" fmla="*/ 4079139 w 5542484"/>
              <a:gd name="connsiteY112" fmla="*/ 4688237 h 5618136"/>
              <a:gd name="connsiteX113" fmla="*/ 4117884 w 5542484"/>
              <a:gd name="connsiteY113" fmla="*/ 4719234 h 5618136"/>
              <a:gd name="connsiteX114" fmla="*/ 4133383 w 5542484"/>
              <a:gd name="connsiteY114" fmla="*/ 4734732 h 5618136"/>
              <a:gd name="connsiteX115" fmla="*/ 4164379 w 5542484"/>
              <a:gd name="connsiteY115" fmla="*/ 4757980 h 5618136"/>
              <a:gd name="connsiteX116" fmla="*/ 4179878 w 5542484"/>
              <a:gd name="connsiteY116" fmla="*/ 4773478 h 5618136"/>
              <a:gd name="connsiteX117" fmla="*/ 4203125 w 5542484"/>
              <a:gd name="connsiteY117" fmla="*/ 4781227 h 5618136"/>
              <a:gd name="connsiteX118" fmla="*/ 4218623 w 5542484"/>
              <a:gd name="connsiteY118" fmla="*/ 4804475 h 5618136"/>
              <a:gd name="connsiteX119" fmla="*/ 4234122 w 5542484"/>
              <a:gd name="connsiteY119" fmla="*/ 4819973 h 5618136"/>
              <a:gd name="connsiteX120" fmla="*/ 4265118 w 5542484"/>
              <a:gd name="connsiteY120" fmla="*/ 4858719 h 5618136"/>
              <a:gd name="connsiteX121" fmla="*/ 4280617 w 5542484"/>
              <a:gd name="connsiteY121" fmla="*/ 4905214 h 5618136"/>
              <a:gd name="connsiteX122" fmla="*/ 4288366 w 5542484"/>
              <a:gd name="connsiteY122" fmla="*/ 4928461 h 5618136"/>
              <a:gd name="connsiteX123" fmla="*/ 4296115 w 5542484"/>
              <a:gd name="connsiteY123" fmla="*/ 4959458 h 5618136"/>
              <a:gd name="connsiteX124" fmla="*/ 4303864 w 5542484"/>
              <a:gd name="connsiteY124" fmla="*/ 4982705 h 5618136"/>
              <a:gd name="connsiteX125" fmla="*/ 4342610 w 5542484"/>
              <a:gd name="connsiteY125" fmla="*/ 4998203 h 5618136"/>
              <a:gd name="connsiteX126" fmla="*/ 4381356 w 5542484"/>
              <a:gd name="connsiteY126" fmla="*/ 5021451 h 5618136"/>
              <a:gd name="connsiteX127" fmla="*/ 4435600 w 5542484"/>
              <a:gd name="connsiteY127" fmla="*/ 5044698 h 5618136"/>
              <a:gd name="connsiteX128" fmla="*/ 4458847 w 5542484"/>
              <a:gd name="connsiteY128" fmla="*/ 5067946 h 5618136"/>
              <a:gd name="connsiteX129" fmla="*/ 4489844 w 5542484"/>
              <a:gd name="connsiteY129" fmla="*/ 5075695 h 5618136"/>
              <a:gd name="connsiteX130" fmla="*/ 4513091 w 5542484"/>
              <a:gd name="connsiteY130" fmla="*/ 5160936 h 5618136"/>
              <a:gd name="connsiteX131" fmla="*/ 4505342 w 5542484"/>
              <a:gd name="connsiteY131" fmla="*/ 5284922 h 5618136"/>
              <a:gd name="connsiteX132" fmla="*/ 4520840 w 5542484"/>
              <a:gd name="connsiteY132" fmla="*/ 5486400 h 5618136"/>
              <a:gd name="connsiteX133" fmla="*/ 4528590 w 5542484"/>
              <a:gd name="connsiteY133" fmla="*/ 5618136 h 5618136"/>
              <a:gd name="connsiteX134" fmla="*/ 4567335 w 5542484"/>
              <a:gd name="connsiteY134" fmla="*/ 5602637 h 5618136"/>
              <a:gd name="connsiteX135" fmla="*/ 4621579 w 5542484"/>
              <a:gd name="connsiteY135" fmla="*/ 5579390 h 5618136"/>
              <a:gd name="connsiteX136" fmla="*/ 4660325 w 5542484"/>
              <a:gd name="connsiteY136" fmla="*/ 5540644 h 5618136"/>
              <a:gd name="connsiteX137" fmla="*/ 4675823 w 5542484"/>
              <a:gd name="connsiteY137" fmla="*/ 5509647 h 5618136"/>
              <a:gd name="connsiteX138" fmla="*/ 4683573 w 5542484"/>
              <a:gd name="connsiteY138" fmla="*/ 5478651 h 5618136"/>
              <a:gd name="connsiteX139" fmla="*/ 4637078 w 5542484"/>
              <a:gd name="connsiteY139" fmla="*/ 4967207 h 5618136"/>
              <a:gd name="connsiteX140" fmla="*/ 4652576 w 5542484"/>
              <a:gd name="connsiteY140" fmla="*/ 4192291 h 5618136"/>
              <a:gd name="connsiteX141" fmla="*/ 4660325 w 5542484"/>
              <a:gd name="connsiteY141" fmla="*/ 4138047 h 5618136"/>
              <a:gd name="connsiteX142" fmla="*/ 4668074 w 5542484"/>
              <a:gd name="connsiteY142" fmla="*/ 4068305 h 5618136"/>
              <a:gd name="connsiteX143" fmla="*/ 4675823 w 5542484"/>
              <a:gd name="connsiteY143" fmla="*/ 3952068 h 5618136"/>
              <a:gd name="connsiteX144" fmla="*/ 4683573 w 5542484"/>
              <a:gd name="connsiteY144" fmla="*/ 2750949 h 5618136"/>
              <a:gd name="connsiteX145" fmla="*/ 4691322 w 5542484"/>
              <a:gd name="connsiteY145" fmla="*/ 2673458 h 5618136"/>
              <a:gd name="connsiteX146" fmla="*/ 4706820 w 5542484"/>
              <a:gd name="connsiteY146" fmla="*/ 2479729 h 5618136"/>
              <a:gd name="connsiteX147" fmla="*/ 4714569 w 5542484"/>
              <a:gd name="connsiteY147" fmla="*/ 2146515 h 5618136"/>
              <a:gd name="connsiteX148" fmla="*/ 4745566 w 5542484"/>
              <a:gd name="connsiteY148" fmla="*/ 1852047 h 5618136"/>
              <a:gd name="connsiteX149" fmla="*/ 4753315 w 5542484"/>
              <a:gd name="connsiteY149" fmla="*/ 1766807 h 5618136"/>
              <a:gd name="connsiteX150" fmla="*/ 4761064 w 5542484"/>
              <a:gd name="connsiteY150" fmla="*/ 1712563 h 5618136"/>
              <a:gd name="connsiteX151" fmla="*/ 4768813 w 5542484"/>
              <a:gd name="connsiteY151" fmla="*/ 1635071 h 5618136"/>
              <a:gd name="connsiteX152" fmla="*/ 4792061 w 5542484"/>
              <a:gd name="connsiteY152" fmla="*/ 960895 h 5618136"/>
              <a:gd name="connsiteX153" fmla="*/ 4799810 w 5542484"/>
              <a:gd name="connsiteY153" fmla="*/ 898902 h 5618136"/>
              <a:gd name="connsiteX154" fmla="*/ 4807559 w 5542484"/>
              <a:gd name="connsiteY154" fmla="*/ 798163 h 5618136"/>
              <a:gd name="connsiteX155" fmla="*/ 4815308 w 5542484"/>
              <a:gd name="connsiteY155" fmla="*/ 767166 h 5618136"/>
              <a:gd name="connsiteX156" fmla="*/ 4823057 w 5542484"/>
              <a:gd name="connsiteY156" fmla="*/ 728420 h 5618136"/>
              <a:gd name="connsiteX157" fmla="*/ 4854054 w 5542484"/>
              <a:gd name="connsiteY157" fmla="*/ 604434 h 5618136"/>
              <a:gd name="connsiteX158" fmla="*/ 5174094 w 5542484"/>
              <a:gd name="connsiteY158" fmla="*/ 767683 h 5618136"/>
              <a:gd name="connsiteX159" fmla="*/ 5539596 w 5542484"/>
              <a:gd name="connsiteY159" fmla="*/ 1041744 h 5618136"/>
              <a:gd name="connsiteX160" fmla="*/ 5341217 w 5542484"/>
              <a:gd name="connsiteY160" fmla="*/ 744177 h 5618136"/>
              <a:gd name="connsiteX161" fmla="*/ 5272250 w 5542484"/>
              <a:gd name="connsiteY161" fmla="*/ 903809 h 5618136"/>
              <a:gd name="connsiteX162" fmla="*/ 4943944 w 5542484"/>
              <a:gd name="connsiteY162" fmla="*/ 788864 h 5618136"/>
              <a:gd name="connsiteX163" fmla="*/ 4928187 w 5542484"/>
              <a:gd name="connsiteY163" fmla="*/ 872555 h 5618136"/>
              <a:gd name="connsiteX164" fmla="*/ 4866969 w 5542484"/>
              <a:gd name="connsiteY164" fmla="*/ 887536 h 5618136"/>
              <a:gd name="connsiteX165" fmla="*/ 4752282 w 5542484"/>
              <a:gd name="connsiteY165" fmla="*/ 895027 h 5618136"/>
              <a:gd name="connsiteX166" fmla="*/ 4652059 w 5542484"/>
              <a:gd name="connsiteY166" fmla="*/ 940489 h 5618136"/>
              <a:gd name="connsiteX167" fmla="*/ 4333053 w 5542484"/>
              <a:gd name="connsiteY167" fmla="*/ 849307 h 5618136"/>
              <a:gd name="connsiteX168" fmla="*/ 4354750 w 5542484"/>
              <a:gd name="connsiteY168" fmla="*/ 826576 h 5618136"/>
              <a:gd name="connsiteX169" fmla="*/ 4208550 w 5542484"/>
              <a:gd name="connsiteY169" fmla="*/ 895544 h 5618136"/>
              <a:gd name="connsiteX170" fmla="*/ 3984599 w 5542484"/>
              <a:gd name="connsiteY170" fmla="*/ 857315 h 5618136"/>
              <a:gd name="connsiteX171" fmla="*/ 4121242 w 5542484"/>
              <a:gd name="connsiteY171" fmla="*/ 880045 h 5618136"/>
              <a:gd name="connsiteX172" fmla="*/ 4127442 w 5542484"/>
              <a:gd name="connsiteY172" fmla="*/ 902776 h 5618136"/>
              <a:gd name="connsiteX173" fmla="*/ 4339510 w 5542484"/>
              <a:gd name="connsiteY173" fmla="*/ 932998 h 5618136"/>
              <a:gd name="connsiteX174" fmla="*/ 4550804 w 5542484"/>
              <a:gd name="connsiteY174" fmla="*/ 536500 h 5618136"/>
              <a:gd name="connsiteX175" fmla="*/ 4534531 w 5542484"/>
              <a:gd name="connsiteY175" fmla="*/ 642921 h 5618136"/>
              <a:gd name="connsiteX176" fmla="*/ 4243679 w 5542484"/>
              <a:gd name="connsiteY176" fmla="*/ 429303 h 5618136"/>
              <a:gd name="connsiteX177" fmla="*/ 4158955 w 5542484"/>
              <a:gd name="connsiteY177" fmla="*/ 474765 h 5618136"/>
              <a:gd name="connsiteX178" fmla="*/ 4167479 w 5542484"/>
              <a:gd name="connsiteY178" fmla="*/ 743402 h 5618136"/>
              <a:gd name="connsiteX179" fmla="*/ 4103678 w 5542484"/>
              <a:gd name="connsiteY179" fmla="*/ 642146 h 5618136"/>
              <a:gd name="connsiteX180" fmla="*/ 3908399 w 5542484"/>
              <a:gd name="connsiteY180" fmla="*/ 697682 h 5618136"/>
              <a:gd name="connsiteX181" fmla="*/ 4048659 w 5542484"/>
              <a:gd name="connsiteY181" fmla="*/ 542699 h 5618136"/>
              <a:gd name="connsiteX182" fmla="*/ 3834524 w 5542484"/>
              <a:gd name="connsiteY182" fmla="*/ 641630 h 5618136"/>
              <a:gd name="connsiteX183" fmla="*/ 3505960 w 5542484"/>
              <a:gd name="connsiteY183" fmla="*/ 786281 h 5618136"/>
              <a:gd name="connsiteX184" fmla="*/ 2971526 w 5542484"/>
              <a:gd name="connsiteY184" fmla="*/ 572662 h 5618136"/>
              <a:gd name="connsiteX185" fmla="*/ 2940013 w 5542484"/>
              <a:gd name="connsiteY185" fmla="*/ 46495 h 5618136"/>
              <a:gd name="connsiteX186" fmla="*/ 2893518 w 5542484"/>
              <a:gd name="connsiteY186" fmla="*/ 30997 h 5618136"/>
              <a:gd name="connsiteX187" fmla="*/ 2854773 w 5542484"/>
              <a:gd name="connsiteY187" fmla="*/ 23247 h 5618136"/>
              <a:gd name="connsiteX188" fmla="*/ 2808278 w 5542484"/>
              <a:gd name="connsiteY188" fmla="*/ 7749 h 5618136"/>
              <a:gd name="connsiteX189" fmla="*/ 2754034 w 5542484"/>
              <a:gd name="connsiteY189" fmla="*/ 0 h 5618136"/>
              <a:gd name="connsiteX190" fmla="*/ 2544806 w 5542484"/>
              <a:gd name="connsiteY190" fmla="*/ 7749 h 5618136"/>
              <a:gd name="connsiteX191" fmla="*/ 2513810 w 5542484"/>
              <a:gd name="connsiteY191" fmla="*/ 15498 h 5618136"/>
              <a:gd name="connsiteX192" fmla="*/ 2467315 w 5542484"/>
              <a:gd name="connsiteY192" fmla="*/ 23247 h 5618136"/>
              <a:gd name="connsiteX193" fmla="*/ 2436318 w 5542484"/>
              <a:gd name="connsiteY193" fmla="*/ 30997 h 5618136"/>
              <a:gd name="connsiteX194" fmla="*/ 2366576 w 5542484"/>
              <a:gd name="connsiteY194" fmla="*/ 38746 h 5618136"/>
              <a:gd name="connsiteX195" fmla="*/ 2242590 w 5542484"/>
              <a:gd name="connsiteY195" fmla="*/ 54244 h 5618136"/>
              <a:gd name="connsiteX196" fmla="*/ 1560664 w 5542484"/>
              <a:gd name="connsiteY196" fmla="*/ 46495 h 5618136"/>
              <a:gd name="connsiteX197" fmla="*/ 1521918 w 5542484"/>
              <a:gd name="connsiteY197" fmla="*/ 38746 h 5618136"/>
              <a:gd name="connsiteX198" fmla="*/ 1452176 w 5542484"/>
              <a:gd name="connsiteY198" fmla="*/ 30997 h 5618136"/>
              <a:gd name="connsiteX199" fmla="*/ 1095715 w 5542484"/>
              <a:gd name="connsiteY199" fmla="*/ 38746 h 5618136"/>
              <a:gd name="connsiteX200" fmla="*/ 917484 w 5542484"/>
              <a:gd name="connsiteY200" fmla="*/ 46495 h 5618136"/>
              <a:gd name="connsiteX201" fmla="*/ 870990 w 5542484"/>
              <a:gd name="connsiteY201" fmla="*/ 61993 h 5618136"/>
              <a:gd name="connsiteX202" fmla="*/ 847742 w 5542484"/>
              <a:gd name="connsiteY202" fmla="*/ 69742 h 5618136"/>
              <a:gd name="connsiteX203" fmla="*/ 646264 w 5542484"/>
              <a:gd name="connsiteY203" fmla="*/ 85241 h 5618136"/>
              <a:gd name="connsiteX204" fmla="*/ 530027 w 5542484"/>
              <a:gd name="connsiteY204" fmla="*/ 108488 h 5618136"/>
              <a:gd name="connsiteX205" fmla="*/ 499030 w 5542484"/>
              <a:gd name="connsiteY205" fmla="*/ 116237 h 5618136"/>
              <a:gd name="connsiteX206" fmla="*/ 344047 w 5542484"/>
              <a:gd name="connsiteY206" fmla="*/ 123986 h 5618136"/>
              <a:gd name="connsiteX207" fmla="*/ 251057 w 5542484"/>
              <a:gd name="connsiteY207" fmla="*/ 131736 h 5618136"/>
              <a:gd name="connsiteX208" fmla="*/ 204562 w 5542484"/>
              <a:gd name="connsiteY208" fmla="*/ 162732 h 5618136"/>
              <a:gd name="connsiteX209" fmla="*/ 181315 w 5542484"/>
              <a:gd name="connsiteY209" fmla="*/ 185980 h 5618136"/>
              <a:gd name="connsiteX210" fmla="*/ 134820 w 5542484"/>
              <a:gd name="connsiteY210" fmla="*/ 216976 h 5618136"/>
              <a:gd name="connsiteX211" fmla="*/ 96074 w 5542484"/>
              <a:gd name="connsiteY211" fmla="*/ 240224 h 5618136"/>
              <a:gd name="connsiteX212" fmla="*/ 57328 w 5542484"/>
              <a:gd name="connsiteY212" fmla="*/ 278969 h 5618136"/>
              <a:gd name="connsiteX213" fmla="*/ 41830 w 5542484"/>
              <a:gd name="connsiteY213" fmla="*/ 294468 h 5618136"/>
              <a:gd name="connsiteX214" fmla="*/ 10834 w 5542484"/>
              <a:gd name="connsiteY214" fmla="*/ 340963 h 5618136"/>
              <a:gd name="connsiteX215" fmla="*/ 10834 w 5542484"/>
              <a:gd name="connsiteY215" fmla="*/ 627681 h 5618136"/>
              <a:gd name="connsiteX216" fmla="*/ 18583 w 5542484"/>
              <a:gd name="connsiteY216" fmla="*/ 650929 h 5618136"/>
              <a:gd name="connsiteX217" fmla="*/ 41830 w 5542484"/>
              <a:gd name="connsiteY217" fmla="*/ 666427 h 5618136"/>
              <a:gd name="connsiteX218" fmla="*/ 65078 w 5542484"/>
              <a:gd name="connsiteY218" fmla="*/ 697424 h 5618136"/>
              <a:gd name="connsiteX219" fmla="*/ 119322 w 5542484"/>
              <a:gd name="connsiteY219" fmla="*/ 720671 h 5618136"/>
              <a:gd name="connsiteX220" fmla="*/ 196813 w 5542484"/>
              <a:gd name="connsiteY220" fmla="*/ 736169 h 5618136"/>
              <a:gd name="connsiteX221" fmla="*/ 235559 w 5542484"/>
              <a:gd name="connsiteY221" fmla="*/ 743919 h 5618136"/>
              <a:gd name="connsiteX222" fmla="*/ 258806 w 5542484"/>
              <a:gd name="connsiteY222" fmla="*/ 767166 h 5618136"/>
              <a:gd name="connsiteX0" fmla="*/ 204562 w 5542484"/>
              <a:gd name="connsiteY0" fmla="*/ 751668 h 5618136"/>
              <a:gd name="connsiteX1" fmla="*/ 243308 w 5542484"/>
              <a:gd name="connsiteY1" fmla="*/ 767166 h 5618136"/>
              <a:gd name="connsiteX2" fmla="*/ 266556 w 5542484"/>
              <a:gd name="connsiteY2" fmla="*/ 774915 h 5618136"/>
              <a:gd name="connsiteX3" fmla="*/ 359545 w 5542484"/>
              <a:gd name="connsiteY3" fmla="*/ 782664 h 5618136"/>
              <a:gd name="connsiteX4" fmla="*/ 452535 w 5542484"/>
              <a:gd name="connsiteY4" fmla="*/ 774915 h 5618136"/>
              <a:gd name="connsiteX5" fmla="*/ 475783 w 5542484"/>
              <a:gd name="connsiteY5" fmla="*/ 759417 h 5618136"/>
              <a:gd name="connsiteX6" fmla="*/ 499030 w 5542484"/>
              <a:gd name="connsiteY6" fmla="*/ 751668 h 5618136"/>
              <a:gd name="connsiteX7" fmla="*/ 568773 w 5542484"/>
              <a:gd name="connsiteY7" fmla="*/ 736169 h 5618136"/>
              <a:gd name="connsiteX8" fmla="*/ 654013 w 5542484"/>
              <a:gd name="connsiteY8" fmla="*/ 712922 h 5618136"/>
              <a:gd name="connsiteX9" fmla="*/ 716006 w 5542484"/>
              <a:gd name="connsiteY9" fmla="*/ 705173 h 5618136"/>
              <a:gd name="connsiteX10" fmla="*/ 739254 w 5542484"/>
              <a:gd name="connsiteY10" fmla="*/ 689675 h 5618136"/>
              <a:gd name="connsiteX11" fmla="*/ 762501 w 5542484"/>
              <a:gd name="connsiteY11" fmla="*/ 681925 h 5618136"/>
              <a:gd name="connsiteX12" fmla="*/ 878739 w 5542484"/>
              <a:gd name="connsiteY12" fmla="*/ 650929 h 5618136"/>
              <a:gd name="connsiteX13" fmla="*/ 1025973 w 5542484"/>
              <a:gd name="connsiteY13" fmla="*/ 635430 h 5618136"/>
              <a:gd name="connsiteX14" fmla="*/ 1103464 w 5542484"/>
              <a:gd name="connsiteY14" fmla="*/ 627681 h 5618136"/>
              <a:gd name="connsiteX15" fmla="*/ 1374684 w 5542484"/>
              <a:gd name="connsiteY15" fmla="*/ 650929 h 5618136"/>
              <a:gd name="connsiteX16" fmla="*/ 1436678 w 5542484"/>
              <a:gd name="connsiteY16" fmla="*/ 674176 h 5618136"/>
              <a:gd name="connsiteX17" fmla="*/ 1483173 w 5542484"/>
              <a:gd name="connsiteY17" fmla="*/ 697424 h 5618136"/>
              <a:gd name="connsiteX18" fmla="*/ 1514169 w 5542484"/>
              <a:gd name="connsiteY18" fmla="*/ 712922 h 5618136"/>
              <a:gd name="connsiteX19" fmla="*/ 1560664 w 5542484"/>
              <a:gd name="connsiteY19" fmla="*/ 728420 h 5618136"/>
              <a:gd name="connsiteX20" fmla="*/ 1583912 w 5542484"/>
              <a:gd name="connsiteY20" fmla="*/ 736169 h 5618136"/>
              <a:gd name="connsiteX21" fmla="*/ 1638156 w 5542484"/>
              <a:gd name="connsiteY21" fmla="*/ 759417 h 5618136"/>
              <a:gd name="connsiteX22" fmla="*/ 1746644 w 5542484"/>
              <a:gd name="connsiteY22" fmla="*/ 798163 h 5618136"/>
              <a:gd name="connsiteX23" fmla="*/ 1824135 w 5542484"/>
              <a:gd name="connsiteY23" fmla="*/ 844658 h 5618136"/>
              <a:gd name="connsiteX24" fmla="*/ 1870630 w 5542484"/>
              <a:gd name="connsiteY24" fmla="*/ 891153 h 5618136"/>
              <a:gd name="connsiteX25" fmla="*/ 1901627 w 5542484"/>
              <a:gd name="connsiteY25" fmla="*/ 922149 h 5618136"/>
              <a:gd name="connsiteX26" fmla="*/ 1924874 w 5542484"/>
              <a:gd name="connsiteY26" fmla="*/ 945397 h 5618136"/>
              <a:gd name="connsiteX27" fmla="*/ 1955871 w 5542484"/>
              <a:gd name="connsiteY27" fmla="*/ 991891 h 5618136"/>
              <a:gd name="connsiteX28" fmla="*/ 2002366 w 5542484"/>
              <a:gd name="connsiteY28" fmla="*/ 1053885 h 5618136"/>
              <a:gd name="connsiteX29" fmla="*/ 2033362 w 5542484"/>
              <a:gd name="connsiteY29" fmla="*/ 1108129 h 5618136"/>
              <a:gd name="connsiteX30" fmla="*/ 2041112 w 5542484"/>
              <a:gd name="connsiteY30" fmla="*/ 1131376 h 5618136"/>
              <a:gd name="connsiteX31" fmla="*/ 2056610 w 5542484"/>
              <a:gd name="connsiteY31" fmla="*/ 1154624 h 5618136"/>
              <a:gd name="connsiteX32" fmla="*/ 2103105 w 5542484"/>
              <a:gd name="connsiteY32" fmla="*/ 1216617 h 5618136"/>
              <a:gd name="connsiteX33" fmla="*/ 2141851 w 5542484"/>
              <a:gd name="connsiteY33" fmla="*/ 1286359 h 5618136"/>
              <a:gd name="connsiteX34" fmla="*/ 2165098 w 5542484"/>
              <a:gd name="connsiteY34" fmla="*/ 1301858 h 5618136"/>
              <a:gd name="connsiteX35" fmla="*/ 2180596 w 5542484"/>
              <a:gd name="connsiteY35" fmla="*/ 1325105 h 5618136"/>
              <a:gd name="connsiteX36" fmla="*/ 2203844 w 5542484"/>
              <a:gd name="connsiteY36" fmla="*/ 1332854 h 5618136"/>
              <a:gd name="connsiteX37" fmla="*/ 2227091 w 5542484"/>
              <a:gd name="connsiteY37" fmla="*/ 1348353 h 5618136"/>
              <a:gd name="connsiteX38" fmla="*/ 2273586 w 5542484"/>
              <a:gd name="connsiteY38" fmla="*/ 1356102 h 5618136"/>
              <a:gd name="connsiteX39" fmla="*/ 2304583 w 5542484"/>
              <a:gd name="connsiteY39" fmla="*/ 1363851 h 5618136"/>
              <a:gd name="connsiteX40" fmla="*/ 2358827 w 5542484"/>
              <a:gd name="connsiteY40" fmla="*/ 1371600 h 5618136"/>
              <a:gd name="connsiteX41" fmla="*/ 2436318 w 5542484"/>
              <a:gd name="connsiteY41" fmla="*/ 1394847 h 5618136"/>
              <a:gd name="connsiteX42" fmla="*/ 2467315 w 5542484"/>
              <a:gd name="connsiteY42" fmla="*/ 1402597 h 5618136"/>
              <a:gd name="connsiteX43" fmla="*/ 2490562 w 5542484"/>
              <a:gd name="connsiteY43" fmla="*/ 1418095 h 5618136"/>
              <a:gd name="connsiteX44" fmla="*/ 2521559 w 5542484"/>
              <a:gd name="connsiteY44" fmla="*/ 1425844 h 5618136"/>
              <a:gd name="connsiteX45" fmla="*/ 2544806 w 5542484"/>
              <a:gd name="connsiteY45" fmla="*/ 1433593 h 5618136"/>
              <a:gd name="connsiteX46" fmla="*/ 2606800 w 5542484"/>
              <a:gd name="connsiteY46" fmla="*/ 1449091 h 5618136"/>
              <a:gd name="connsiteX47" fmla="*/ 2630047 w 5542484"/>
              <a:gd name="connsiteY47" fmla="*/ 1456841 h 5618136"/>
              <a:gd name="connsiteX48" fmla="*/ 2692040 w 5542484"/>
              <a:gd name="connsiteY48" fmla="*/ 1503336 h 5618136"/>
              <a:gd name="connsiteX49" fmla="*/ 2738535 w 5542484"/>
              <a:gd name="connsiteY49" fmla="*/ 1565329 h 5618136"/>
              <a:gd name="connsiteX50" fmla="*/ 2761783 w 5542484"/>
              <a:gd name="connsiteY50" fmla="*/ 1611824 h 5618136"/>
              <a:gd name="connsiteX51" fmla="*/ 2777281 w 5542484"/>
              <a:gd name="connsiteY51" fmla="*/ 1635071 h 5618136"/>
              <a:gd name="connsiteX52" fmla="*/ 2808278 w 5542484"/>
              <a:gd name="connsiteY52" fmla="*/ 1650569 h 5618136"/>
              <a:gd name="connsiteX53" fmla="*/ 2878020 w 5542484"/>
              <a:gd name="connsiteY53" fmla="*/ 1689315 h 5618136"/>
              <a:gd name="connsiteX54" fmla="*/ 2909017 w 5542484"/>
              <a:gd name="connsiteY54" fmla="*/ 1712563 h 5618136"/>
              <a:gd name="connsiteX55" fmla="*/ 2955512 w 5542484"/>
              <a:gd name="connsiteY55" fmla="*/ 1728061 h 5618136"/>
              <a:gd name="connsiteX56" fmla="*/ 2978759 w 5542484"/>
              <a:gd name="connsiteY56" fmla="*/ 1735810 h 5618136"/>
              <a:gd name="connsiteX57" fmla="*/ 3033003 w 5542484"/>
              <a:gd name="connsiteY57" fmla="*/ 1774556 h 5618136"/>
              <a:gd name="connsiteX58" fmla="*/ 3056251 w 5542484"/>
              <a:gd name="connsiteY58" fmla="*/ 1797803 h 5618136"/>
              <a:gd name="connsiteX59" fmla="*/ 3094996 w 5542484"/>
              <a:gd name="connsiteY59" fmla="*/ 1821051 h 5618136"/>
              <a:gd name="connsiteX60" fmla="*/ 3110495 w 5542484"/>
              <a:gd name="connsiteY60" fmla="*/ 1836549 h 5618136"/>
              <a:gd name="connsiteX61" fmla="*/ 3133742 w 5542484"/>
              <a:gd name="connsiteY61" fmla="*/ 1852047 h 5618136"/>
              <a:gd name="connsiteX62" fmla="*/ 3172488 w 5542484"/>
              <a:gd name="connsiteY62" fmla="*/ 1898542 h 5618136"/>
              <a:gd name="connsiteX63" fmla="*/ 3226732 w 5542484"/>
              <a:gd name="connsiteY63" fmla="*/ 1952786 h 5618136"/>
              <a:gd name="connsiteX64" fmla="*/ 3242230 w 5542484"/>
              <a:gd name="connsiteY64" fmla="*/ 1976034 h 5618136"/>
              <a:gd name="connsiteX65" fmla="*/ 3280976 w 5542484"/>
              <a:gd name="connsiteY65" fmla="*/ 2014780 h 5618136"/>
              <a:gd name="connsiteX66" fmla="*/ 3296474 w 5542484"/>
              <a:gd name="connsiteY66" fmla="*/ 2038027 h 5618136"/>
              <a:gd name="connsiteX67" fmla="*/ 3366217 w 5542484"/>
              <a:gd name="connsiteY67" fmla="*/ 2084522 h 5618136"/>
              <a:gd name="connsiteX68" fmla="*/ 3412712 w 5542484"/>
              <a:gd name="connsiteY68" fmla="*/ 2115519 h 5618136"/>
              <a:gd name="connsiteX69" fmla="*/ 3435959 w 5542484"/>
              <a:gd name="connsiteY69" fmla="*/ 2131017 h 5618136"/>
              <a:gd name="connsiteX70" fmla="*/ 3451457 w 5542484"/>
              <a:gd name="connsiteY70" fmla="*/ 2154264 h 5618136"/>
              <a:gd name="connsiteX71" fmla="*/ 3435959 w 5542484"/>
              <a:gd name="connsiteY71" fmla="*/ 2301498 h 5618136"/>
              <a:gd name="connsiteX72" fmla="*/ 3420461 w 5542484"/>
              <a:gd name="connsiteY72" fmla="*/ 2363491 h 5618136"/>
              <a:gd name="connsiteX73" fmla="*/ 3420461 w 5542484"/>
              <a:gd name="connsiteY73" fmla="*/ 2657959 h 5618136"/>
              <a:gd name="connsiteX74" fmla="*/ 3428210 w 5542484"/>
              <a:gd name="connsiteY74" fmla="*/ 2681207 h 5618136"/>
              <a:gd name="connsiteX75" fmla="*/ 3451457 w 5542484"/>
              <a:gd name="connsiteY75" fmla="*/ 2766447 h 5618136"/>
              <a:gd name="connsiteX76" fmla="*/ 3466956 w 5542484"/>
              <a:gd name="connsiteY76" fmla="*/ 2781946 h 5618136"/>
              <a:gd name="connsiteX77" fmla="*/ 3497952 w 5542484"/>
              <a:gd name="connsiteY77" fmla="*/ 2828441 h 5618136"/>
              <a:gd name="connsiteX78" fmla="*/ 3513451 w 5542484"/>
              <a:gd name="connsiteY78" fmla="*/ 2843939 h 5618136"/>
              <a:gd name="connsiteX79" fmla="*/ 3536698 w 5542484"/>
              <a:gd name="connsiteY79" fmla="*/ 2882685 h 5618136"/>
              <a:gd name="connsiteX80" fmla="*/ 3552196 w 5542484"/>
              <a:gd name="connsiteY80" fmla="*/ 2905932 h 5618136"/>
              <a:gd name="connsiteX81" fmla="*/ 3590942 w 5542484"/>
              <a:gd name="connsiteY81" fmla="*/ 2944678 h 5618136"/>
              <a:gd name="connsiteX82" fmla="*/ 3583193 w 5542484"/>
              <a:gd name="connsiteY82" fmla="*/ 3068664 h 5618136"/>
              <a:gd name="connsiteX83" fmla="*/ 3567695 w 5542484"/>
              <a:gd name="connsiteY83" fmla="*/ 3122908 h 5618136"/>
              <a:gd name="connsiteX84" fmla="*/ 3559945 w 5542484"/>
              <a:gd name="connsiteY84" fmla="*/ 3200400 h 5618136"/>
              <a:gd name="connsiteX85" fmla="*/ 3575444 w 5542484"/>
              <a:gd name="connsiteY85" fmla="*/ 3417376 h 5618136"/>
              <a:gd name="connsiteX86" fmla="*/ 3583193 w 5542484"/>
              <a:gd name="connsiteY86" fmla="*/ 3487119 h 5618136"/>
              <a:gd name="connsiteX87" fmla="*/ 3598691 w 5542484"/>
              <a:gd name="connsiteY87" fmla="*/ 3564610 h 5618136"/>
              <a:gd name="connsiteX88" fmla="*/ 3606440 w 5542484"/>
              <a:gd name="connsiteY88" fmla="*/ 3618854 h 5618136"/>
              <a:gd name="connsiteX89" fmla="*/ 3637437 w 5542484"/>
              <a:gd name="connsiteY89" fmla="*/ 3696346 h 5618136"/>
              <a:gd name="connsiteX90" fmla="*/ 3652935 w 5542484"/>
              <a:gd name="connsiteY90" fmla="*/ 3750590 h 5618136"/>
              <a:gd name="connsiteX91" fmla="*/ 3668434 w 5542484"/>
              <a:gd name="connsiteY91" fmla="*/ 3781586 h 5618136"/>
              <a:gd name="connsiteX92" fmla="*/ 3683932 w 5542484"/>
              <a:gd name="connsiteY92" fmla="*/ 3835830 h 5618136"/>
              <a:gd name="connsiteX93" fmla="*/ 3699430 w 5542484"/>
              <a:gd name="connsiteY93" fmla="*/ 3866827 h 5618136"/>
              <a:gd name="connsiteX94" fmla="*/ 3714928 w 5542484"/>
              <a:gd name="connsiteY94" fmla="*/ 3913322 h 5618136"/>
              <a:gd name="connsiteX95" fmla="*/ 3753674 w 5542484"/>
              <a:gd name="connsiteY95" fmla="*/ 3967566 h 5618136"/>
              <a:gd name="connsiteX96" fmla="*/ 3769173 w 5542484"/>
              <a:gd name="connsiteY96" fmla="*/ 4045058 h 5618136"/>
              <a:gd name="connsiteX97" fmla="*/ 3792420 w 5542484"/>
              <a:gd name="connsiteY97" fmla="*/ 4099302 h 5618136"/>
              <a:gd name="connsiteX98" fmla="*/ 3823417 w 5542484"/>
              <a:gd name="connsiteY98" fmla="*/ 4184542 h 5618136"/>
              <a:gd name="connsiteX99" fmla="*/ 3831166 w 5542484"/>
              <a:gd name="connsiteY99" fmla="*/ 4207790 h 5618136"/>
              <a:gd name="connsiteX100" fmla="*/ 3885410 w 5542484"/>
              <a:gd name="connsiteY100" fmla="*/ 4285281 h 5618136"/>
              <a:gd name="connsiteX101" fmla="*/ 3900908 w 5542484"/>
              <a:gd name="connsiteY101" fmla="*/ 4300780 h 5618136"/>
              <a:gd name="connsiteX102" fmla="*/ 3908657 w 5542484"/>
              <a:gd name="connsiteY102" fmla="*/ 4324027 h 5618136"/>
              <a:gd name="connsiteX103" fmla="*/ 3924156 w 5542484"/>
              <a:gd name="connsiteY103" fmla="*/ 4339525 h 5618136"/>
              <a:gd name="connsiteX104" fmla="*/ 3931905 w 5542484"/>
              <a:gd name="connsiteY104" fmla="*/ 4370522 h 5618136"/>
              <a:gd name="connsiteX105" fmla="*/ 3978400 w 5542484"/>
              <a:gd name="connsiteY105" fmla="*/ 4463512 h 5618136"/>
              <a:gd name="connsiteX106" fmla="*/ 3986149 w 5542484"/>
              <a:gd name="connsiteY106" fmla="*/ 4494508 h 5618136"/>
              <a:gd name="connsiteX107" fmla="*/ 4001647 w 5542484"/>
              <a:gd name="connsiteY107" fmla="*/ 4541003 h 5618136"/>
              <a:gd name="connsiteX108" fmla="*/ 4009396 w 5542484"/>
              <a:gd name="connsiteY108" fmla="*/ 4587498 h 5618136"/>
              <a:gd name="connsiteX109" fmla="*/ 4017145 w 5542484"/>
              <a:gd name="connsiteY109" fmla="*/ 4641742 h 5618136"/>
              <a:gd name="connsiteX110" fmla="*/ 4032644 w 5542484"/>
              <a:gd name="connsiteY110" fmla="*/ 4657241 h 5618136"/>
              <a:gd name="connsiteX111" fmla="*/ 4048142 w 5542484"/>
              <a:gd name="connsiteY111" fmla="*/ 4680488 h 5618136"/>
              <a:gd name="connsiteX112" fmla="*/ 4079139 w 5542484"/>
              <a:gd name="connsiteY112" fmla="*/ 4688237 h 5618136"/>
              <a:gd name="connsiteX113" fmla="*/ 4117884 w 5542484"/>
              <a:gd name="connsiteY113" fmla="*/ 4719234 h 5618136"/>
              <a:gd name="connsiteX114" fmla="*/ 4133383 w 5542484"/>
              <a:gd name="connsiteY114" fmla="*/ 4734732 h 5618136"/>
              <a:gd name="connsiteX115" fmla="*/ 4164379 w 5542484"/>
              <a:gd name="connsiteY115" fmla="*/ 4757980 h 5618136"/>
              <a:gd name="connsiteX116" fmla="*/ 4179878 w 5542484"/>
              <a:gd name="connsiteY116" fmla="*/ 4773478 h 5618136"/>
              <a:gd name="connsiteX117" fmla="*/ 4203125 w 5542484"/>
              <a:gd name="connsiteY117" fmla="*/ 4781227 h 5618136"/>
              <a:gd name="connsiteX118" fmla="*/ 4218623 w 5542484"/>
              <a:gd name="connsiteY118" fmla="*/ 4804475 h 5618136"/>
              <a:gd name="connsiteX119" fmla="*/ 4234122 w 5542484"/>
              <a:gd name="connsiteY119" fmla="*/ 4819973 h 5618136"/>
              <a:gd name="connsiteX120" fmla="*/ 4265118 w 5542484"/>
              <a:gd name="connsiteY120" fmla="*/ 4858719 h 5618136"/>
              <a:gd name="connsiteX121" fmla="*/ 4280617 w 5542484"/>
              <a:gd name="connsiteY121" fmla="*/ 4905214 h 5618136"/>
              <a:gd name="connsiteX122" fmla="*/ 4288366 w 5542484"/>
              <a:gd name="connsiteY122" fmla="*/ 4928461 h 5618136"/>
              <a:gd name="connsiteX123" fmla="*/ 4296115 w 5542484"/>
              <a:gd name="connsiteY123" fmla="*/ 4959458 h 5618136"/>
              <a:gd name="connsiteX124" fmla="*/ 4303864 w 5542484"/>
              <a:gd name="connsiteY124" fmla="*/ 4982705 h 5618136"/>
              <a:gd name="connsiteX125" fmla="*/ 4342610 w 5542484"/>
              <a:gd name="connsiteY125" fmla="*/ 4998203 h 5618136"/>
              <a:gd name="connsiteX126" fmla="*/ 4381356 w 5542484"/>
              <a:gd name="connsiteY126" fmla="*/ 5021451 h 5618136"/>
              <a:gd name="connsiteX127" fmla="*/ 4435600 w 5542484"/>
              <a:gd name="connsiteY127" fmla="*/ 5044698 h 5618136"/>
              <a:gd name="connsiteX128" fmla="*/ 4458847 w 5542484"/>
              <a:gd name="connsiteY128" fmla="*/ 5067946 h 5618136"/>
              <a:gd name="connsiteX129" fmla="*/ 4489844 w 5542484"/>
              <a:gd name="connsiteY129" fmla="*/ 5075695 h 5618136"/>
              <a:gd name="connsiteX130" fmla="*/ 4513091 w 5542484"/>
              <a:gd name="connsiteY130" fmla="*/ 5160936 h 5618136"/>
              <a:gd name="connsiteX131" fmla="*/ 4505342 w 5542484"/>
              <a:gd name="connsiteY131" fmla="*/ 5284922 h 5618136"/>
              <a:gd name="connsiteX132" fmla="*/ 4520840 w 5542484"/>
              <a:gd name="connsiteY132" fmla="*/ 5486400 h 5618136"/>
              <a:gd name="connsiteX133" fmla="*/ 4528590 w 5542484"/>
              <a:gd name="connsiteY133" fmla="*/ 5618136 h 5618136"/>
              <a:gd name="connsiteX134" fmla="*/ 4567335 w 5542484"/>
              <a:gd name="connsiteY134" fmla="*/ 5602637 h 5618136"/>
              <a:gd name="connsiteX135" fmla="*/ 4621579 w 5542484"/>
              <a:gd name="connsiteY135" fmla="*/ 5579390 h 5618136"/>
              <a:gd name="connsiteX136" fmla="*/ 4660325 w 5542484"/>
              <a:gd name="connsiteY136" fmla="*/ 5540644 h 5618136"/>
              <a:gd name="connsiteX137" fmla="*/ 4675823 w 5542484"/>
              <a:gd name="connsiteY137" fmla="*/ 5509647 h 5618136"/>
              <a:gd name="connsiteX138" fmla="*/ 4683573 w 5542484"/>
              <a:gd name="connsiteY138" fmla="*/ 5478651 h 5618136"/>
              <a:gd name="connsiteX139" fmla="*/ 4637078 w 5542484"/>
              <a:gd name="connsiteY139" fmla="*/ 4967207 h 5618136"/>
              <a:gd name="connsiteX140" fmla="*/ 4652576 w 5542484"/>
              <a:gd name="connsiteY140" fmla="*/ 4192291 h 5618136"/>
              <a:gd name="connsiteX141" fmla="*/ 4660325 w 5542484"/>
              <a:gd name="connsiteY141" fmla="*/ 4138047 h 5618136"/>
              <a:gd name="connsiteX142" fmla="*/ 4668074 w 5542484"/>
              <a:gd name="connsiteY142" fmla="*/ 4068305 h 5618136"/>
              <a:gd name="connsiteX143" fmla="*/ 4675823 w 5542484"/>
              <a:gd name="connsiteY143" fmla="*/ 3952068 h 5618136"/>
              <a:gd name="connsiteX144" fmla="*/ 4683573 w 5542484"/>
              <a:gd name="connsiteY144" fmla="*/ 2750949 h 5618136"/>
              <a:gd name="connsiteX145" fmla="*/ 4691322 w 5542484"/>
              <a:gd name="connsiteY145" fmla="*/ 2673458 h 5618136"/>
              <a:gd name="connsiteX146" fmla="*/ 4706820 w 5542484"/>
              <a:gd name="connsiteY146" fmla="*/ 2479729 h 5618136"/>
              <a:gd name="connsiteX147" fmla="*/ 4714569 w 5542484"/>
              <a:gd name="connsiteY147" fmla="*/ 2146515 h 5618136"/>
              <a:gd name="connsiteX148" fmla="*/ 4745566 w 5542484"/>
              <a:gd name="connsiteY148" fmla="*/ 1852047 h 5618136"/>
              <a:gd name="connsiteX149" fmla="*/ 4753315 w 5542484"/>
              <a:gd name="connsiteY149" fmla="*/ 1766807 h 5618136"/>
              <a:gd name="connsiteX150" fmla="*/ 4761064 w 5542484"/>
              <a:gd name="connsiteY150" fmla="*/ 1712563 h 5618136"/>
              <a:gd name="connsiteX151" fmla="*/ 4768813 w 5542484"/>
              <a:gd name="connsiteY151" fmla="*/ 1635071 h 5618136"/>
              <a:gd name="connsiteX152" fmla="*/ 4792061 w 5542484"/>
              <a:gd name="connsiteY152" fmla="*/ 960895 h 5618136"/>
              <a:gd name="connsiteX153" fmla="*/ 4799810 w 5542484"/>
              <a:gd name="connsiteY153" fmla="*/ 898902 h 5618136"/>
              <a:gd name="connsiteX154" fmla="*/ 4807559 w 5542484"/>
              <a:gd name="connsiteY154" fmla="*/ 798163 h 5618136"/>
              <a:gd name="connsiteX155" fmla="*/ 4815308 w 5542484"/>
              <a:gd name="connsiteY155" fmla="*/ 767166 h 5618136"/>
              <a:gd name="connsiteX156" fmla="*/ 4823057 w 5542484"/>
              <a:gd name="connsiteY156" fmla="*/ 728420 h 5618136"/>
              <a:gd name="connsiteX157" fmla="*/ 4854054 w 5542484"/>
              <a:gd name="connsiteY157" fmla="*/ 604434 h 5618136"/>
              <a:gd name="connsiteX158" fmla="*/ 5174094 w 5542484"/>
              <a:gd name="connsiteY158" fmla="*/ 767683 h 5618136"/>
              <a:gd name="connsiteX159" fmla="*/ 5539596 w 5542484"/>
              <a:gd name="connsiteY159" fmla="*/ 1041744 h 5618136"/>
              <a:gd name="connsiteX160" fmla="*/ 5341217 w 5542484"/>
              <a:gd name="connsiteY160" fmla="*/ 744177 h 5618136"/>
              <a:gd name="connsiteX161" fmla="*/ 5272250 w 5542484"/>
              <a:gd name="connsiteY161" fmla="*/ 903809 h 5618136"/>
              <a:gd name="connsiteX162" fmla="*/ 4943944 w 5542484"/>
              <a:gd name="connsiteY162" fmla="*/ 788864 h 5618136"/>
              <a:gd name="connsiteX163" fmla="*/ 4928187 w 5542484"/>
              <a:gd name="connsiteY163" fmla="*/ 872555 h 5618136"/>
              <a:gd name="connsiteX164" fmla="*/ 4866969 w 5542484"/>
              <a:gd name="connsiteY164" fmla="*/ 887536 h 5618136"/>
              <a:gd name="connsiteX165" fmla="*/ 4752282 w 5542484"/>
              <a:gd name="connsiteY165" fmla="*/ 895027 h 5618136"/>
              <a:gd name="connsiteX166" fmla="*/ 4652059 w 5542484"/>
              <a:gd name="connsiteY166" fmla="*/ 940489 h 5618136"/>
              <a:gd name="connsiteX167" fmla="*/ 4333053 w 5542484"/>
              <a:gd name="connsiteY167" fmla="*/ 849307 h 5618136"/>
              <a:gd name="connsiteX168" fmla="*/ 4354750 w 5542484"/>
              <a:gd name="connsiteY168" fmla="*/ 826576 h 5618136"/>
              <a:gd name="connsiteX169" fmla="*/ 4208550 w 5542484"/>
              <a:gd name="connsiteY169" fmla="*/ 895544 h 5618136"/>
              <a:gd name="connsiteX170" fmla="*/ 3984599 w 5542484"/>
              <a:gd name="connsiteY170" fmla="*/ 857315 h 5618136"/>
              <a:gd name="connsiteX171" fmla="*/ 4121242 w 5542484"/>
              <a:gd name="connsiteY171" fmla="*/ 880045 h 5618136"/>
              <a:gd name="connsiteX172" fmla="*/ 4127442 w 5542484"/>
              <a:gd name="connsiteY172" fmla="*/ 902776 h 5618136"/>
              <a:gd name="connsiteX173" fmla="*/ 4339510 w 5542484"/>
              <a:gd name="connsiteY173" fmla="*/ 932998 h 5618136"/>
              <a:gd name="connsiteX174" fmla="*/ 4550804 w 5542484"/>
              <a:gd name="connsiteY174" fmla="*/ 536500 h 5618136"/>
              <a:gd name="connsiteX175" fmla="*/ 4534531 w 5542484"/>
              <a:gd name="connsiteY175" fmla="*/ 642921 h 5618136"/>
              <a:gd name="connsiteX176" fmla="*/ 4289399 w 5542484"/>
              <a:gd name="connsiteY176" fmla="*/ 642663 h 5618136"/>
              <a:gd name="connsiteX177" fmla="*/ 4158955 w 5542484"/>
              <a:gd name="connsiteY177" fmla="*/ 474765 h 5618136"/>
              <a:gd name="connsiteX178" fmla="*/ 4167479 w 5542484"/>
              <a:gd name="connsiteY178" fmla="*/ 743402 h 5618136"/>
              <a:gd name="connsiteX179" fmla="*/ 4103678 w 5542484"/>
              <a:gd name="connsiteY179" fmla="*/ 642146 h 5618136"/>
              <a:gd name="connsiteX180" fmla="*/ 3908399 w 5542484"/>
              <a:gd name="connsiteY180" fmla="*/ 697682 h 5618136"/>
              <a:gd name="connsiteX181" fmla="*/ 4048659 w 5542484"/>
              <a:gd name="connsiteY181" fmla="*/ 542699 h 5618136"/>
              <a:gd name="connsiteX182" fmla="*/ 3834524 w 5542484"/>
              <a:gd name="connsiteY182" fmla="*/ 641630 h 5618136"/>
              <a:gd name="connsiteX183" fmla="*/ 3505960 w 5542484"/>
              <a:gd name="connsiteY183" fmla="*/ 786281 h 5618136"/>
              <a:gd name="connsiteX184" fmla="*/ 2971526 w 5542484"/>
              <a:gd name="connsiteY184" fmla="*/ 572662 h 5618136"/>
              <a:gd name="connsiteX185" fmla="*/ 2940013 w 5542484"/>
              <a:gd name="connsiteY185" fmla="*/ 46495 h 5618136"/>
              <a:gd name="connsiteX186" fmla="*/ 2893518 w 5542484"/>
              <a:gd name="connsiteY186" fmla="*/ 30997 h 5618136"/>
              <a:gd name="connsiteX187" fmla="*/ 2854773 w 5542484"/>
              <a:gd name="connsiteY187" fmla="*/ 23247 h 5618136"/>
              <a:gd name="connsiteX188" fmla="*/ 2808278 w 5542484"/>
              <a:gd name="connsiteY188" fmla="*/ 7749 h 5618136"/>
              <a:gd name="connsiteX189" fmla="*/ 2754034 w 5542484"/>
              <a:gd name="connsiteY189" fmla="*/ 0 h 5618136"/>
              <a:gd name="connsiteX190" fmla="*/ 2544806 w 5542484"/>
              <a:gd name="connsiteY190" fmla="*/ 7749 h 5618136"/>
              <a:gd name="connsiteX191" fmla="*/ 2513810 w 5542484"/>
              <a:gd name="connsiteY191" fmla="*/ 15498 h 5618136"/>
              <a:gd name="connsiteX192" fmla="*/ 2467315 w 5542484"/>
              <a:gd name="connsiteY192" fmla="*/ 23247 h 5618136"/>
              <a:gd name="connsiteX193" fmla="*/ 2436318 w 5542484"/>
              <a:gd name="connsiteY193" fmla="*/ 30997 h 5618136"/>
              <a:gd name="connsiteX194" fmla="*/ 2366576 w 5542484"/>
              <a:gd name="connsiteY194" fmla="*/ 38746 h 5618136"/>
              <a:gd name="connsiteX195" fmla="*/ 2242590 w 5542484"/>
              <a:gd name="connsiteY195" fmla="*/ 54244 h 5618136"/>
              <a:gd name="connsiteX196" fmla="*/ 1560664 w 5542484"/>
              <a:gd name="connsiteY196" fmla="*/ 46495 h 5618136"/>
              <a:gd name="connsiteX197" fmla="*/ 1521918 w 5542484"/>
              <a:gd name="connsiteY197" fmla="*/ 38746 h 5618136"/>
              <a:gd name="connsiteX198" fmla="*/ 1452176 w 5542484"/>
              <a:gd name="connsiteY198" fmla="*/ 30997 h 5618136"/>
              <a:gd name="connsiteX199" fmla="*/ 1095715 w 5542484"/>
              <a:gd name="connsiteY199" fmla="*/ 38746 h 5618136"/>
              <a:gd name="connsiteX200" fmla="*/ 917484 w 5542484"/>
              <a:gd name="connsiteY200" fmla="*/ 46495 h 5618136"/>
              <a:gd name="connsiteX201" fmla="*/ 870990 w 5542484"/>
              <a:gd name="connsiteY201" fmla="*/ 61993 h 5618136"/>
              <a:gd name="connsiteX202" fmla="*/ 847742 w 5542484"/>
              <a:gd name="connsiteY202" fmla="*/ 69742 h 5618136"/>
              <a:gd name="connsiteX203" fmla="*/ 646264 w 5542484"/>
              <a:gd name="connsiteY203" fmla="*/ 85241 h 5618136"/>
              <a:gd name="connsiteX204" fmla="*/ 530027 w 5542484"/>
              <a:gd name="connsiteY204" fmla="*/ 108488 h 5618136"/>
              <a:gd name="connsiteX205" fmla="*/ 499030 w 5542484"/>
              <a:gd name="connsiteY205" fmla="*/ 116237 h 5618136"/>
              <a:gd name="connsiteX206" fmla="*/ 344047 w 5542484"/>
              <a:gd name="connsiteY206" fmla="*/ 123986 h 5618136"/>
              <a:gd name="connsiteX207" fmla="*/ 251057 w 5542484"/>
              <a:gd name="connsiteY207" fmla="*/ 131736 h 5618136"/>
              <a:gd name="connsiteX208" fmla="*/ 204562 w 5542484"/>
              <a:gd name="connsiteY208" fmla="*/ 162732 h 5618136"/>
              <a:gd name="connsiteX209" fmla="*/ 181315 w 5542484"/>
              <a:gd name="connsiteY209" fmla="*/ 185980 h 5618136"/>
              <a:gd name="connsiteX210" fmla="*/ 134820 w 5542484"/>
              <a:gd name="connsiteY210" fmla="*/ 216976 h 5618136"/>
              <a:gd name="connsiteX211" fmla="*/ 96074 w 5542484"/>
              <a:gd name="connsiteY211" fmla="*/ 240224 h 5618136"/>
              <a:gd name="connsiteX212" fmla="*/ 57328 w 5542484"/>
              <a:gd name="connsiteY212" fmla="*/ 278969 h 5618136"/>
              <a:gd name="connsiteX213" fmla="*/ 41830 w 5542484"/>
              <a:gd name="connsiteY213" fmla="*/ 294468 h 5618136"/>
              <a:gd name="connsiteX214" fmla="*/ 10834 w 5542484"/>
              <a:gd name="connsiteY214" fmla="*/ 340963 h 5618136"/>
              <a:gd name="connsiteX215" fmla="*/ 10834 w 5542484"/>
              <a:gd name="connsiteY215" fmla="*/ 627681 h 5618136"/>
              <a:gd name="connsiteX216" fmla="*/ 18583 w 5542484"/>
              <a:gd name="connsiteY216" fmla="*/ 650929 h 5618136"/>
              <a:gd name="connsiteX217" fmla="*/ 41830 w 5542484"/>
              <a:gd name="connsiteY217" fmla="*/ 666427 h 5618136"/>
              <a:gd name="connsiteX218" fmla="*/ 65078 w 5542484"/>
              <a:gd name="connsiteY218" fmla="*/ 697424 h 5618136"/>
              <a:gd name="connsiteX219" fmla="*/ 119322 w 5542484"/>
              <a:gd name="connsiteY219" fmla="*/ 720671 h 5618136"/>
              <a:gd name="connsiteX220" fmla="*/ 196813 w 5542484"/>
              <a:gd name="connsiteY220" fmla="*/ 736169 h 5618136"/>
              <a:gd name="connsiteX221" fmla="*/ 235559 w 5542484"/>
              <a:gd name="connsiteY221" fmla="*/ 743919 h 5618136"/>
              <a:gd name="connsiteX222" fmla="*/ 258806 w 5542484"/>
              <a:gd name="connsiteY222" fmla="*/ 767166 h 5618136"/>
              <a:gd name="connsiteX0" fmla="*/ 204562 w 5542484"/>
              <a:gd name="connsiteY0" fmla="*/ 751668 h 5618136"/>
              <a:gd name="connsiteX1" fmla="*/ 243308 w 5542484"/>
              <a:gd name="connsiteY1" fmla="*/ 767166 h 5618136"/>
              <a:gd name="connsiteX2" fmla="*/ 266556 w 5542484"/>
              <a:gd name="connsiteY2" fmla="*/ 774915 h 5618136"/>
              <a:gd name="connsiteX3" fmla="*/ 359545 w 5542484"/>
              <a:gd name="connsiteY3" fmla="*/ 782664 h 5618136"/>
              <a:gd name="connsiteX4" fmla="*/ 452535 w 5542484"/>
              <a:gd name="connsiteY4" fmla="*/ 774915 h 5618136"/>
              <a:gd name="connsiteX5" fmla="*/ 475783 w 5542484"/>
              <a:gd name="connsiteY5" fmla="*/ 759417 h 5618136"/>
              <a:gd name="connsiteX6" fmla="*/ 499030 w 5542484"/>
              <a:gd name="connsiteY6" fmla="*/ 751668 h 5618136"/>
              <a:gd name="connsiteX7" fmla="*/ 568773 w 5542484"/>
              <a:gd name="connsiteY7" fmla="*/ 736169 h 5618136"/>
              <a:gd name="connsiteX8" fmla="*/ 654013 w 5542484"/>
              <a:gd name="connsiteY8" fmla="*/ 712922 h 5618136"/>
              <a:gd name="connsiteX9" fmla="*/ 716006 w 5542484"/>
              <a:gd name="connsiteY9" fmla="*/ 705173 h 5618136"/>
              <a:gd name="connsiteX10" fmla="*/ 739254 w 5542484"/>
              <a:gd name="connsiteY10" fmla="*/ 689675 h 5618136"/>
              <a:gd name="connsiteX11" fmla="*/ 762501 w 5542484"/>
              <a:gd name="connsiteY11" fmla="*/ 681925 h 5618136"/>
              <a:gd name="connsiteX12" fmla="*/ 878739 w 5542484"/>
              <a:gd name="connsiteY12" fmla="*/ 650929 h 5618136"/>
              <a:gd name="connsiteX13" fmla="*/ 1025973 w 5542484"/>
              <a:gd name="connsiteY13" fmla="*/ 635430 h 5618136"/>
              <a:gd name="connsiteX14" fmla="*/ 1103464 w 5542484"/>
              <a:gd name="connsiteY14" fmla="*/ 627681 h 5618136"/>
              <a:gd name="connsiteX15" fmla="*/ 1374684 w 5542484"/>
              <a:gd name="connsiteY15" fmla="*/ 650929 h 5618136"/>
              <a:gd name="connsiteX16" fmla="*/ 1436678 w 5542484"/>
              <a:gd name="connsiteY16" fmla="*/ 674176 h 5618136"/>
              <a:gd name="connsiteX17" fmla="*/ 1483173 w 5542484"/>
              <a:gd name="connsiteY17" fmla="*/ 697424 h 5618136"/>
              <a:gd name="connsiteX18" fmla="*/ 1514169 w 5542484"/>
              <a:gd name="connsiteY18" fmla="*/ 712922 h 5618136"/>
              <a:gd name="connsiteX19" fmla="*/ 1560664 w 5542484"/>
              <a:gd name="connsiteY19" fmla="*/ 728420 h 5618136"/>
              <a:gd name="connsiteX20" fmla="*/ 1583912 w 5542484"/>
              <a:gd name="connsiteY20" fmla="*/ 736169 h 5618136"/>
              <a:gd name="connsiteX21" fmla="*/ 1638156 w 5542484"/>
              <a:gd name="connsiteY21" fmla="*/ 759417 h 5618136"/>
              <a:gd name="connsiteX22" fmla="*/ 1746644 w 5542484"/>
              <a:gd name="connsiteY22" fmla="*/ 798163 h 5618136"/>
              <a:gd name="connsiteX23" fmla="*/ 1824135 w 5542484"/>
              <a:gd name="connsiteY23" fmla="*/ 844658 h 5618136"/>
              <a:gd name="connsiteX24" fmla="*/ 1870630 w 5542484"/>
              <a:gd name="connsiteY24" fmla="*/ 891153 h 5618136"/>
              <a:gd name="connsiteX25" fmla="*/ 1901627 w 5542484"/>
              <a:gd name="connsiteY25" fmla="*/ 922149 h 5618136"/>
              <a:gd name="connsiteX26" fmla="*/ 1924874 w 5542484"/>
              <a:gd name="connsiteY26" fmla="*/ 945397 h 5618136"/>
              <a:gd name="connsiteX27" fmla="*/ 1955871 w 5542484"/>
              <a:gd name="connsiteY27" fmla="*/ 991891 h 5618136"/>
              <a:gd name="connsiteX28" fmla="*/ 2002366 w 5542484"/>
              <a:gd name="connsiteY28" fmla="*/ 1053885 h 5618136"/>
              <a:gd name="connsiteX29" fmla="*/ 2033362 w 5542484"/>
              <a:gd name="connsiteY29" fmla="*/ 1108129 h 5618136"/>
              <a:gd name="connsiteX30" fmla="*/ 2041112 w 5542484"/>
              <a:gd name="connsiteY30" fmla="*/ 1131376 h 5618136"/>
              <a:gd name="connsiteX31" fmla="*/ 2056610 w 5542484"/>
              <a:gd name="connsiteY31" fmla="*/ 1154624 h 5618136"/>
              <a:gd name="connsiteX32" fmla="*/ 2103105 w 5542484"/>
              <a:gd name="connsiteY32" fmla="*/ 1216617 h 5618136"/>
              <a:gd name="connsiteX33" fmla="*/ 2141851 w 5542484"/>
              <a:gd name="connsiteY33" fmla="*/ 1286359 h 5618136"/>
              <a:gd name="connsiteX34" fmla="*/ 2165098 w 5542484"/>
              <a:gd name="connsiteY34" fmla="*/ 1301858 h 5618136"/>
              <a:gd name="connsiteX35" fmla="*/ 2180596 w 5542484"/>
              <a:gd name="connsiteY35" fmla="*/ 1325105 h 5618136"/>
              <a:gd name="connsiteX36" fmla="*/ 2203844 w 5542484"/>
              <a:gd name="connsiteY36" fmla="*/ 1332854 h 5618136"/>
              <a:gd name="connsiteX37" fmla="*/ 2227091 w 5542484"/>
              <a:gd name="connsiteY37" fmla="*/ 1348353 h 5618136"/>
              <a:gd name="connsiteX38" fmla="*/ 2273586 w 5542484"/>
              <a:gd name="connsiteY38" fmla="*/ 1356102 h 5618136"/>
              <a:gd name="connsiteX39" fmla="*/ 2304583 w 5542484"/>
              <a:gd name="connsiteY39" fmla="*/ 1363851 h 5618136"/>
              <a:gd name="connsiteX40" fmla="*/ 2358827 w 5542484"/>
              <a:gd name="connsiteY40" fmla="*/ 1371600 h 5618136"/>
              <a:gd name="connsiteX41" fmla="*/ 2436318 w 5542484"/>
              <a:gd name="connsiteY41" fmla="*/ 1394847 h 5618136"/>
              <a:gd name="connsiteX42" fmla="*/ 2467315 w 5542484"/>
              <a:gd name="connsiteY42" fmla="*/ 1402597 h 5618136"/>
              <a:gd name="connsiteX43" fmla="*/ 2490562 w 5542484"/>
              <a:gd name="connsiteY43" fmla="*/ 1418095 h 5618136"/>
              <a:gd name="connsiteX44" fmla="*/ 2521559 w 5542484"/>
              <a:gd name="connsiteY44" fmla="*/ 1425844 h 5618136"/>
              <a:gd name="connsiteX45" fmla="*/ 2544806 w 5542484"/>
              <a:gd name="connsiteY45" fmla="*/ 1433593 h 5618136"/>
              <a:gd name="connsiteX46" fmla="*/ 2606800 w 5542484"/>
              <a:gd name="connsiteY46" fmla="*/ 1449091 h 5618136"/>
              <a:gd name="connsiteX47" fmla="*/ 2630047 w 5542484"/>
              <a:gd name="connsiteY47" fmla="*/ 1456841 h 5618136"/>
              <a:gd name="connsiteX48" fmla="*/ 2692040 w 5542484"/>
              <a:gd name="connsiteY48" fmla="*/ 1503336 h 5618136"/>
              <a:gd name="connsiteX49" fmla="*/ 2738535 w 5542484"/>
              <a:gd name="connsiteY49" fmla="*/ 1565329 h 5618136"/>
              <a:gd name="connsiteX50" fmla="*/ 2761783 w 5542484"/>
              <a:gd name="connsiteY50" fmla="*/ 1611824 h 5618136"/>
              <a:gd name="connsiteX51" fmla="*/ 2777281 w 5542484"/>
              <a:gd name="connsiteY51" fmla="*/ 1635071 h 5618136"/>
              <a:gd name="connsiteX52" fmla="*/ 2808278 w 5542484"/>
              <a:gd name="connsiteY52" fmla="*/ 1650569 h 5618136"/>
              <a:gd name="connsiteX53" fmla="*/ 2878020 w 5542484"/>
              <a:gd name="connsiteY53" fmla="*/ 1689315 h 5618136"/>
              <a:gd name="connsiteX54" fmla="*/ 2909017 w 5542484"/>
              <a:gd name="connsiteY54" fmla="*/ 1712563 h 5618136"/>
              <a:gd name="connsiteX55" fmla="*/ 2955512 w 5542484"/>
              <a:gd name="connsiteY55" fmla="*/ 1728061 h 5618136"/>
              <a:gd name="connsiteX56" fmla="*/ 2978759 w 5542484"/>
              <a:gd name="connsiteY56" fmla="*/ 1735810 h 5618136"/>
              <a:gd name="connsiteX57" fmla="*/ 3033003 w 5542484"/>
              <a:gd name="connsiteY57" fmla="*/ 1774556 h 5618136"/>
              <a:gd name="connsiteX58" fmla="*/ 3056251 w 5542484"/>
              <a:gd name="connsiteY58" fmla="*/ 1797803 h 5618136"/>
              <a:gd name="connsiteX59" fmla="*/ 3094996 w 5542484"/>
              <a:gd name="connsiteY59" fmla="*/ 1821051 h 5618136"/>
              <a:gd name="connsiteX60" fmla="*/ 3110495 w 5542484"/>
              <a:gd name="connsiteY60" fmla="*/ 1836549 h 5618136"/>
              <a:gd name="connsiteX61" fmla="*/ 3133742 w 5542484"/>
              <a:gd name="connsiteY61" fmla="*/ 1852047 h 5618136"/>
              <a:gd name="connsiteX62" fmla="*/ 3172488 w 5542484"/>
              <a:gd name="connsiteY62" fmla="*/ 1898542 h 5618136"/>
              <a:gd name="connsiteX63" fmla="*/ 3226732 w 5542484"/>
              <a:gd name="connsiteY63" fmla="*/ 1952786 h 5618136"/>
              <a:gd name="connsiteX64" fmla="*/ 3242230 w 5542484"/>
              <a:gd name="connsiteY64" fmla="*/ 1976034 h 5618136"/>
              <a:gd name="connsiteX65" fmla="*/ 3280976 w 5542484"/>
              <a:gd name="connsiteY65" fmla="*/ 2014780 h 5618136"/>
              <a:gd name="connsiteX66" fmla="*/ 3296474 w 5542484"/>
              <a:gd name="connsiteY66" fmla="*/ 2038027 h 5618136"/>
              <a:gd name="connsiteX67" fmla="*/ 3366217 w 5542484"/>
              <a:gd name="connsiteY67" fmla="*/ 2084522 h 5618136"/>
              <a:gd name="connsiteX68" fmla="*/ 3412712 w 5542484"/>
              <a:gd name="connsiteY68" fmla="*/ 2115519 h 5618136"/>
              <a:gd name="connsiteX69" fmla="*/ 3435959 w 5542484"/>
              <a:gd name="connsiteY69" fmla="*/ 2131017 h 5618136"/>
              <a:gd name="connsiteX70" fmla="*/ 3451457 w 5542484"/>
              <a:gd name="connsiteY70" fmla="*/ 2154264 h 5618136"/>
              <a:gd name="connsiteX71" fmla="*/ 3435959 w 5542484"/>
              <a:gd name="connsiteY71" fmla="*/ 2301498 h 5618136"/>
              <a:gd name="connsiteX72" fmla="*/ 3420461 w 5542484"/>
              <a:gd name="connsiteY72" fmla="*/ 2363491 h 5618136"/>
              <a:gd name="connsiteX73" fmla="*/ 3420461 w 5542484"/>
              <a:gd name="connsiteY73" fmla="*/ 2657959 h 5618136"/>
              <a:gd name="connsiteX74" fmla="*/ 3428210 w 5542484"/>
              <a:gd name="connsiteY74" fmla="*/ 2681207 h 5618136"/>
              <a:gd name="connsiteX75" fmla="*/ 3451457 w 5542484"/>
              <a:gd name="connsiteY75" fmla="*/ 2766447 h 5618136"/>
              <a:gd name="connsiteX76" fmla="*/ 3466956 w 5542484"/>
              <a:gd name="connsiteY76" fmla="*/ 2781946 h 5618136"/>
              <a:gd name="connsiteX77" fmla="*/ 3497952 w 5542484"/>
              <a:gd name="connsiteY77" fmla="*/ 2828441 h 5618136"/>
              <a:gd name="connsiteX78" fmla="*/ 3513451 w 5542484"/>
              <a:gd name="connsiteY78" fmla="*/ 2843939 h 5618136"/>
              <a:gd name="connsiteX79" fmla="*/ 3536698 w 5542484"/>
              <a:gd name="connsiteY79" fmla="*/ 2882685 h 5618136"/>
              <a:gd name="connsiteX80" fmla="*/ 3552196 w 5542484"/>
              <a:gd name="connsiteY80" fmla="*/ 2905932 h 5618136"/>
              <a:gd name="connsiteX81" fmla="*/ 3590942 w 5542484"/>
              <a:gd name="connsiteY81" fmla="*/ 2944678 h 5618136"/>
              <a:gd name="connsiteX82" fmla="*/ 3583193 w 5542484"/>
              <a:gd name="connsiteY82" fmla="*/ 3068664 h 5618136"/>
              <a:gd name="connsiteX83" fmla="*/ 3567695 w 5542484"/>
              <a:gd name="connsiteY83" fmla="*/ 3122908 h 5618136"/>
              <a:gd name="connsiteX84" fmla="*/ 3559945 w 5542484"/>
              <a:gd name="connsiteY84" fmla="*/ 3200400 h 5618136"/>
              <a:gd name="connsiteX85" fmla="*/ 3575444 w 5542484"/>
              <a:gd name="connsiteY85" fmla="*/ 3417376 h 5618136"/>
              <a:gd name="connsiteX86" fmla="*/ 3583193 w 5542484"/>
              <a:gd name="connsiteY86" fmla="*/ 3487119 h 5618136"/>
              <a:gd name="connsiteX87" fmla="*/ 3598691 w 5542484"/>
              <a:gd name="connsiteY87" fmla="*/ 3564610 h 5618136"/>
              <a:gd name="connsiteX88" fmla="*/ 3606440 w 5542484"/>
              <a:gd name="connsiteY88" fmla="*/ 3618854 h 5618136"/>
              <a:gd name="connsiteX89" fmla="*/ 3637437 w 5542484"/>
              <a:gd name="connsiteY89" fmla="*/ 3696346 h 5618136"/>
              <a:gd name="connsiteX90" fmla="*/ 3652935 w 5542484"/>
              <a:gd name="connsiteY90" fmla="*/ 3750590 h 5618136"/>
              <a:gd name="connsiteX91" fmla="*/ 3668434 w 5542484"/>
              <a:gd name="connsiteY91" fmla="*/ 3781586 h 5618136"/>
              <a:gd name="connsiteX92" fmla="*/ 3683932 w 5542484"/>
              <a:gd name="connsiteY92" fmla="*/ 3835830 h 5618136"/>
              <a:gd name="connsiteX93" fmla="*/ 3699430 w 5542484"/>
              <a:gd name="connsiteY93" fmla="*/ 3866827 h 5618136"/>
              <a:gd name="connsiteX94" fmla="*/ 3714928 w 5542484"/>
              <a:gd name="connsiteY94" fmla="*/ 3913322 h 5618136"/>
              <a:gd name="connsiteX95" fmla="*/ 3753674 w 5542484"/>
              <a:gd name="connsiteY95" fmla="*/ 3967566 h 5618136"/>
              <a:gd name="connsiteX96" fmla="*/ 3769173 w 5542484"/>
              <a:gd name="connsiteY96" fmla="*/ 4045058 h 5618136"/>
              <a:gd name="connsiteX97" fmla="*/ 3792420 w 5542484"/>
              <a:gd name="connsiteY97" fmla="*/ 4099302 h 5618136"/>
              <a:gd name="connsiteX98" fmla="*/ 3823417 w 5542484"/>
              <a:gd name="connsiteY98" fmla="*/ 4184542 h 5618136"/>
              <a:gd name="connsiteX99" fmla="*/ 3831166 w 5542484"/>
              <a:gd name="connsiteY99" fmla="*/ 4207790 h 5618136"/>
              <a:gd name="connsiteX100" fmla="*/ 3885410 w 5542484"/>
              <a:gd name="connsiteY100" fmla="*/ 4285281 h 5618136"/>
              <a:gd name="connsiteX101" fmla="*/ 3900908 w 5542484"/>
              <a:gd name="connsiteY101" fmla="*/ 4300780 h 5618136"/>
              <a:gd name="connsiteX102" fmla="*/ 3908657 w 5542484"/>
              <a:gd name="connsiteY102" fmla="*/ 4324027 h 5618136"/>
              <a:gd name="connsiteX103" fmla="*/ 3924156 w 5542484"/>
              <a:gd name="connsiteY103" fmla="*/ 4339525 h 5618136"/>
              <a:gd name="connsiteX104" fmla="*/ 3931905 w 5542484"/>
              <a:gd name="connsiteY104" fmla="*/ 4370522 h 5618136"/>
              <a:gd name="connsiteX105" fmla="*/ 3978400 w 5542484"/>
              <a:gd name="connsiteY105" fmla="*/ 4463512 h 5618136"/>
              <a:gd name="connsiteX106" fmla="*/ 3986149 w 5542484"/>
              <a:gd name="connsiteY106" fmla="*/ 4494508 h 5618136"/>
              <a:gd name="connsiteX107" fmla="*/ 4001647 w 5542484"/>
              <a:gd name="connsiteY107" fmla="*/ 4541003 h 5618136"/>
              <a:gd name="connsiteX108" fmla="*/ 4009396 w 5542484"/>
              <a:gd name="connsiteY108" fmla="*/ 4587498 h 5618136"/>
              <a:gd name="connsiteX109" fmla="*/ 4017145 w 5542484"/>
              <a:gd name="connsiteY109" fmla="*/ 4641742 h 5618136"/>
              <a:gd name="connsiteX110" fmla="*/ 4032644 w 5542484"/>
              <a:gd name="connsiteY110" fmla="*/ 4657241 h 5618136"/>
              <a:gd name="connsiteX111" fmla="*/ 4048142 w 5542484"/>
              <a:gd name="connsiteY111" fmla="*/ 4680488 h 5618136"/>
              <a:gd name="connsiteX112" fmla="*/ 4079139 w 5542484"/>
              <a:gd name="connsiteY112" fmla="*/ 4688237 h 5618136"/>
              <a:gd name="connsiteX113" fmla="*/ 4117884 w 5542484"/>
              <a:gd name="connsiteY113" fmla="*/ 4719234 h 5618136"/>
              <a:gd name="connsiteX114" fmla="*/ 4133383 w 5542484"/>
              <a:gd name="connsiteY114" fmla="*/ 4734732 h 5618136"/>
              <a:gd name="connsiteX115" fmla="*/ 4164379 w 5542484"/>
              <a:gd name="connsiteY115" fmla="*/ 4757980 h 5618136"/>
              <a:gd name="connsiteX116" fmla="*/ 4179878 w 5542484"/>
              <a:gd name="connsiteY116" fmla="*/ 4773478 h 5618136"/>
              <a:gd name="connsiteX117" fmla="*/ 4203125 w 5542484"/>
              <a:gd name="connsiteY117" fmla="*/ 4781227 h 5618136"/>
              <a:gd name="connsiteX118" fmla="*/ 4218623 w 5542484"/>
              <a:gd name="connsiteY118" fmla="*/ 4804475 h 5618136"/>
              <a:gd name="connsiteX119" fmla="*/ 4234122 w 5542484"/>
              <a:gd name="connsiteY119" fmla="*/ 4819973 h 5618136"/>
              <a:gd name="connsiteX120" fmla="*/ 4265118 w 5542484"/>
              <a:gd name="connsiteY120" fmla="*/ 4858719 h 5618136"/>
              <a:gd name="connsiteX121" fmla="*/ 4280617 w 5542484"/>
              <a:gd name="connsiteY121" fmla="*/ 4905214 h 5618136"/>
              <a:gd name="connsiteX122" fmla="*/ 4288366 w 5542484"/>
              <a:gd name="connsiteY122" fmla="*/ 4928461 h 5618136"/>
              <a:gd name="connsiteX123" fmla="*/ 4296115 w 5542484"/>
              <a:gd name="connsiteY123" fmla="*/ 4959458 h 5618136"/>
              <a:gd name="connsiteX124" fmla="*/ 4303864 w 5542484"/>
              <a:gd name="connsiteY124" fmla="*/ 4982705 h 5618136"/>
              <a:gd name="connsiteX125" fmla="*/ 4342610 w 5542484"/>
              <a:gd name="connsiteY125" fmla="*/ 4998203 h 5618136"/>
              <a:gd name="connsiteX126" fmla="*/ 4381356 w 5542484"/>
              <a:gd name="connsiteY126" fmla="*/ 5021451 h 5618136"/>
              <a:gd name="connsiteX127" fmla="*/ 4435600 w 5542484"/>
              <a:gd name="connsiteY127" fmla="*/ 5044698 h 5618136"/>
              <a:gd name="connsiteX128" fmla="*/ 4458847 w 5542484"/>
              <a:gd name="connsiteY128" fmla="*/ 5067946 h 5618136"/>
              <a:gd name="connsiteX129" fmla="*/ 4489844 w 5542484"/>
              <a:gd name="connsiteY129" fmla="*/ 5075695 h 5618136"/>
              <a:gd name="connsiteX130" fmla="*/ 4513091 w 5542484"/>
              <a:gd name="connsiteY130" fmla="*/ 5160936 h 5618136"/>
              <a:gd name="connsiteX131" fmla="*/ 4505342 w 5542484"/>
              <a:gd name="connsiteY131" fmla="*/ 5284922 h 5618136"/>
              <a:gd name="connsiteX132" fmla="*/ 4520840 w 5542484"/>
              <a:gd name="connsiteY132" fmla="*/ 5486400 h 5618136"/>
              <a:gd name="connsiteX133" fmla="*/ 4528590 w 5542484"/>
              <a:gd name="connsiteY133" fmla="*/ 5618136 h 5618136"/>
              <a:gd name="connsiteX134" fmla="*/ 4567335 w 5542484"/>
              <a:gd name="connsiteY134" fmla="*/ 5602637 h 5618136"/>
              <a:gd name="connsiteX135" fmla="*/ 4621579 w 5542484"/>
              <a:gd name="connsiteY135" fmla="*/ 5579390 h 5618136"/>
              <a:gd name="connsiteX136" fmla="*/ 4660325 w 5542484"/>
              <a:gd name="connsiteY136" fmla="*/ 5540644 h 5618136"/>
              <a:gd name="connsiteX137" fmla="*/ 4675823 w 5542484"/>
              <a:gd name="connsiteY137" fmla="*/ 5509647 h 5618136"/>
              <a:gd name="connsiteX138" fmla="*/ 4683573 w 5542484"/>
              <a:gd name="connsiteY138" fmla="*/ 5478651 h 5618136"/>
              <a:gd name="connsiteX139" fmla="*/ 4637078 w 5542484"/>
              <a:gd name="connsiteY139" fmla="*/ 4967207 h 5618136"/>
              <a:gd name="connsiteX140" fmla="*/ 4652576 w 5542484"/>
              <a:gd name="connsiteY140" fmla="*/ 4192291 h 5618136"/>
              <a:gd name="connsiteX141" fmla="*/ 4660325 w 5542484"/>
              <a:gd name="connsiteY141" fmla="*/ 4138047 h 5618136"/>
              <a:gd name="connsiteX142" fmla="*/ 4668074 w 5542484"/>
              <a:gd name="connsiteY142" fmla="*/ 4068305 h 5618136"/>
              <a:gd name="connsiteX143" fmla="*/ 4675823 w 5542484"/>
              <a:gd name="connsiteY143" fmla="*/ 3952068 h 5618136"/>
              <a:gd name="connsiteX144" fmla="*/ 4683573 w 5542484"/>
              <a:gd name="connsiteY144" fmla="*/ 2750949 h 5618136"/>
              <a:gd name="connsiteX145" fmla="*/ 4691322 w 5542484"/>
              <a:gd name="connsiteY145" fmla="*/ 2673458 h 5618136"/>
              <a:gd name="connsiteX146" fmla="*/ 4706820 w 5542484"/>
              <a:gd name="connsiteY146" fmla="*/ 2479729 h 5618136"/>
              <a:gd name="connsiteX147" fmla="*/ 4714569 w 5542484"/>
              <a:gd name="connsiteY147" fmla="*/ 2146515 h 5618136"/>
              <a:gd name="connsiteX148" fmla="*/ 4745566 w 5542484"/>
              <a:gd name="connsiteY148" fmla="*/ 1852047 h 5618136"/>
              <a:gd name="connsiteX149" fmla="*/ 4753315 w 5542484"/>
              <a:gd name="connsiteY149" fmla="*/ 1766807 h 5618136"/>
              <a:gd name="connsiteX150" fmla="*/ 4761064 w 5542484"/>
              <a:gd name="connsiteY150" fmla="*/ 1712563 h 5618136"/>
              <a:gd name="connsiteX151" fmla="*/ 4768813 w 5542484"/>
              <a:gd name="connsiteY151" fmla="*/ 1635071 h 5618136"/>
              <a:gd name="connsiteX152" fmla="*/ 4792061 w 5542484"/>
              <a:gd name="connsiteY152" fmla="*/ 960895 h 5618136"/>
              <a:gd name="connsiteX153" fmla="*/ 4799810 w 5542484"/>
              <a:gd name="connsiteY153" fmla="*/ 898902 h 5618136"/>
              <a:gd name="connsiteX154" fmla="*/ 4807559 w 5542484"/>
              <a:gd name="connsiteY154" fmla="*/ 798163 h 5618136"/>
              <a:gd name="connsiteX155" fmla="*/ 4815308 w 5542484"/>
              <a:gd name="connsiteY155" fmla="*/ 767166 h 5618136"/>
              <a:gd name="connsiteX156" fmla="*/ 4823057 w 5542484"/>
              <a:gd name="connsiteY156" fmla="*/ 728420 h 5618136"/>
              <a:gd name="connsiteX157" fmla="*/ 4854054 w 5542484"/>
              <a:gd name="connsiteY157" fmla="*/ 604434 h 5618136"/>
              <a:gd name="connsiteX158" fmla="*/ 5174094 w 5542484"/>
              <a:gd name="connsiteY158" fmla="*/ 767683 h 5618136"/>
              <a:gd name="connsiteX159" fmla="*/ 5539596 w 5542484"/>
              <a:gd name="connsiteY159" fmla="*/ 1041744 h 5618136"/>
              <a:gd name="connsiteX160" fmla="*/ 5341217 w 5542484"/>
              <a:gd name="connsiteY160" fmla="*/ 744177 h 5618136"/>
              <a:gd name="connsiteX161" fmla="*/ 5272250 w 5542484"/>
              <a:gd name="connsiteY161" fmla="*/ 903809 h 5618136"/>
              <a:gd name="connsiteX162" fmla="*/ 4943944 w 5542484"/>
              <a:gd name="connsiteY162" fmla="*/ 788864 h 5618136"/>
              <a:gd name="connsiteX163" fmla="*/ 4928187 w 5542484"/>
              <a:gd name="connsiteY163" fmla="*/ 872555 h 5618136"/>
              <a:gd name="connsiteX164" fmla="*/ 4866969 w 5542484"/>
              <a:gd name="connsiteY164" fmla="*/ 887536 h 5618136"/>
              <a:gd name="connsiteX165" fmla="*/ 4752282 w 5542484"/>
              <a:gd name="connsiteY165" fmla="*/ 895027 h 5618136"/>
              <a:gd name="connsiteX166" fmla="*/ 4652059 w 5542484"/>
              <a:gd name="connsiteY166" fmla="*/ 940489 h 5618136"/>
              <a:gd name="connsiteX167" fmla="*/ 4333053 w 5542484"/>
              <a:gd name="connsiteY167" fmla="*/ 849307 h 5618136"/>
              <a:gd name="connsiteX168" fmla="*/ 4354750 w 5542484"/>
              <a:gd name="connsiteY168" fmla="*/ 826576 h 5618136"/>
              <a:gd name="connsiteX169" fmla="*/ 4208550 w 5542484"/>
              <a:gd name="connsiteY169" fmla="*/ 895544 h 5618136"/>
              <a:gd name="connsiteX170" fmla="*/ 3984599 w 5542484"/>
              <a:gd name="connsiteY170" fmla="*/ 857315 h 5618136"/>
              <a:gd name="connsiteX171" fmla="*/ 4121242 w 5542484"/>
              <a:gd name="connsiteY171" fmla="*/ 880045 h 5618136"/>
              <a:gd name="connsiteX172" fmla="*/ 4127442 w 5542484"/>
              <a:gd name="connsiteY172" fmla="*/ 902776 h 5618136"/>
              <a:gd name="connsiteX173" fmla="*/ 4339510 w 5542484"/>
              <a:gd name="connsiteY173" fmla="*/ 932998 h 5618136"/>
              <a:gd name="connsiteX174" fmla="*/ 4550804 w 5542484"/>
              <a:gd name="connsiteY174" fmla="*/ 536500 h 5618136"/>
              <a:gd name="connsiteX175" fmla="*/ 4534531 w 5542484"/>
              <a:gd name="connsiteY175" fmla="*/ 642921 h 5618136"/>
              <a:gd name="connsiteX176" fmla="*/ 4289399 w 5542484"/>
              <a:gd name="connsiteY176" fmla="*/ 642663 h 5618136"/>
              <a:gd name="connsiteX177" fmla="*/ 4189435 w 5542484"/>
              <a:gd name="connsiteY177" fmla="*/ 672885 h 5618136"/>
              <a:gd name="connsiteX178" fmla="*/ 4167479 w 5542484"/>
              <a:gd name="connsiteY178" fmla="*/ 743402 h 5618136"/>
              <a:gd name="connsiteX179" fmla="*/ 4103678 w 5542484"/>
              <a:gd name="connsiteY179" fmla="*/ 642146 h 5618136"/>
              <a:gd name="connsiteX180" fmla="*/ 3908399 w 5542484"/>
              <a:gd name="connsiteY180" fmla="*/ 697682 h 5618136"/>
              <a:gd name="connsiteX181" fmla="*/ 4048659 w 5542484"/>
              <a:gd name="connsiteY181" fmla="*/ 542699 h 5618136"/>
              <a:gd name="connsiteX182" fmla="*/ 3834524 w 5542484"/>
              <a:gd name="connsiteY182" fmla="*/ 641630 h 5618136"/>
              <a:gd name="connsiteX183" fmla="*/ 3505960 w 5542484"/>
              <a:gd name="connsiteY183" fmla="*/ 786281 h 5618136"/>
              <a:gd name="connsiteX184" fmla="*/ 2971526 w 5542484"/>
              <a:gd name="connsiteY184" fmla="*/ 572662 h 5618136"/>
              <a:gd name="connsiteX185" fmla="*/ 2940013 w 5542484"/>
              <a:gd name="connsiteY185" fmla="*/ 46495 h 5618136"/>
              <a:gd name="connsiteX186" fmla="*/ 2893518 w 5542484"/>
              <a:gd name="connsiteY186" fmla="*/ 30997 h 5618136"/>
              <a:gd name="connsiteX187" fmla="*/ 2854773 w 5542484"/>
              <a:gd name="connsiteY187" fmla="*/ 23247 h 5618136"/>
              <a:gd name="connsiteX188" fmla="*/ 2808278 w 5542484"/>
              <a:gd name="connsiteY188" fmla="*/ 7749 h 5618136"/>
              <a:gd name="connsiteX189" fmla="*/ 2754034 w 5542484"/>
              <a:gd name="connsiteY189" fmla="*/ 0 h 5618136"/>
              <a:gd name="connsiteX190" fmla="*/ 2544806 w 5542484"/>
              <a:gd name="connsiteY190" fmla="*/ 7749 h 5618136"/>
              <a:gd name="connsiteX191" fmla="*/ 2513810 w 5542484"/>
              <a:gd name="connsiteY191" fmla="*/ 15498 h 5618136"/>
              <a:gd name="connsiteX192" fmla="*/ 2467315 w 5542484"/>
              <a:gd name="connsiteY192" fmla="*/ 23247 h 5618136"/>
              <a:gd name="connsiteX193" fmla="*/ 2436318 w 5542484"/>
              <a:gd name="connsiteY193" fmla="*/ 30997 h 5618136"/>
              <a:gd name="connsiteX194" fmla="*/ 2366576 w 5542484"/>
              <a:gd name="connsiteY194" fmla="*/ 38746 h 5618136"/>
              <a:gd name="connsiteX195" fmla="*/ 2242590 w 5542484"/>
              <a:gd name="connsiteY195" fmla="*/ 54244 h 5618136"/>
              <a:gd name="connsiteX196" fmla="*/ 1560664 w 5542484"/>
              <a:gd name="connsiteY196" fmla="*/ 46495 h 5618136"/>
              <a:gd name="connsiteX197" fmla="*/ 1521918 w 5542484"/>
              <a:gd name="connsiteY197" fmla="*/ 38746 h 5618136"/>
              <a:gd name="connsiteX198" fmla="*/ 1452176 w 5542484"/>
              <a:gd name="connsiteY198" fmla="*/ 30997 h 5618136"/>
              <a:gd name="connsiteX199" fmla="*/ 1095715 w 5542484"/>
              <a:gd name="connsiteY199" fmla="*/ 38746 h 5618136"/>
              <a:gd name="connsiteX200" fmla="*/ 917484 w 5542484"/>
              <a:gd name="connsiteY200" fmla="*/ 46495 h 5618136"/>
              <a:gd name="connsiteX201" fmla="*/ 870990 w 5542484"/>
              <a:gd name="connsiteY201" fmla="*/ 61993 h 5618136"/>
              <a:gd name="connsiteX202" fmla="*/ 847742 w 5542484"/>
              <a:gd name="connsiteY202" fmla="*/ 69742 h 5618136"/>
              <a:gd name="connsiteX203" fmla="*/ 646264 w 5542484"/>
              <a:gd name="connsiteY203" fmla="*/ 85241 h 5618136"/>
              <a:gd name="connsiteX204" fmla="*/ 530027 w 5542484"/>
              <a:gd name="connsiteY204" fmla="*/ 108488 h 5618136"/>
              <a:gd name="connsiteX205" fmla="*/ 499030 w 5542484"/>
              <a:gd name="connsiteY205" fmla="*/ 116237 h 5618136"/>
              <a:gd name="connsiteX206" fmla="*/ 344047 w 5542484"/>
              <a:gd name="connsiteY206" fmla="*/ 123986 h 5618136"/>
              <a:gd name="connsiteX207" fmla="*/ 251057 w 5542484"/>
              <a:gd name="connsiteY207" fmla="*/ 131736 h 5618136"/>
              <a:gd name="connsiteX208" fmla="*/ 204562 w 5542484"/>
              <a:gd name="connsiteY208" fmla="*/ 162732 h 5618136"/>
              <a:gd name="connsiteX209" fmla="*/ 181315 w 5542484"/>
              <a:gd name="connsiteY209" fmla="*/ 185980 h 5618136"/>
              <a:gd name="connsiteX210" fmla="*/ 134820 w 5542484"/>
              <a:gd name="connsiteY210" fmla="*/ 216976 h 5618136"/>
              <a:gd name="connsiteX211" fmla="*/ 96074 w 5542484"/>
              <a:gd name="connsiteY211" fmla="*/ 240224 h 5618136"/>
              <a:gd name="connsiteX212" fmla="*/ 57328 w 5542484"/>
              <a:gd name="connsiteY212" fmla="*/ 278969 h 5618136"/>
              <a:gd name="connsiteX213" fmla="*/ 41830 w 5542484"/>
              <a:gd name="connsiteY213" fmla="*/ 294468 h 5618136"/>
              <a:gd name="connsiteX214" fmla="*/ 10834 w 5542484"/>
              <a:gd name="connsiteY214" fmla="*/ 340963 h 5618136"/>
              <a:gd name="connsiteX215" fmla="*/ 10834 w 5542484"/>
              <a:gd name="connsiteY215" fmla="*/ 627681 h 5618136"/>
              <a:gd name="connsiteX216" fmla="*/ 18583 w 5542484"/>
              <a:gd name="connsiteY216" fmla="*/ 650929 h 5618136"/>
              <a:gd name="connsiteX217" fmla="*/ 41830 w 5542484"/>
              <a:gd name="connsiteY217" fmla="*/ 666427 h 5618136"/>
              <a:gd name="connsiteX218" fmla="*/ 65078 w 5542484"/>
              <a:gd name="connsiteY218" fmla="*/ 697424 h 5618136"/>
              <a:gd name="connsiteX219" fmla="*/ 119322 w 5542484"/>
              <a:gd name="connsiteY219" fmla="*/ 720671 h 5618136"/>
              <a:gd name="connsiteX220" fmla="*/ 196813 w 5542484"/>
              <a:gd name="connsiteY220" fmla="*/ 736169 h 5618136"/>
              <a:gd name="connsiteX221" fmla="*/ 235559 w 5542484"/>
              <a:gd name="connsiteY221" fmla="*/ 743919 h 5618136"/>
              <a:gd name="connsiteX222" fmla="*/ 258806 w 5542484"/>
              <a:gd name="connsiteY222" fmla="*/ 767166 h 5618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5542484" h="5618136">
                <a:moveTo>
                  <a:pt x="204562" y="751668"/>
                </a:moveTo>
                <a:cubicBezTo>
                  <a:pt x="217477" y="756834"/>
                  <a:pt x="230283" y="762282"/>
                  <a:pt x="243308" y="767166"/>
                </a:cubicBezTo>
                <a:cubicBezTo>
                  <a:pt x="250956" y="770034"/>
                  <a:pt x="258459" y="773835"/>
                  <a:pt x="266556" y="774915"/>
                </a:cubicBezTo>
                <a:cubicBezTo>
                  <a:pt x="297387" y="779026"/>
                  <a:pt x="328549" y="780081"/>
                  <a:pt x="359545" y="782664"/>
                </a:cubicBezTo>
                <a:cubicBezTo>
                  <a:pt x="390542" y="780081"/>
                  <a:pt x="422035" y="781015"/>
                  <a:pt x="452535" y="774915"/>
                </a:cubicBezTo>
                <a:cubicBezTo>
                  <a:pt x="461668" y="773089"/>
                  <a:pt x="467453" y="763582"/>
                  <a:pt x="475783" y="759417"/>
                </a:cubicBezTo>
                <a:cubicBezTo>
                  <a:pt x="483089" y="755764"/>
                  <a:pt x="491106" y="753649"/>
                  <a:pt x="499030" y="751668"/>
                </a:cubicBezTo>
                <a:cubicBezTo>
                  <a:pt x="562961" y="735686"/>
                  <a:pt x="513078" y="752083"/>
                  <a:pt x="568773" y="736169"/>
                </a:cubicBezTo>
                <a:cubicBezTo>
                  <a:pt x="604247" y="726033"/>
                  <a:pt x="604907" y="719060"/>
                  <a:pt x="654013" y="712922"/>
                </a:cubicBezTo>
                <a:lnTo>
                  <a:pt x="716006" y="705173"/>
                </a:lnTo>
                <a:cubicBezTo>
                  <a:pt x="723755" y="700007"/>
                  <a:pt x="730924" y="693840"/>
                  <a:pt x="739254" y="689675"/>
                </a:cubicBezTo>
                <a:cubicBezTo>
                  <a:pt x="746560" y="686022"/>
                  <a:pt x="754853" y="684793"/>
                  <a:pt x="762501" y="681925"/>
                </a:cubicBezTo>
                <a:cubicBezTo>
                  <a:pt x="834727" y="654840"/>
                  <a:pt x="770522" y="672572"/>
                  <a:pt x="878739" y="650929"/>
                </a:cubicBezTo>
                <a:cubicBezTo>
                  <a:pt x="957545" y="635168"/>
                  <a:pt x="891933" y="646600"/>
                  <a:pt x="1025973" y="635430"/>
                </a:cubicBezTo>
                <a:cubicBezTo>
                  <a:pt x="1051842" y="633274"/>
                  <a:pt x="1077634" y="630264"/>
                  <a:pt x="1103464" y="627681"/>
                </a:cubicBezTo>
                <a:cubicBezTo>
                  <a:pt x="1148094" y="629621"/>
                  <a:pt x="1310226" y="629444"/>
                  <a:pt x="1374684" y="650929"/>
                </a:cubicBezTo>
                <a:cubicBezTo>
                  <a:pt x="1411128" y="663077"/>
                  <a:pt x="1390348" y="655644"/>
                  <a:pt x="1436678" y="674176"/>
                </a:cubicBezTo>
                <a:cubicBezTo>
                  <a:pt x="1464931" y="702431"/>
                  <a:pt x="1437472" y="680286"/>
                  <a:pt x="1483173" y="697424"/>
                </a:cubicBezTo>
                <a:cubicBezTo>
                  <a:pt x="1493989" y="701480"/>
                  <a:pt x="1503444" y="708632"/>
                  <a:pt x="1514169" y="712922"/>
                </a:cubicBezTo>
                <a:cubicBezTo>
                  <a:pt x="1529337" y="718989"/>
                  <a:pt x="1545166" y="723254"/>
                  <a:pt x="1560664" y="728420"/>
                </a:cubicBezTo>
                <a:lnTo>
                  <a:pt x="1583912" y="736169"/>
                </a:lnTo>
                <a:cubicBezTo>
                  <a:pt x="1613816" y="766075"/>
                  <a:pt x="1583064" y="741053"/>
                  <a:pt x="1638156" y="759417"/>
                </a:cubicBezTo>
                <a:cubicBezTo>
                  <a:pt x="1795435" y="811844"/>
                  <a:pt x="1661898" y="776977"/>
                  <a:pt x="1746644" y="798163"/>
                </a:cubicBezTo>
                <a:cubicBezTo>
                  <a:pt x="1771104" y="810393"/>
                  <a:pt x="1805432" y="825955"/>
                  <a:pt x="1824135" y="844658"/>
                </a:cubicBezTo>
                <a:lnTo>
                  <a:pt x="1870630" y="891153"/>
                </a:lnTo>
                <a:lnTo>
                  <a:pt x="1901627" y="922149"/>
                </a:lnTo>
                <a:lnTo>
                  <a:pt x="1924874" y="945397"/>
                </a:lnTo>
                <a:cubicBezTo>
                  <a:pt x="1941497" y="995266"/>
                  <a:pt x="1919591" y="941099"/>
                  <a:pt x="1955871" y="991891"/>
                </a:cubicBezTo>
                <a:cubicBezTo>
                  <a:pt x="2010957" y="1069011"/>
                  <a:pt x="1921390" y="972909"/>
                  <a:pt x="2002366" y="1053885"/>
                </a:cubicBezTo>
                <a:cubicBezTo>
                  <a:pt x="2020132" y="1107183"/>
                  <a:pt x="1995833" y="1042455"/>
                  <a:pt x="2033362" y="1108129"/>
                </a:cubicBezTo>
                <a:cubicBezTo>
                  <a:pt x="2037415" y="1115221"/>
                  <a:pt x="2037459" y="1124070"/>
                  <a:pt x="2041112" y="1131376"/>
                </a:cubicBezTo>
                <a:cubicBezTo>
                  <a:pt x="2045277" y="1139706"/>
                  <a:pt x="2051674" y="1146726"/>
                  <a:pt x="2056610" y="1154624"/>
                </a:cubicBezTo>
                <a:cubicBezTo>
                  <a:pt x="2088704" y="1205975"/>
                  <a:pt x="2066873" y="1180385"/>
                  <a:pt x="2103105" y="1216617"/>
                </a:cubicBezTo>
                <a:cubicBezTo>
                  <a:pt x="2115839" y="1248453"/>
                  <a:pt x="2117276" y="1261784"/>
                  <a:pt x="2141851" y="1286359"/>
                </a:cubicBezTo>
                <a:cubicBezTo>
                  <a:pt x="2148437" y="1292945"/>
                  <a:pt x="2157349" y="1296692"/>
                  <a:pt x="2165098" y="1301858"/>
                </a:cubicBezTo>
                <a:cubicBezTo>
                  <a:pt x="2170264" y="1309607"/>
                  <a:pt x="2173324" y="1319287"/>
                  <a:pt x="2180596" y="1325105"/>
                </a:cubicBezTo>
                <a:cubicBezTo>
                  <a:pt x="2186975" y="1330208"/>
                  <a:pt x="2196538" y="1329201"/>
                  <a:pt x="2203844" y="1332854"/>
                </a:cubicBezTo>
                <a:cubicBezTo>
                  <a:pt x="2212174" y="1337019"/>
                  <a:pt x="2218256" y="1345408"/>
                  <a:pt x="2227091" y="1348353"/>
                </a:cubicBezTo>
                <a:cubicBezTo>
                  <a:pt x="2241997" y="1353322"/>
                  <a:pt x="2258179" y="1353021"/>
                  <a:pt x="2273586" y="1356102"/>
                </a:cubicBezTo>
                <a:cubicBezTo>
                  <a:pt x="2284029" y="1358191"/>
                  <a:pt x="2294104" y="1361946"/>
                  <a:pt x="2304583" y="1363851"/>
                </a:cubicBezTo>
                <a:cubicBezTo>
                  <a:pt x="2322553" y="1367118"/>
                  <a:pt x="2340857" y="1368333"/>
                  <a:pt x="2358827" y="1371600"/>
                </a:cubicBezTo>
                <a:cubicBezTo>
                  <a:pt x="2403906" y="1379796"/>
                  <a:pt x="2382429" y="1381373"/>
                  <a:pt x="2436318" y="1394847"/>
                </a:cubicBezTo>
                <a:lnTo>
                  <a:pt x="2467315" y="1402597"/>
                </a:lnTo>
                <a:cubicBezTo>
                  <a:pt x="2475064" y="1407763"/>
                  <a:pt x="2482002" y="1414426"/>
                  <a:pt x="2490562" y="1418095"/>
                </a:cubicBezTo>
                <a:cubicBezTo>
                  <a:pt x="2500351" y="1422290"/>
                  <a:pt x="2511318" y="1422918"/>
                  <a:pt x="2521559" y="1425844"/>
                </a:cubicBezTo>
                <a:cubicBezTo>
                  <a:pt x="2529413" y="1428088"/>
                  <a:pt x="2536926" y="1431444"/>
                  <a:pt x="2544806" y="1433593"/>
                </a:cubicBezTo>
                <a:cubicBezTo>
                  <a:pt x="2565356" y="1439197"/>
                  <a:pt x="2586593" y="1442354"/>
                  <a:pt x="2606800" y="1449091"/>
                </a:cubicBezTo>
                <a:cubicBezTo>
                  <a:pt x="2614549" y="1451674"/>
                  <a:pt x="2622907" y="1452874"/>
                  <a:pt x="2630047" y="1456841"/>
                </a:cubicBezTo>
                <a:cubicBezTo>
                  <a:pt x="2643794" y="1464478"/>
                  <a:pt x="2678601" y="1485417"/>
                  <a:pt x="2692040" y="1503336"/>
                </a:cubicBezTo>
                <a:cubicBezTo>
                  <a:pt x="2744614" y="1573434"/>
                  <a:pt x="2702993" y="1529784"/>
                  <a:pt x="2738535" y="1565329"/>
                </a:cubicBezTo>
                <a:cubicBezTo>
                  <a:pt x="2751108" y="1615620"/>
                  <a:pt x="2736660" y="1580420"/>
                  <a:pt x="2761783" y="1611824"/>
                </a:cubicBezTo>
                <a:cubicBezTo>
                  <a:pt x="2767601" y="1619096"/>
                  <a:pt x="2770126" y="1629109"/>
                  <a:pt x="2777281" y="1635071"/>
                </a:cubicBezTo>
                <a:cubicBezTo>
                  <a:pt x="2786155" y="1642466"/>
                  <a:pt x="2798372" y="1644626"/>
                  <a:pt x="2808278" y="1650569"/>
                </a:cubicBezTo>
                <a:cubicBezTo>
                  <a:pt x="2874894" y="1690539"/>
                  <a:pt x="2831259" y="1673728"/>
                  <a:pt x="2878020" y="1689315"/>
                </a:cubicBezTo>
                <a:cubicBezTo>
                  <a:pt x="2888352" y="1697064"/>
                  <a:pt x="2897465" y="1706787"/>
                  <a:pt x="2909017" y="1712563"/>
                </a:cubicBezTo>
                <a:cubicBezTo>
                  <a:pt x="2923629" y="1719869"/>
                  <a:pt x="2940014" y="1722895"/>
                  <a:pt x="2955512" y="1728061"/>
                </a:cubicBezTo>
                <a:cubicBezTo>
                  <a:pt x="2963261" y="1730644"/>
                  <a:pt x="2971963" y="1731279"/>
                  <a:pt x="2978759" y="1735810"/>
                </a:cubicBezTo>
                <a:cubicBezTo>
                  <a:pt x="2997160" y="1748077"/>
                  <a:pt x="3016179" y="1760136"/>
                  <a:pt x="3033003" y="1774556"/>
                </a:cubicBezTo>
                <a:cubicBezTo>
                  <a:pt x="3041324" y="1781688"/>
                  <a:pt x="3047484" y="1791228"/>
                  <a:pt x="3056251" y="1797803"/>
                </a:cubicBezTo>
                <a:cubicBezTo>
                  <a:pt x="3068300" y="1806840"/>
                  <a:pt x="3082740" y="1812297"/>
                  <a:pt x="3094996" y="1821051"/>
                </a:cubicBezTo>
                <a:cubicBezTo>
                  <a:pt x="3100941" y="1825298"/>
                  <a:pt x="3104790" y="1831985"/>
                  <a:pt x="3110495" y="1836549"/>
                </a:cubicBezTo>
                <a:cubicBezTo>
                  <a:pt x="3117767" y="1842367"/>
                  <a:pt x="3125993" y="1846881"/>
                  <a:pt x="3133742" y="1852047"/>
                </a:cubicBezTo>
                <a:cubicBezTo>
                  <a:pt x="3150970" y="1903733"/>
                  <a:pt x="3126426" y="1844804"/>
                  <a:pt x="3172488" y="1898542"/>
                </a:cubicBezTo>
                <a:cubicBezTo>
                  <a:pt x="3227420" y="1962629"/>
                  <a:pt x="3135447" y="1898016"/>
                  <a:pt x="3226732" y="1952786"/>
                </a:cubicBezTo>
                <a:cubicBezTo>
                  <a:pt x="3231898" y="1960535"/>
                  <a:pt x="3236097" y="1969025"/>
                  <a:pt x="3242230" y="1976034"/>
                </a:cubicBezTo>
                <a:cubicBezTo>
                  <a:pt x="3254258" y="1989780"/>
                  <a:pt x="3270844" y="1999583"/>
                  <a:pt x="3280976" y="2014780"/>
                </a:cubicBezTo>
                <a:cubicBezTo>
                  <a:pt x="3286142" y="2022529"/>
                  <a:pt x="3289465" y="2031894"/>
                  <a:pt x="3296474" y="2038027"/>
                </a:cubicBezTo>
                <a:cubicBezTo>
                  <a:pt x="3296485" y="2038037"/>
                  <a:pt x="3354587" y="2076769"/>
                  <a:pt x="3366217" y="2084522"/>
                </a:cubicBezTo>
                <a:lnTo>
                  <a:pt x="3412712" y="2115519"/>
                </a:lnTo>
                <a:lnTo>
                  <a:pt x="3435959" y="2131017"/>
                </a:lnTo>
                <a:cubicBezTo>
                  <a:pt x="3441125" y="2138766"/>
                  <a:pt x="3450968" y="2144964"/>
                  <a:pt x="3451457" y="2154264"/>
                </a:cubicBezTo>
                <a:cubicBezTo>
                  <a:pt x="3459059" y="2298700"/>
                  <a:pt x="3453674" y="2236541"/>
                  <a:pt x="3435959" y="2301498"/>
                </a:cubicBezTo>
                <a:cubicBezTo>
                  <a:pt x="3430355" y="2322048"/>
                  <a:pt x="3420461" y="2363491"/>
                  <a:pt x="3420461" y="2363491"/>
                </a:cubicBezTo>
                <a:cubicBezTo>
                  <a:pt x="3414727" y="2501103"/>
                  <a:pt x="3406232" y="2537009"/>
                  <a:pt x="3420461" y="2657959"/>
                </a:cubicBezTo>
                <a:cubicBezTo>
                  <a:pt x="3421415" y="2666072"/>
                  <a:pt x="3426229" y="2673282"/>
                  <a:pt x="3428210" y="2681207"/>
                </a:cubicBezTo>
                <a:cubicBezTo>
                  <a:pt x="3432245" y="2697348"/>
                  <a:pt x="3440374" y="2755364"/>
                  <a:pt x="3451457" y="2766447"/>
                </a:cubicBezTo>
                <a:cubicBezTo>
                  <a:pt x="3456623" y="2771613"/>
                  <a:pt x="3462572" y="2776101"/>
                  <a:pt x="3466956" y="2781946"/>
                </a:cubicBezTo>
                <a:cubicBezTo>
                  <a:pt x="3478132" y="2796847"/>
                  <a:pt x="3484781" y="2815270"/>
                  <a:pt x="3497952" y="2828441"/>
                </a:cubicBezTo>
                <a:lnTo>
                  <a:pt x="3513451" y="2843939"/>
                </a:lnTo>
                <a:cubicBezTo>
                  <a:pt x="3526908" y="2884309"/>
                  <a:pt x="3512386" y="2852294"/>
                  <a:pt x="3536698" y="2882685"/>
                </a:cubicBezTo>
                <a:cubicBezTo>
                  <a:pt x="3542516" y="2889957"/>
                  <a:pt x="3546063" y="2898923"/>
                  <a:pt x="3552196" y="2905932"/>
                </a:cubicBezTo>
                <a:cubicBezTo>
                  <a:pt x="3564224" y="2919678"/>
                  <a:pt x="3590942" y="2944678"/>
                  <a:pt x="3590942" y="2944678"/>
                </a:cubicBezTo>
                <a:cubicBezTo>
                  <a:pt x="3588359" y="2986007"/>
                  <a:pt x="3587313" y="3027460"/>
                  <a:pt x="3583193" y="3068664"/>
                </a:cubicBezTo>
                <a:cubicBezTo>
                  <a:pt x="3581803" y="3082566"/>
                  <a:pt x="3572416" y="3108746"/>
                  <a:pt x="3567695" y="3122908"/>
                </a:cubicBezTo>
                <a:cubicBezTo>
                  <a:pt x="3565112" y="3148739"/>
                  <a:pt x="3559945" y="3174440"/>
                  <a:pt x="3559945" y="3200400"/>
                </a:cubicBezTo>
                <a:cubicBezTo>
                  <a:pt x="3559945" y="3415973"/>
                  <a:pt x="3560681" y="3306650"/>
                  <a:pt x="3575444" y="3417376"/>
                </a:cubicBezTo>
                <a:cubicBezTo>
                  <a:pt x="3578535" y="3440562"/>
                  <a:pt x="3580102" y="3463933"/>
                  <a:pt x="3583193" y="3487119"/>
                </a:cubicBezTo>
                <a:cubicBezTo>
                  <a:pt x="3598359" y="3600864"/>
                  <a:pt x="3583291" y="3479908"/>
                  <a:pt x="3598691" y="3564610"/>
                </a:cubicBezTo>
                <a:cubicBezTo>
                  <a:pt x="3601958" y="3582580"/>
                  <a:pt x="3602333" y="3601057"/>
                  <a:pt x="3606440" y="3618854"/>
                </a:cubicBezTo>
                <a:cubicBezTo>
                  <a:pt x="3618198" y="3669803"/>
                  <a:pt x="3619862" y="3655336"/>
                  <a:pt x="3637437" y="3696346"/>
                </a:cubicBezTo>
                <a:cubicBezTo>
                  <a:pt x="3656178" y="3740076"/>
                  <a:pt x="3633264" y="3698136"/>
                  <a:pt x="3652935" y="3750590"/>
                </a:cubicBezTo>
                <a:cubicBezTo>
                  <a:pt x="3656991" y="3761406"/>
                  <a:pt x="3663268" y="3771254"/>
                  <a:pt x="3668434" y="3781586"/>
                </a:cubicBezTo>
                <a:cubicBezTo>
                  <a:pt x="3672367" y="3797317"/>
                  <a:pt x="3677261" y="3820265"/>
                  <a:pt x="3683932" y="3835830"/>
                </a:cubicBezTo>
                <a:cubicBezTo>
                  <a:pt x="3688482" y="3846448"/>
                  <a:pt x="3695140" y="3856101"/>
                  <a:pt x="3699430" y="3866827"/>
                </a:cubicBezTo>
                <a:cubicBezTo>
                  <a:pt x="3705497" y="3881995"/>
                  <a:pt x="3705866" y="3899729"/>
                  <a:pt x="3714928" y="3913322"/>
                </a:cubicBezTo>
                <a:cubicBezTo>
                  <a:pt x="3737591" y="3947315"/>
                  <a:pt x="3724839" y="3929118"/>
                  <a:pt x="3753674" y="3967566"/>
                </a:cubicBezTo>
                <a:cubicBezTo>
                  <a:pt x="3756354" y="3983644"/>
                  <a:pt x="3762235" y="4026557"/>
                  <a:pt x="3769173" y="4045058"/>
                </a:cubicBezTo>
                <a:cubicBezTo>
                  <a:pt x="3790341" y="4101505"/>
                  <a:pt x="3779592" y="4052264"/>
                  <a:pt x="3792420" y="4099302"/>
                </a:cubicBezTo>
                <a:cubicBezTo>
                  <a:pt x="3812908" y="4174427"/>
                  <a:pt x="3794908" y="4141781"/>
                  <a:pt x="3823417" y="4184542"/>
                </a:cubicBezTo>
                <a:cubicBezTo>
                  <a:pt x="3826000" y="4192291"/>
                  <a:pt x="3827199" y="4200649"/>
                  <a:pt x="3831166" y="4207790"/>
                </a:cubicBezTo>
                <a:cubicBezTo>
                  <a:pt x="3839219" y="4222286"/>
                  <a:pt x="3871861" y="4269022"/>
                  <a:pt x="3885410" y="4285281"/>
                </a:cubicBezTo>
                <a:cubicBezTo>
                  <a:pt x="3890087" y="4290894"/>
                  <a:pt x="3895742" y="4295614"/>
                  <a:pt x="3900908" y="4300780"/>
                </a:cubicBezTo>
                <a:cubicBezTo>
                  <a:pt x="3903491" y="4308529"/>
                  <a:pt x="3904454" y="4317023"/>
                  <a:pt x="3908657" y="4324027"/>
                </a:cubicBezTo>
                <a:cubicBezTo>
                  <a:pt x="3912416" y="4330292"/>
                  <a:pt x="3920889" y="4332990"/>
                  <a:pt x="3924156" y="4339525"/>
                </a:cubicBezTo>
                <a:cubicBezTo>
                  <a:pt x="3928919" y="4349051"/>
                  <a:pt x="3927142" y="4360996"/>
                  <a:pt x="3931905" y="4370522"/>
                </a:cubicBezTo>
                <a:cubicBezTo>
                  <a:pt x="3969782" y="4446279"/>
                  <a:pt x="3958923" y="4385604"/>
                  <a:pt x="3978400" y="4463512"/>
                </a:cubicBezTo>
                <a:cubicBezTo>
                  <a:pt x="3980983" y="4473844"/>
                  <a:pt x="3983089" y="4484307"/>
                  <a:pt x="3986149" y="4494508"/>
                </a:cubicBezTo>
                <a:cubicBezTo>
                  <a:pt x="3990843" y="4510156"/>
                  <a:pt x="4001647" y="4541003"/>
                  <a:pt x="4001647" y="4541003"/>
                </a:cubicBezTo>
                <a:cubicBezTo>
                  <a:pt x="4004230" y="4556501"/>
                  <a:pt x="4007007" y="4571969"/>
                  <a:pt x="4009396" y="4587498"/>
                </a:cubicBezTo>
                <a:cubicBezTo>
                  <a:pt x="4012173" y="4605551"/>
                  <a:pt x="4011369" y="4624414"/>
                  <a:pt x="4017145" y="4641742"/>
                </a:cubicBezTo>
                <a:cubicBezTo>
                  <a:pt x="4019455" y="4648673"/>
                  <a:pt x="4028080" y="4651536"/>
                  <a:pt x="4032644" y="4657241"/>
                </a:cubicBezTo>
                <a:cubicBezTo>
                  <a:pt x="4038462" y="4664513"/>
                  <a:pt x="4040393" y="4675322"/>
                  <a:pt x="4048142" y="4680488"/>
                </a:cubicBezTo>
                <a:cubicBezTo>
                  <a:pt x="4057004" y="4686396"/>
                  <a:pt x="4068807" y="4685654"/>
                  <a:pt x="4079139" y="4688237"/>
                </a:cubicBezTo>
                <a:cubicBezTo>
                  <a:pt x="4116551" y="4725651"/>
                  <a:pt x="4069019" y="4680143"/>
                  <a:pt x="4117884" y="4719234"/>
                </a:cubicBezTo>
                <a:cubicBezTo>
                  <a:pt x="4123589" y="4723798"/>
                  <a:pt x="4127770" y="4730055"/>
                  <a:pt x="4133383" y="4734732"/>
                </a:cubicBezTo>
                <a:cubicBezTo>
                  <a:pt x="4143305" y="4743000"/>
                  <a:pt x="4154457" y="4749712"/>
                  <a:pt x="4164379" y="4757980"/>
                </a:cubicBezTo>
                <a:cubicBezTo>
                  <a:pt x="4169992" y="4762657"/>
                  <a:pt x="4173613" y="4769719"/>
                  <a:pt x="4179878" y="4773478"/>
                </a:cubicBezTo>
                <a:cubicBezTo>
                  <a:pt x="4186882" y="4777680"/>
                  <a:pt x="4195376" y="4778644"/>
                  <a:pt x="4203125" y="4781227"/>
                </a:cubicBezTo>
                <a:cubicBezTo>
                  <a:pt x="4208291" y="4788976"/>
                  <a:pt x="4212805" y="4797202"/>
                  <a:pt x="4218623" y="4804475"/>
                </a:cubicBezTo>
                <a:cubicBezTo>
                  <a:pt x="4223187" y="4810180"/>
                  <a:pt x="4230363" y="4813708"/>
                  <a:pt x="4234122" y="4819973"/>
                </a:cubicBezTo>
                <a:cubicBezTo>
                  <a:pt x="4259077" y="4861564"/>
                  <a:pt x="4218814" y="4827848"/>
                  <a:pt x="4265118" y="4858719"/>
                </a:cubicBezTo>
                <a:lnTo>
                  <a:pt x="4280617" y="4905214"/>
                </a:lnTo>
                <a:cubicBezTo>
                  <a:pt x="4283200" y="4912963"/>
                  <a:pt x="4286385" y="4920537"/>
                  <a:pt x="4288366" y="4928461"/>
                </a:cubicBezTo>
                <a:cubicBezTo>
                  <a:pt x="4290949" y="4938793"/>
                  <a:pt x="4293189" y="4949217"/>
                  <a:pt x="4296115" y="4959458"/>
                </a:cubicBezTo>
                <a:cubicBezTo>
                  <a:pt x="4298359" y="4967312"/>
                  <a:pt x="4297589" y="4977476"/>
                  <a:pt x="4303864" y="4982705"/>
                </a:cubicBezTo>
                <a:cubicBezTo>
                  <a:pt x="4314550" y="4991610"/>
                  <a:pt x="4329695" y="4993037"/>
                  <a:pt x="4342610" y="4998203"/>
                </a:cubicBezTo>
                <a:cubicBezTo>
                  <a:pt x="4372880" y="5028475"/>
                  <a:pt x="4341118" y="5001333"/>
                  <a:pt x="4381356" y="5021451"/>
                </a:cubicBezTo>
                <a:cubicBezTo>
                  <a:pt x="4434872" y="5048208"/>
                  <a:pt x="4371087" y="5028570"/>
                  <a:pt x="4435600" y="5044698"/>
                </a:cubicBezTo>
                <a:cubicBezTo>
                  <a:pt x="4443349" y="5052447"/>
                  <a:pt x="4449332" y="5062509"/>
                  <a:pt x="4458847" y="5067946"/>
                </a:cubicBezTo>
                <a:cubicBezTo>
                  <a:pt x="4468094" y="5073230"/>
                  <a:pt x="4482913" y="5067609"/>
                  <a:pt x="4489844" y="5075695"/>
                </a:cubicBezTo>
                <a:cubicBezTo>
                  <a:pt x="4500103" y="5087664"/>
                  <a:pt x="4509720" y="5144081"/>
                  <a:pt x="4513091" y="5160936"/>
                </a:cubicBezTo>
                <a:cubicBezTo>
                  <a:pt x="4510508" y="5202265"/>
                  <a:pt x="4505342" y="5243513"/>
                  <a:pt x="4505342" y="5284922"/>
                </a:cubicBezTo>
                <a:cubicBezTo>
                  <a:pt x="4505342" y="5416236"/>
                  <a:pt x="4513084" y="5385580"/>
                  <a:pt x="4520840" y="5486400"/>
                </a:cubicBezTo>
                <a:cubicBezTo>
                  <a:pt x="4524214" y="5530258"/>
                  <a:pt x="4526007" y="5574224"/>
                  <a:pt x="4528590" y="5618136"/>
                </a:cubicBezTo>
                <a:cubicBezTo>
                  <a:pt x="4541505" y="5612970"/>
                  <a:pt x="4554139" y="5607036"/>
                  <a:pt x="4567335" y="5602637"/>
                </a:cubicBezTo>
                <a:cubicBezTo>
                  <a:pt x="4599404" y="5591947"/>
                  <a:pt x="4596433" y="5601392"/>
                  <a:pt x="4621579" y="5579390"/>
                </a:cubicBezTo>
                <a:cubicBezTo>
                  <a:pt x="4635325" y="5567362"/>
                  <a:pt x="4660325" y="5540644"/>
                  <a:pt x="4660325" y="5540644"/>
                </a:cubicBezTo>
                <a:cubicBezTo>
                  <a:pt x="4665491" y="5530312"/>
                  <a:pt x="4671767" y="5520463"/>
                  <a:pt x="4675823" y="5509647"/>
                </a:cubicBezTo>
                <a:cubicBezTo>
                  <a:pt x="4679563" y="5499675"/>
                  <a:pt x="4683953" y="5489294"/>
                  <a:pt x="4683573" y="5478651"/>
                </a:cubicBezTo>
                <a:cubicBezTo>
                  <a:pt x="4669797" y="5092918"/>
                  <a:pt x="4685326" y="5192367"/>
                  <a:pt x="4637078" y="4967207"/>
                </a:cubicBezTo>
                <a:cubicBezTo>
                  <a:pt x="4642244" y="4708902"/>
                  <a:pt x="4645335" y="4450547"/>
                  <a:pt x="4652576" y="4192291"/>
                </a:cubicBezTo>
                <a:cubicBezTo>
                  <a:pt x="4653088" y="4174033"/>
                  <a:pt x="4658060" y="4156171"/>
                  <a:pt x="4660325" y="4138047"/>
                </a:cubicBezTo>
                <a:cubicBezTo>
                  <a:pt x="4663226" y="4114837"/>
                  <a:pt x="4666132" y="4091615"/>
                  <a:pt x="4668074" y="4068305"/>
                </a:cubicBezTo>
                <a:cubicBezTo>
                  <a:pt x="4671299" y="4029607"/>
                  <a:pt x="4673240" y="3990814"/>
                  <a:pt x="4675823" y="3952068"/>
                </a:cubicBezTo>
                <a:cubicBezTo>
                  <a:pt x="4678406" y="3551695"/>
                  <a:pt x="4678720" y="3151301"/>
                  <a:pt x="4683573" y="2750949"/>
                </a:cubicBezTo>
                <a:cubicBezTo>
                  <a:pt x="4683888" y="2724992"/>
                  <a:pt x="4689105" y="2699322"/>
                  <a:pt x="4691322" y="2673458"/>
                </a:cubicBezTo>
                <a:cubicBezTo>
                  <a:pt x="4696854" y="2608912"/>
                  <a:pt x="4701654" y="2544305"/>
                  <a:pt x="4706820" y="2479729"/>
                </a:cubicBezTo>
                <a:cubicBezTo>
                  <a:pt x="4709403" y="2368658"/>
                  <a:pt x="4709599" y="2257505"/>
                  <a:pt x="4714569" y="2146515"/>
                </a:cubicBezTo>
                <a:cubicBezTo>
                  <a:pt x="4723363" y="1950104"/>
                  <a:pt x="4726987" y="2006867"/>
                  <a:pt x="4745566" y="1852047"/>
                </a:cubicBezTo>
                <a:cubicBezTo>
                  <a:pt x="4748965" y="1823720"/>
                  <a:pt x="4750164" y="1795163"/>
                  <a:pt x="4753315" y="1766807"/>
                </a:cubicBezTo>
                <a:cubicBezTo>
                  <a:pt x="4755332" y="1748654"/>
                  <a:pt x="4758930" y="1730703"/>
                  <a:pt x="4761064" y="1712563"/>
                </a:cubicBezTo>
                <a:cubicBezTo>
                  <a:pt x="4764097" y="1686781"/>
                  <a:pt x="4766230" y="1660902"/>
                  <a:pt x="4768813" y="1635071"/>
                </a:cubicBezTo>
                <a:cubicBezTo>
                  <a:pt x="4775814" y="1369059"/>
                  <a:pt x="4767877" y="1190650"/>
                  <a:pt x="4792061" y="960895"/>
                </a:cubicBezTo>
                <a:cubicBezTo>
                  <a:pt x="4794241" y="940184"/>
                  <a:pt x="4797836" y="919633"/>
                  <a:pt x="4799810" y="898902"/>
                </a:cubicBezTo>
                <a:cubicBezTo>
                  <a:pt x="4803003" y="865375"/>
                  <a:pt x="4803624" y="831611"/>
                  <a:pt x="4807559" y="798163"/>
                </a:cubicBezTo>
                <a:cubicBezTo>
                  <a:pt x="4808803" y="787586"/>
                  <a:pt x="4812998" y="777563"/>
                  <a:pt x="4815308" y="767166"/>
                </a:cubicBezTo>
                <a:cubicBezTo>
                  <a:pt x="4818165" y="754309"/>
                  <a:pt x="4820006" y="741233"/>
                  <a:pt x="4823057" y="728420"/>
                </a:cubicBezTo>
                <a:cubicBezTo>
                  <a:pt x="4832924" y="686978"/>
                  <a:pt x="4795548" y="597890"/>
                  <a:pt x="4854054" y="604434"/>
                </a:cubicBezTo>
                <a:cubicBezTo>
                  <a:pt x="4912560" y="610978"/>
                  <a:pt x="5059837" y="694798"/>
                  <a:pt x="5174094" y="767683"/>
                </a:cubicBezTo>
                <a:cubicBezTo>
                  <a:pt x="5288351" y="840568"/>
                  <a:pt x="5511742" y="1045662"/>
                  <a:pt x="5539596" y="1041744"/>
                </a:cubicBezTo>
                <a:cubicBezTo>
                  <a:pt x="5567450" y="1037826"/>
                  <a:pt x="5385775" y="767166"/>
                  <a:pt x="5341217" y="744177"/>
                </a:cubicBezTo>
                <a:cubicBezTo>
                  <a:pt x="5296659" y="721188"/>
                  <a:pt x="5338462" y="896361"/>
                  <a:pt x="5272250" y="903809"/>
                </a:cubicBezTo>
                <a:cubicBezTo>
                  <a:pt x="5206038" y="911257"/>
                  <a:pt x="5001288" y="794073"/>
                  <a:pt x="4943944" y="788864"/>
                </a:cubicBezTo>
                <a:cubicBezTo>
                  <a:pt x="4886600" y="783655"/>
                  <a:pt x="4938519" y="875138"/>
                  <a:pt x="4928187" y="872555"/>
                </a:cubicBezTo>
                <a:cubicBezTo>
                  <a:pt x="4923021" y="867389"/>
                  <a:pt x="4896287" y="883791"/>
                  <a:pt x="4866969" y="887536"/>
                </a:cubicBezTo>
                <a:cubicBezTo>
                  <a:pt x="4837652" y="891281"/>
                  <a:pt x="4788100" y="886202"/>
                  <a:pt x="4752282" y="895027"/>
                </a:cubicBezTo>
                <a:cubicBezTo>
                  <a:pt x="4716464" y="903852"/>
                  <a:pt x="4678690" y="945815"/>
                  <a:pt x="4652059" y="940489"/>
                </a:cubicBezTo>
                <a:cubicBezTo>
                  <a:pt x="4535881" y="944119"/>
                  <a:pt x="4382605" y="868293"/>
                  <a:pt x="4333053" y="849307"/>
                </a:cubicBezTo>
                <a:cubicBezTo>
                  <a:pt x="4283502" y="830322"/>
                  <a:pt x="4377998" y="823993"/>
                  <a:pt x="4354750" y="826576"/>
                </a:cubicBezTo>
                <a:cubicBezTo>
                  <a:pt x="4295760" y="846240"/>
                  <a:pt x="4263314" y="884591"/>
                  <a:pt x="4208550" y="895544"/>
                </a:cubicBezTo>
                <a:cubicBezTo>
                  <a:pt x="4149140" y="892961"/>
                  <a:pt x="3999150" y="859898"/>
                  <a:pt x="3984599" y="857315"/>
                </a:cubicBezTo>
                <a:cubicBezTo>
                  <a:pt x="3970048" y="854732"/>
                  <a:pt x="4097435" y="872468"/>
                  <a:pt x="4121242" y="880045"/>
                </a:cubicBezTo>
                <a:cubicBezTo>
                  <a:pt x="4145049" y="887622"/>
                  <a:pt x="4091064" y="893951"/>
                  <a:pt x="4127442" y="902776"/>
                </a:cubicBezTo>
                <a:cubicBezTo>
                  <a:pt x="4163820" y="911601"/>
                  <a:pt x="4268950" y="994044"/>
                  <a:pt x="4339510" y="932998"/>
                </a:cubicBezTo>
                <a:cubicBezTo>
                  <a:pt x="4410070" y="871952"/>
                  <a:pt x="4518301" y="584846"/>
                  <a:pt x="4550804" y="536500"/>
                </a:cubicBezTo>
                <a:cubicBezTo>
                  <a:pt x="4583307" y="488154"/>
                  <a:pt x="4578098" y="625227"/>
                  <a:pt x="4534531" y="642921"/>
                </a:cubicBezTo>
                <a:cubicBezTo>
                  <a:pt x="4490964" y="660615"/>
                  <a:pt x="4346915" y="637669"/>
                  <a:pt x="4289399" y="642663"/>
                </a:cubicBezTo>
                <a:cubicBezTo>
                  <a:pt x="4231883" y="647657"/>
                  <a:pt x="4209755" y="656095"/>
                  <a:pt x="4189435" y="672885"/>
                </a:cubicBezTo>
                <a:cubicBezTo>
                  <a:pt x="4169115" y="689675"/>
                  <a:pt x="4186852" y="745985"/>
                  <a:pt x="4167479" y="743402"/>
                </a:cubicBezTo>
                <a:cubicBezTo>
                  <a:pt x="4148106" y="740819"/>
                  <a:pt x="4146858" y="649766"/>
                  <a:pt x="4103678" y="642146"/>
                </a:cubicBezTo>
                <a:cubicBezTo>
                  <a:pt x="4060498" y="634526"/>
                  <a:pt x="3777869" y="627897"/>
                  <a:pt x="3908399" y="697682"/>
                </a:cubicBezTo>
                <a:cubicBezTo>
                  <a:pt x="4038929" y="767468"/>
                  <a:pt x="3961912" y="455521"/>
                  <a:pt x="4048659" y="542699"/>
                </a:cubicBezTo>
                <a:lnTo>
                  <a:pt x="3834524" y="641630"/>
                </a:lnTo>
                <a:cubicBezTo>
                  <a:pt x="3816471" y="638853"/>
                  <a:pt x="3649793" y="797776"/>
                  <a:pt x="3505960" y="786281"/>
                </a:cubicBezTo>
                <a:cubicBezTo>
                  <a:pt x="3362127" y="774786"/>
                  <a:pt x="3065850" y="695959"/>
                  <a:pt x="2971526" y="572662"/>
                </a:cubicBezTo>
                <a:cubicBezTo>
                  <a:pt x="2877202" y="449365"/>
                  <a:pt x="2953014" y="136772"/>
                  <a:pt x="2940013" y="46495"/>
                </a:cubicBezTo>
                <a:cubicBezTo>
                  <a:pt x="2927012" y="-43782"/>
                  <a:pt x="2909537" y="34201"/>
                  <a:pt x="2893518" y="30997"/>
                </a:cubicBezTo>
                <a:cubicBezTo>
                  <a:pt x="2880603" y="28414"/>
                  <a:pt x="2867480" y="26713"/>
                  <a:pt x="2854773" y="23247"/>
                </a:cubicBezTo>
                <a:cubicBezTo>
                  <a:pt x="2839012" y="18948"/>
                  <a:pt x="2824450" y="10059"/>
                  <a:pt x="2808278" y="7749"/>
                </a:cubicBezTo>
                <a:lnTo>
                  <a:pt x="2754034" y="0"/>
                </a:lnTo>
                <a:cubicBezTo>
                  <a:pt x="2684291" y="2583"/>
                  <a:pt x="2614452" y="3256"/>
                  <a:pt x="2544806" y="7749"/>
                </a:cubicBezTo>
                <a:cubicBezTo>
                  <a:pt x="2534178" y="8435"/>
                  <a:pt x="2524253" y="13409"/>
                  <a:pt x="2513810" y="15498"/>
                </a:cubicBezTo>
                <a:cubicBezTo>
                  <a:pt x="2498403" y="18579"/>
                  <a:pt x="2482722" y="20165"/>
                  <a:pt x="2467315" y="23247"/>
                </a:cubicBezTo>
                <a:cubicBezTo>
                  <a:pt x="2456871" y="25336"/>
                  <a:pt x="2446845" y="29377"/>
                  <a:pt x="2436318" y="30997"/>
                </a:cubicBezTo>
                <a:cubicBezTo>
                  <a:pt x="2413200" y="34554"/>
                  <a:pt x="2389800" y="35959"/>
                  <a:pt x="2366576" y="38746"/>
                </a:cubicBezTo>
                <a:lnTo>
                  <a:pt x="2242590" y="54244"/>
                </a:lnTo>
                <a:lnTo>
                  <a:pt x="1560664" y="46495"/>
                </a:lnTo>
                <a:cubicBezTo>
                  <a:pt x="1547496" y="46212"/>
                  <a:pt x="1534957" y="40609"/>
                  <a:pt x="1521918" y="38746"/>
                </a:cubicBezTo>
                <a:cubicBezTo>
                  <a:pt x="1498763" y="35438"/>
                  <a:pt x="1475423" y="33580"/>
                  <a:pt x="1452176" y="30997"/>
                </a:cubicBezTo>
                <a:lnTo>
                  <a:pt x="1095715" y="38746"/>
                </a:lnTo>
                <a:cubicBezTo>
                  <a:pt x="1036274" y="40469"/>
                  <a:pt x="976635" y="40376"/>
                  <a:pt x="917484" y="46495"/>
                </a:cubicBezTo>
                <a:cubicBezTo>
                  <a:pt x="901234" y="48176"/>
                  <a:pt x="886488" y="56827"/>
                  <a:pt x="870990" y="61993"/>
                </a:cubicBezTo>
                <a:cubicBezTo>
                  <a:pt x="863241" y="64576"/>
                  <a:pt x="855892" y="69199"/>
                  <a:pt x="847742" y="69742"/>
                </a:cubicBezTo>
                <a:cubicBezTo>
                  <a:pt x="703037" y="79389"/>
                  <a:pt x="770177" y="73975"/>
                  <a:pt x="646264" y="85241"/>
                </a:cubicBezTo>
                <a:cubicBezTo>
                  <a:pt x="516354" y="117718"/>
                  <a:pt x="648401" y="86966"/>
                  <a:pt x="530027" y="108488"/>
                </a:cubicBezTo>
                <a:cubicBezTo>
                  <a:pt x="519548" y="110393"/>
                  <a:pt x="509644" y="115353"/>
                  <a:pt x="499030" y="116237"/>
                </a:cubicBezTo>
                <a:cubicBezTo>
                  <a:pt x="447483" y="120532"/>
                  <a:pt x="395672" y="120759"/>
                  <a:pt x="344047" y="123986"/>
                </a:cubicBezTo>
                <a:cubicBezTo>
                  <a:pt x="313003" y="125926"/>
                  <a:pt x="282054" y="129153"/>
                  <a:pt x="251057" y="131736"/>
                </a:cubicBezTo>
                <a:cubicBezTo>
                  <a:pt x="235559" y="142068"/>
                  <a:pt x="217733" y="149561"/>
                  <a:pt x="204562" y="162732"/>
                </a:cubicBezTo>
                <a:cubicBezTo>
                  <a:pt x="196813" y="170481"/>
                  <a:pt x="189965" y="179252"/>
                  <a:pt x="181315" y="185980"/>
                </a:cubicBezTo>
                <a:cubicBezTo>
                  <a:pt x="166612" y="197416"/>
                  <a:pt x="147991" y="203805"/>
                  <a:pt x="134820" y="216976"/>
                </a:cubicBezTo>
                <a:cubicBezTo>
                  <a:pt x="113546" y="238251"/>
                  <a:pt x="126253" y="230165"/>
                  <a:pt x="96074" y="240224"/>
                </a:cubicBezTo>
                <a:lnTo>
                  <a:pt x="57328" y="278969"/>
                </a:lnTo>
                <a:cubicBezTo>
                  <a:pt x="52162" y="284135"/>
                  <a:pt x="45883" y="288389"/>
                  <a:pt x="41830" y="294468"/>
                </a:cubicBezTo>
                <a:lnTo>
                  <a:pt x="10834" y="340963"/>
                </a:lnTo>
                <a:cubicBezTo>
                  <a:pt x="-4940" y="467137"/>
                  <a:pt x="-2220" y="418828"/>
                  <a:pt x="10834" y="627681"/>
                </a:cubicBezTo>
                <a:cubicBezTo>
                  <a:pt x="11344" y="635834"/>
                  <a:pt x="13480" y="644550"/>
                  <a:pt x="18583" y="650929"/>
                </a:cubicBezTo>
                <a:cubicBezTo>
                  <a:pt x="24401" y="658201"/>
                  <a:pt x="35245" y="659842"/>
                  <a:pt x="41830" y="666427"/>
                </a:cubicBezTo>
                <a:cubicBezTo>
                  <a:pt x="50963" y="675560"/>
                  <a:pt x="55945" y="688291"/>
                  <a:pt x="65078" y="697424"/>
                </a:cubicBezTo>
                <a:cubicBezTo>
                  <a:pt x="81974" y="714320"/>
                  <a:pt x="96687" y="715821"/>
                  <a:pt x="119322" y="720671"/>
                </a:cubicBezTo>
                <a:cubicBezTo>
                  <a:pt x="145079" y="726190"/>
                  <a:pt x="170983" y="731003"/>
                  <a:pt x="196813" y="736169"/>
                </a:cubicBezTo>
                <a:lnTo>
                  <a:pt x="235559" y="743919"/>
                </a:lnTo>
                <a:cubicBezTo>
                  <a:pt x="244942" y="772067"/>
                  <a:pt x="235140" y="767166"/>
                  <a:pt x="258806" y="76716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6" name="Picture 2" descr="C:\Users\Delana\Dropbox\LetabaEcolConseq\Letaba\Data, Pics and Graphs(Curves)\EWR Site 7 - Letaba\Cross Section - May 2004 - Q = 1.9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 bwMode="auto">
          <a:xfrm>
            <a:off x="-40253" y="185980"/>
            <a:ext cx="54864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46147" y="0"/>
            <a:ext cx="3865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800" b="1">
                <a:solidFill>
                  <a:schemeClr val="tx1"/>
                </a:solidFill>
                <a:latin typeface="Futura Md BT" panose="020B0602020204020303" pitchFamily="34" charset="0"/>
              </a:defRPr>
            </a:lvl1pPr>
          </a:lstStyle>
          <a:p>
            <a:r>
              <a:rPr lang="en-ZA" sz="2400" dirty="0" smtClean="0">
                <a:solidFill>
                  <a:schemeClr val="bg1"/>
                </a:solidFill>
              </a:rPr>
              <a:t>EWR 7: LETABA BRIDGE</a:t>
            </a:r>
            <a:endParaRPr lang="en-ZA" sz="2400" dirty="0">
              <a:solidFill>
                <a:schemeClr val="bg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rot="11823892" flipH="1">
            <a:off x="5826992" y="3626733"/>
            <a:ext cx="1571416" cy="1864581"/>
          </a:xfrm>
          <a:custGeom>
            <a:avLst/>
            <a:gdLst>
              <a:gd name="connsiteX0" fmla="*/ 1003300 w 1446009"/>
              <a:gd name="connsiteY0" fmla="*/ 1460500 h 1460500"/>
              <a:gd name="connsiteX1" fmla="*/ 1117600 w 1446009"/>
              <a:gd name="connsiteY1" fmla="*/ 1231900 h 1460500"/>
              <a:gd name="connsiteX2" fmla="*/ 1397000 w 1446009"/>
              <a:gd name="connsiteY2" fmla="*/ 279400 h 1460500"/>
              <a:gd name="connsiteX3" fmla="*/ 0 w 1446009"/>
              <a:gd name="connsiteY3" fmla="*/ 0 h 1460500"/>
              <a:gd name="connsiteX0" fmla="*/ 1003300 w 1119769"/>
              <a:gd name="connsiteY0" fmla="*/ 1460500 h 1460500"/>
              <a:gd name="connsiteX1" fmla="*/ 1117600 w 1119769"/>
              <a:gd name="connsiteY1" fmla="*/ 1231900 h 1460500"/>
              <a:gd name="connsiteX2" fmla="*/ 890582 w 1119769"/>
              <a:gd name="connsiteY2" fmla="*/ 793546 h 1460500"/>
              <a:gd name="connsiteX3" fmla="*/ 0 w 1119769"/>
              <a:gd name="connsiteY3" fmla="*/ 0 h 1460500"/>
              <a:gd name="connsiteX0" fmla="*/ 1112910 w 1229379"/>
              <a:gd name="connsiteY0" fmla="*/ 908742 h 908742"/>
              <a:gd name="connsiteX1" fmla="*/ 1227210 w 1229379"/>
              <a:gd name="connsiteY1" fmla="*/ 680142 h 908742"/>
              <a:gd name="connsiteX2" fmla="*/ 1000192 w 1229379"/>
              <a:gd name="connsiteY2" fmla="*/ 241788 h 908742"/>
              <a:gd name="connsiteX3" fmla="*/ 0 w 1229379"/>
              <a:gd name="connsiteY3" fmla="*/ 0 h 90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9379" h="908742">
                <a:moveTo>
                  <a:pt x="1112910" y="908742"/>
                </a:moveTo>
                <a:cubicBezTo>
                  <a:pt x="1137251" y="892867"/>
                  <a:pt x="1245996" y="791301"/>
                  <a:pt x="1227210" y="680142"/>
                </a:cubicBezTo>
                <a:cubicBezTo>
                  <a:pt x="1208424" y="568983"/>
                  <a:pt x="1204727" y="355145"/>
                  <a:pt x="1000192" y="241788"/>
                </a:cubicBezTo>
                <a:cubicBezTo>
                  <a:pt x="795657" y="128431"/>
                  <a:pt x="605366" y="37041"/>
                  <a:pt x="0" y="0"/>
                </a:cubicBezTo>
              </a:path>
            </a:pathLst>
          </a:custGeom>
          <a:noFill/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396400"/>
              </p:ext>
            </p:extLst>
          </p:nvPr>
        </p:nvGraphicFramePr>
        <p:xfrm>
          <a:off x="5778367" y="1671880"/>
          <a:ext cx="3276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3033"/>
                <a:gridCol w="1663567"/>
              </a:tblGrid>
              <a:tr h="370840">
                <a:tc>
                  <a:txBody>
                    <a:bodyPr/>
                    <a:lstStyle/>
                    <a:p>
                      <a:r>
                        <a:rPr lang="en-ZA" sz="24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PES</a:t>
                      </a:r>
                      <a:endParaRPr lang="en-ZA" sz="24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aseline="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C</a:t>
                      </a:r>
                      <a:endParaRPr lang="en-ZA" sz="24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EIS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High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REC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baseline="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B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8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%MAR (</a:t>
                      </a:r>
                      <a:r>
                        <a:rPr lang="en-ZA" sz="20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low)</a:t>
                      </a:r>
                      <a:endParaRPr lang="en-ZA" sz="20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7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ZA" sz="18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%MAR </a:t>
                      </a:r>
                      <a:r>
                        <a:rPr lang="en-ZA" sz="20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(tot</a:t>
                      </a:r>
                      <a:r>
                        <a:rPr lang="en-ZA" sz="18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)</a:t>
                      </a:r>
                      <a:endParaRPr lang="en-ZA" sz="1800" b="1" kern="12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15.8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9526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3051" y="5995477"/>
            <a:ext cx="2133600" cy="365125"/>
          </a:xfrm>
        </p:spPr>
        <p:txBody>
          <a:bodyPr/>
          <a:lstStyle/>
          <a:p>
            <a:pPr>
              <a:defRPr/>
            </a:pPr>
            <a:fld id="{AA80D5D7-D489-4F0A-867E-0D072B0DF06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" name="Picture 2" descr="C:\MyFiles\Letaba\TaskD1LetStatusQ\Letaba PESEIS\Nodes\biphysical-nod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17220" r="28644" b="40231"/>
          <a:stretch/>
        </p:blipFill>
        <p:spPr bwMode="auto">
          <a:xfrm>
            <a:off x="1263337" y="1594557"/>
            <a:ext cx="6418872" cy="43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774244" y="581885"/>
            <a:ext cx="7791368" cy="5718875"/>
          </a:xfrm>
          <a:custGeom>
            <a:avLst/>
            <a:gdLst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514914 w 7791368"/>
              <a:gd name="connsiteY226" fmla="*/ 4765729 h 5718875"/>
              <a:gd name="connsiteX227" fmla="*/ 545910 w 7791368"/>
              <a:gd name="connsiteY227" fmla="*/ 4781227 h 5718875"/>
              <a:gd name="connsiteX228" fmla="*/ 592405 w 7791368"/>
              <a:gd name="connsiteY228" fmla="*/ 4796726 h 5718875"/>
              <a:gd name="connsiteX229" fmla="*/ 638900 w 7791368"/>
              <a:gd name="connsiteY229" fmla="*/ 4827722 h 5718875"/>
              <a:gd name="connsiteX230" fmla="*/ 700893 w 7791368"/>
              <a:gd name="connsiteY230" fmla="*/ 4858719 h 5718875"/>
              <a:gd name="connsiteX231" fmla="*/ 731890 w 7791368"/>
              <a:gd name="connsiteY231" fmla="*/ 4881966 h 5718875"/>
              <a:gd name="connsiteX232" fmla="*/ 801632 w 7791368"/>
              <a:gd name="connsiteY232" fmla="*/ 4912963 h 5718875"/>
              <a:gd name="connsiteX233" fmla="*/ 925619 w 7791368"/>
              <a:gd name="connsiteY233" fmla="*/ 4990454 h 5718875"/>
              <a:gd name="connsiteX234" fmla="*/ 995361 w 7791368"/>
              <a:gd name="connsiteY234" fmla="*/ 5036949 h 5718875"/>
              <a:gd name="connsiteX235" fmla="*/ 1049605 w 7791368"/>
              <a:gd name="connsiteY235" fmla="*/ 5098943 h 5718875"/>
              <a:gd name="connsiteX236" fmla="*/ 1072853 w 7791368"/>
              <a:gd name="connsiteY236" fmla="*/ 5122190 h 5718875"/>
              <a:gd name="connsiteX237" fmla="*/ 1096100 w 7791368"/>
              <a:gd name="connsiteY237" fmla="*/ 5153187 h 5718875"/>
              <a:gd name="connsiteX238" fmla="*/ 1119348 w 7791368"/>
              <a:gd name="connsiteY238" fmla="*/ 5168685 h 5718875"/>
              <a:gd name="connsiteX239" fmla="*/ 1142595 w 7791368"/>
              <a:gd name="connsiteY239" fmla="*/ 5191932 h 5718875"/>
              <a:gd name="connsiteX240" fmla="*/ 1181341 w 7791368"/>
              <a:gd name="connsiteY240" fmla="*/ 5246176 h 5718875"/>
              <a:gd name="connsiteX241" fmla="*/ 1196839 w 7791368"/>
              <a:gd name="connsiteY241" fmla="*/ 5277173 h 5718875"/>
              <a:gd name="connsiteX242" fmla="*/ 1212337 w 7791368"/>
              <a:gd name="connsiteY242" fmla="*/ 5401160 h 5718875"/>
              <a:gd name="connsiteX243" fmla="*/ 1220087 w 7791368"/>
              <a:gd name="connsiteY243" fmla="*/ 5424407 h 5718875"/>
              <a:gd name="connsiteX244" fmla="*/ 1227836 w 7791368"/>
              <a:gd name="connsiteY244" fmla="*/ 5463153 h 5718875"/>
              <a:gd name="connsiteX245" fmla="*/ 1289829 w 7791368"/>
              <a:gd name="connsiteY245" fmla="*/ 5548393 h 5718875"/>
              <a:gd name="connsiteX246" fmla="*/ 1313076 w 7791368"/>
              <a:gd name="connsiteY246" fmla="*/ 5563892 h 5718875"/>
              <a:gd name="connsiteX247" fmla="*/ 1375070 w 7791368"/>
              <a:gd name="connsiteY247" fmla="*/ 5618136 h 5718875"/>
              <a:gd name="connsiteX248" fmla="*/ 1398317 w 7791368"/>
              <a:gd name="connsiteY248" fmla="*/ 5625885 h 5718875"/>
              <a:gd name="connsiteX249" fmla="*/ 1421564 w 7791368"/>
              <a:gd name="connsiteY249" fmla="*/ 5641383 h 5718875"/>
              <a:gd name="connsiteX250" fmla="*/ 1491307 w 7791368"/>
              <a:gd name="connsiteY250" fmla="*/ 5664631 h 5718875"/>
              <a:gd name="connsiteX251" fmla="*/ 1646290 w 7791368"/>
              <a:gd name="connsiteY251" fmla="*/ 5695627 h 5718875"/>
              <a:gd name="connsiteX252" fmla="*/ 1739280 w 7791368"/>
              <a:gd name="connsiteY252" fmla="*/ 5703376 h 5718875"/>
              <a:gd name="connsiteX253" fmla="*/ 1832270 w 7791368"/>
              <a:gd name="connsiteY253" fmla="*/ 5718875 h 5718875"/>
              <a:gd name="connsiteX254" fmla="*/ 2428954 w 7791368"/>
              <a:gd name="connsiteY254" fmla="*/ 5703376 h 5718875"/>
              <a:gd name="connsiteX255" fmla="*/ 2483198 w 7791368"/>
              <a:gd name="connsiteY255" fmla="*/ 5695627 h 5718875"/>
              <a:gd name="connsiteX256" fmla="*/ 2622683 w 7791368"/>
              <a:gd name="connsiteY256" fmla="*/ 5672380 h 5718875"/>
              <a:gd name="connsiteX257" fmla="*/ 2746670 w 7791368"/>
              <a:gd name="connsiteY257" fmla="*/ 5656882 h 5718875"/>
              <a:gd name="connsiteX258" fmla="*/ 2816412 w 7791368"/>
              <a:gd name="connsiteY258" fmla="*/ 5633634 h 5718875"/>
              <a:gd name="connsiteX259" fmla="*/ 3017890 w 7791368"/>
              <a:gd name="connsiteY259" fmla="*/ 5602638 h 5718875"/>
              <a:gd name="connsiteX260" fmla="*/ 3079883 w 7791368"/>
              <a:gd name="connsiteY260" fmla="*/ 5594888 h 5718875"/>
              <a:gd name="connsiteX261" fmla="*/ 3203870 w 7791368"/>
              <a:gd name="connsiteY261" fmla="*/ 5587139 h 5718875"/>
              <a:gd name="connsiteX262" fmla="*/ 3312358 w 7791368"/>
              <a:gd name="connsiteY262" fmla="*/ 5579390 h 5718875"/>
              <a:gd name="connsiteX263" fmla="*/ 3459592 w 7791368"/>
              <a:gd name="connsiteY263" fmla="*/ 5571641 h 5718875"/>
              <a:gd name="connsiteX264" fmla="*/ 3630073 w 7791368"/>
              <a:gd name="connsiteY264" fmla="*/ 5556143 h 5718875"/>
              <a:gd name="connsiteX265" fmla="*/ 4474731 w 7791368"/>
              <a:gd name="connsiteY265" fmla="*/ 5540644 h 5718875"/>
              <a:gd name="connsiteX266" fmla="*/ 5210900 w 7791368"/>
              <a:gd name="connsiteY266" fmla="*/ 5517397 h 5718875"/>
              <a:gd name="connsiteX267" fmla="*/ 5342636 w 7791368"/>
              <a:gd name="connsiteY267" fmla="*/ 5525146 h 5718875"/>
              <a:gd name="connsiteX268" fmla="*/ 5381381 w 7791368"/>
              <a:gd name="connsiteY268" fmla="*/ 5532895 h 5718875"/>
              <a:gd name="connsiteX269" fmla="*/ 5660351 w 7791368"/>
              <a:gd name="connsiteY269" fmla="*/ 5540644 h 5718875"/>
              <a:gd name="connsiteX270" fmla="*/ 5706846 w 7791368"/>
              <a:gd name="connsiteY270" fmla="*/ 5548393 h 5718875"/>
              <a:gd name="connsiteX271" fmla="*/ 5784337 w 7791368"/>
              <a:gd name="connsiteY271" fmla="*/ 5556143 h 5718875"/>
              <a:gd name="connsiteX272" fmla="*/ 5807585 w 7791368"/>
              <a:gd name="connsiteY272" fmla="*/ 5563892 h 5718875"/>
              <a:gd name="connsiteX273" fmla="*/ 5877327 w 7791368"/>
              <a:gd name="connsiteY273" fmla="*/ 5571641 h 5718875"/>
              <a:gd name="connsiteX274" fmla="*/ 5947070 w 7791368"/>
              <a:gd name="connsiteY274" fmla="*/ 5594888 h 5718875"/>
              <a:gd name="connsiteX275" fmla="*/ 5993564 w 7791368"/>
              <a:gd name="connsiteY275" fmla="*/ 5602638 h 5718875"/>
              <a:gd name="connsiteX276" fmla="*/ 6024561 w 7791368"/>
              <a:gd name="connsiteY276" fmla="*/ 5610387 h 5718875"/>
              <a:gd name="connsiteX277" fmla="*/ 6125300 w 7791368"/>
              <a:gd name="connsiteY277" fmla="*/ 5625885 h 5718875"/>
              <a:gd name="connsiteX278" fmla="*/ 6210541 w 7791368"/>
              <a:gd name="connsiteY278" fmla="*/ 5641383 h 5718875"/>
              <a:gd name="connsiteX279" fmla="*/ 6241537 w 7791368"/>
              <a:gd name="connsiteY279" fmla="*/ 5649132 h 5718875"/>
              <a:gd name="connsiteX280" fmla="*/ 6497259 w 7791368"/>
              <a:gd name="connsiteY280" fmla="*/ 5641383 h 5718875"/>
              <a:gd name="connsiteX281" fmla="*/ 6628995 w 7791368"/>
              <a:gd name="connsiteY281" fmla="*/ 5625885 h 5718875"/>
              <a:gd name="connsiteX282" fmla="*/ 6714236 w 7791368"/>
              <a:gd name="connsiteY282" fmla="*/ 5618136 h 5718875"/>
              <a:gd name="connsiteX283" fmla="*/ 6737483 w 7791368"/>
              <a:gd name="connsiteY283" fmla="*/ 5610387 h 5718875"/>
              <a:gd name="connsiteX284" fmla="*/ 6861470 w 7791368"/>
              <a:gd name="connsiteY284" fmla="*/ 5587139 h 5718875"/>
              <a:gd name="connsiteX285" fmla="*/ 6892466 w 7791368"/>
              <a:gd name="connsiteY285" fmla="*/ 5571641 h 5718875"/>
              <a:gd name="connsiteX286" fmla="*/ 6946710 w 7791368"/>
              <a:gd name="connsiteY286" fmla="*/ 5540644 h 5718875"/>
              <a:gd name="connsiteX287" fmla="*/ 6969958 w 7791368"/>
              <a:gd name="connsiteY287" fmla="*/ 5532895 h 5718875"/>
              <a:gd name="connsiteX288" fmla="*/ 7047449 w 7791368"/>
              <a:gd name="connsiteY288" fmla="*/ 5494149 h 5718875"/>
              <a:gd name="connsiteX289" fmla="*/ 7078446 w 7791368"/>
              <a:gd name="connsiteY289" fmla="*/ 5478651 h 5718875"/>
              <a:gd name="connsiteX290" fmla="*/ 7101693 w 7791368"/>
              <a:gd name="connsiteY290" fmla="*/ 5463153 h 5718875"/>
              <a:gd name="connsiteX291" fmla="*/ 7132690 w 7791368"/>
              <a:gd name="connsiteY291" fmla="*/ 5439905 h 5718875"/>
              <a:gd name="connsiteX292" fmla="*/ 7217931 w 7791368"/>
              <a:gd name="connsiteY292" fmla="*/ 5385661 h 5718875"/>
              <a:gd name="connsiteX293" fmla="*/ 7248927 w 7791368"/>
              <a:gd name="connsiteY293" fmla="*/ 5370163 h 5718875"/>
              <a:gd name="connsiteX294" fmla="*/ 7349666 w 7791368"/>
              <a:gd name="connsiteY294" fmla="*/ 5277173 h 5718875"/>
              <a:gd name="connsiteX295" fmla="*/ 7388412 w 7791368"/>
              <a:gd name="connsiteY295" fmla="*/ 5253926 h 5718875"/>
              <a:gd name="connsiteX296" fmla="*/ 7489151 w 7791368"/>
              <a:gd name="connsiteY296" fmla="*/ 5176434 h 5718875"/>
              <a:gd name="connsiteX297" fmla="*/ 7527897 w 7791368"/>
              <a:gd name="connsiteY297" fmla="*/ 5145438 h 5718875"/>
              <a:gd name="connsiteX298" fmla="*/ 7558893 w 7791368"/>
              <a:gd name="connsiteY298" fmla="*/ 5036949 h 5718875"/>
              <a:gd name="connsiteX299" fmla="*/ 7574392 w 7791368"/>
              <a:gd name="connsiteY299" fmla="*/ 4905214 h 5718875"/>
              <a:gd name="connsiteX300" fmla="*/ 7597639 w 7791368"/>
              <a:gd name="connsiteY300" fmla="*/ 4765729 h 5718875"/>
              <a:gd name="connsiteX301" fmla="*/ 7605388 w 7791368"/>
              <a:gd name="connsiteY301" fmla="*/ 4734732 h 5718875"/>
              <a:gd name="connsiteX302" fmla="*/ 7613137 w 7791368"/>
              <a:gd name="connsiteY302" fmla="*/ 4695987 h 5718875"/>
              <a:gd name="connsiteX303" fmla="*/ 7628636 w 7791368"/>
              <a:gd name="connsiteY303" fmla="*/ 4579749 h 5718875"/>
              <a:gd name="connsiteX304" fmla="*/ 7636385 w 7791368"/>
              <a:gd name="connsiteY304" fmla="*/ 4541004 h 5718875"/>
              <a:gd name="connsiteX305" fmla="*/ 7659632 w 7791368"/>
              <a:gd name="connsiteY305" fmla="*/ 4440265 h 5718875"/>
              <a:gd name="connsiteX306" fmla="*/ 7675131 w 7791368"/>
              <a:gd name="connsiteY306" fmla="*/ 4308529 h 5718875"/>
              <a:gd name="connsiteX307" fmla="*/ 7713876 w 7791368"/>
              <a:gd name="connsiteY307" fmla="*/ 4006312 h 5718875"/>
              <a:gd name="connsiteX308" fmla="*/ 7721625 w 7791368"/>
              <a:gd name="connsiteY308" fmla="*/ 3766088 h 5718875"/>
              <a:gd name="connsiteX309" fmla="*/ 7729375 w 7791368"/>
              <a:gd name="connsiteY309" fmla="*/ 3704095 h 5718875"/>
              <a:gd name="connsiteX310" fmla="*/ 7744873 w 7791368"/>
              <a:gd name="connsiteY310" fmla="*/ 3549112 h 5718875"/>
              <a:gd name="connsiteX311" fmla="*/ 7752622 w 7791368"/>
              <a:gd name="connsiteY311" fmla="*/ 3270143 h 5718875"/>
              <a:gd name="connsiteX312" fmla="*/ 7775870 w 7791368"/>
              <a:gd name="connsiteY312" fmla="*/ 3091912 h 5718875"/>
              <a:gd name="connsiteX313" fmla="*/ 7783619 w 7791368"/>
              <a:gd name="connsiteY313" fmla="*/ 2890434 h 5718875"/>
              <a:gd name="connsiteX314" fmla="*/ 7791368 w 7791368"/>
              <a:gd name="connsiteY314" fmla="*/ 2781946 h 5718875"/>
              <a:gd name="connsiteX315" fmla="*/ 7783619 w 7791368"/>
              <a:gd name="connsiteY315" fmla="*/ 2270502 h 5718875"/>
              <a:gd name="connsiteX316" fmla="*/ 7752622 w 7791368"/>
              <a:gd name="connsiteY316" fmla="*/ 2123268 h 5718875"/>
              <a:gd name="connsiteX317" fmla="*/ 7744873 w 7791368"/>
              <a:gd name="connsiteY317" fmla="*/ 2014780 h 5718875"/>
              <a:gd name="connsiteX318" fmla="*/ 7659632 w 7791368"/>
              <a:gd name="connsiteY318" fmla="*/ 1720312 h 5718875"/>
              <a:gd name="connsiteX319" fmla="*/ 7644134 w 7791368"/>
              <a:gd name="connsiteY319" fmla="*/ 1650570 h 5718875"/>
              <a:gd name="connsiteX320" fmla="*/ 7620887 w 7791368"/>
              <a:gd name="connsiteY320" fmla="*/ 1596326 h 5718875"/>
              <a:gd name="connsiteX321" fmla="*/ 7566642 w 7791368"/>
              <a:gd name="connsiteY321" fmla="*/ 1402597 h 5718875"/>
              <a:gd name="connsiteX322" fmla="*/ 7543395 w 7791368"/>
              <a:gd name="connsiteY322" fmla="*/ 1356102 h 5718875"/>
              <a:gd name="connsiteX323" fmla="*/ 7512398 w 7791368"/>
              <a:gd name="connsiteY323" fmla="*/ 1255363 h 5718875"/>
              <a:gd name="connsiteX324" fmla="*/ 7458154 w 7791368"/>
              <a:gd name="connsiteY324" fmla="*/ 1123627 h 5718875"/>
              <a:gd name="connsiteX325" fmla="*/ 7419409 w 7791368"/>
              <a:gd name="connsiteY325" fmla="*/ 1022888 h 5718875"/>
              <a:gd name="connsiteX326" fmla="*/ 7372914 w 7791368"/>
              <a:gd name="connsiteY326" fmla="*/ 829160 h 5718875"/>
              <a:gd name="connsiteX327" fmla="*/ 7365164 w 7791368"/>
              <a:gd name="connsiteY327" fmla="*/ 782665 h 5718875"/>
              <a:gd name="connsiteX328" fmla="*/ 7334168 w 7791368"/>
              <a:gd name="connsiteY328" fmla="*/ 705173 h 5718875"/>
              <a:gd name="connsiteX329" fmla="*/ 7303171 w 7791368"/>
              <a:gd name="connsiteY329" fmla="*/ 581187 h 5718875"/>
              <a:gd name="connsiteX330" fmla="*/ 7279924 w 7791368"/>
              <a:gd name="connsiteY330" fmla="*/ 511444 h 5718875"/>
              <a:gd name="connsiteX331" fmla="*/ 7256676 w 7791368"/>
              <a:gd name="connsiteY331" fmla="*/ 457200 h 5718875"/>
              <a:gd name="connsiteX332" fmla="*/ 7248927 w 7791368"/>
              <a:gd name="connsiteY332" fmla="*/ 426204 h 5718875"/>
              <a:gd name="connsiteX333" fmla="*/ 7217931 w 7791368"/>
              <a:gd name="connsiteY333" fmla="*/ 371960 h 5718875"/>
              <a:gd name="connsiteX334" fmla="*/ 7210181 w 7791368"/>
              <a:gd name="connsiteY334" fmla="*/ 348712 h 5718875"/>
              <a:gd name="connsiteX335" fmla="*/ 7132690 w 7791368"/>
              <a:gd name="connsiteY335" fmla="*/ 216976 h 5718875"/>
              <a:gd name="connsiteX336" fmla="*/ 7109442 w 7791368"/>
              <a:gd name="connsiteY336" fmla="*/ 201478 h 5718875"/>
              <a:gd name="connsiteX337" fmla="*/ 7055198 w 7791368"/>
              <a:gd name="connsiteY337" fmla="*/ 154983 h 5718875"/>
              <a:gd name="connsiteX338" fmla="*/ 6985456 w 7791368"/>
              <a:gd name="connsiteY338" fmla="*/ 123987 h 5718875"/>
              <a:gd name="connsiteX339" fmla="*/ 6962209 w 7791368"/>
              <a:gd name="connsiteY339" fmla="*/ 116238 h 5718875"/>
              <a:gd name="connsiteX340" fmla="*/ 6884717 w 7791368"/>
              <a:gd name="connsiteY340" fmla="*/ 108488 h 5718875"/>
              <a:gd name="connsiteX341" fmla="*/ 6768480 w 7791368"/>
              <a:gd name="connsiteY341" fmla="*/ 92990 h 5718875"/>
              <a:gd name="connsiteX342" fmla="*/ 6745232 w 7791368"/>
              <a:gd name="connsiteY342" fmla="*/ 85241 h 5718875"/>
              <a:gd name="connsiteX343" fmla="*/ 6706487 w 7791368"/>
              <a:gd name="connsiteY343" fmla="*/ 77492 h 5718875"/>
              <a:gd name="connsiteX344" fmla="*/ 6582500 w 7791368"/>
              <a:gd name="connsiteY344" fmla="*/ 61993 h 5718875"/>
              <a:gd name="connsiteX345" fmla="*/ 6474012 w 7791368"/>
              <a:gd name="connsiteY345" fmla="*/ 30997 h 5718875"/>
              <a:gd name="connsiteX346" fmla="*/ 6257036 w 7791368"/>
              <a:gd name="connsiteY346" fmla="*/ 15499 h 5718875"/>
              <a:gd name="connsiteX347" fmla="*/ 6148548 w 7791368"/>
              <a:gd name="connsiteY347" fmla="*/ 0 h 5718875"/>
              <a:gd name="connsiteX348" fmla="*/ 6001314 w 7791368"/>
              <a:gd name="connsiteY348" fmla="*/ 7749 h 5718875"/>
              <a:gd name="connsiteX349" fmla="*/ 5931571 w 7791368"/>
              <a:gd name="connsiteY349" fmla="*/ 38746 h 5718875"/>
              <a:gd name="connsiteX350" fmla="*/ 5908324 w 7791368"/>
              <a:gd name="connsiteY350" fmla="*/ 54244 h 5718875"/>
              <a:gd name="connsiteX351" fmla="*/ 5869578 w 7791368"/>
              <a:gd name="connsiteY351" fmla="*/ 61993 h 5718875"/>
              <a:gd name="connsiteX352" fmla="*/ 5823083 w 7791368"/>
              <a:gd name="connsiteY352" fmla="*/ 85241 h 5718875"/>
              <a:gd name="connsiteX353" fmla="*/ 5792087 w 7791368"/>
              <a:gd name="connsiteY353" fmla="*/ 92990 h 5718875"/>
              <a:gd name="connsiteX354" fmla="*/ 5737842 w 7791368"/>
              <a:gd name="connsiteY354" fmla="*/ 108488 h 5718875"/>
              <a:gd name="connsiteX355" fmla="*/ 5706846 w 7791368"/>
              <a:gd name="connsiteY355" fmla="*/ 123987 h 5718875"/>
              <a:gd name="connsiteX356" fmla="*/ 5590609 w 7791368"/>
              <a:gd name="connsiteY356" fmla="*/ 139485 h 5718875"/>
              <a:gd name="connsiteX357" fmla="*/ 5544114 w 7791368"/>
              <a:gd name="connsiteY357" fmla="*/ 170482 h 5718875"/>
              <a:gd name="connsiteX358" fmla="*/ 5489870 w 7791368"/>
              <a:gd name="connsiteY358" fmla="*/ 232475 h 5718875"/>
              <a:gd name="connsiteX359" fmla="*/ 5505368 w 7791368"/>
              <a:gd name="connsiteY359" fmla="*/ 255722 h 5718875"/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545910 w 7791368"/>
              <a:gd name="connsiteY227" fmla="*/ 4781227 h 5718875"/>
              <a:gd name="connsiteX228" fmla="*/ 592405 w 7791368"/>
              <a:gd name="connsiteY228" fmla="*/ 4796726 h 5718875"/>
              <a:gd name="connsiteX229" fmla="*/ 638900 w 7791368"/>
              <a:gd name="connsiteY229" fmla="*/ 4827722 h 5718875"/>
              <a:gd name="connsiteX230" fmla="*/ 700893 w 7791368"/>
              <a:gd name="connsiteY230" fmla="*/ 4858719 h 5718875"/>
              <a:gd name="connsiteX231" fmla="*/ 731890 w 7791368"/>
              <a:gd name="connsiteY231" fmla="*/ 4881966 h 5718875"/>
              <a:gd name="connsiteX232" fmla="*/ 801632 w 7791368"/>
              <a:gd name="connsiteY232" fmla="*/ 4912963 h 5718875"/>
              <a:gd name="connsiteX233" fmla="*/ 925619 w 7791368"/>
              <a:gd name="connsiteY233" fmla="*/ 4990454 h 5718875"/>
              <a:gd name="connsiteX234" fmla="*/ 995361 w 7791368"/>
              <a:gd name="connsiteY234" fmla="*/ 5036949 h 5718875"/>
              <a:gd name="connsiteX235" fmla="*/ 1049605 w 7791368"/>
              <a:gd name="connsiteY235" fmla="*/ 5098943 h 5718875"/>
              <a:gd name="connsiteX236" fmla="*/ 1072853 w 7791368"/>
              <a:gd name="connsiteY236" fmla="*/ 5122190 h 5718875"/>
              <a:gd name="connsiteX237" fmla="*/ 1096100 w 7791368"/>
              <a:gd name="connsiteY237" fmla="*/ 5153187 h 5718875"/>
              <a:gd name="connsiteX238" fmla="*/ 1119348 w 7791368"/>
              <a:gd name="connsiteY238" fmla="*/ 5168685 h 5718875"/>
              <a:gd name="connsiteX239" fmla="*/ 1142595 w 7791368"/>
              <a:gd name="connsiteY239" fmla="*/ 5191932 h 5718875"/>
              <a:gd name="connsiteX240" fmla="*/ 1181341 w 7791368"/>
              <a:gd name="connsiteY240" fmla="*/ 5246176 h 5718875"/>
              <a:gd name="connsiteX241" fmla="*/ 1196839 w 7791368"/>
              <a:gd name="connsiteY241" fmla="*/ 5277173 h 5718875"/>
              <a:gd name="connsiteX242" fmla="*/ 1212337 w 7791368"/>
              <a:gd name="connsiteY242" fmla="*/ 5401160 h 5718875"/>
              <a:gd name="connsiteX243" fmla="*/ 1220087 w 7791368"/>
              <a:gd name="connsiteY243" fmla="*/ 5424407 h 5718875"/>
              <a:gd name="connsiteX244" fmla="*/ 1227836 w 7791368"/>
              <a:gd name="connsiteY244" fmla="*/ 5463153 h 5718875"/>
              <a:gd name="connsiteX245" fmla="*/ 1289829 w 7791368"/>
              <a:gd name="connsiteY245" fmla="*/ 5548393 h 5718875"/>
              <a:gd name="connsiteX246" fmla="*/ 1313076 w 7791368"/>
              <a:gd name="connsiteY246" fmla="*/ 5563892 h 5718875"/>
              <a:gd name="connsiteX247" fmla="*/ 1375070 w 7791368"/>
              <a:gd name="connsiteY247" fmla="*/ 5618136 h 5718875"/>
              <a:gd name="connsiteX248" fmla="*/ 1398317 w 7791368"/>
              <a:gd name="connsiteY248" fmla="*/ 5625885 h 5718875"/>
              <a:gd name="connsiteX249" fmla="*/ 1421564 w 7791368"/>
              <a:gd name="connsiteY249" fmla="*/ 5641383 h 5718875"/>
              <a:gd name="connsiteX250" fmla="*/ 1491307 w 7791368"/>
              <a:gd name="connsiteY250" fmla="*/ 5664631 h 5718875"/>
              <a:gd name="connsiteX251" fmla="*/ 1646290 w 7791368"/>
              <a:gd name="connsiteY251" fmla="*/ 5695627 h 5718875"/>
              <a:gd name="connsiteX252" fmla="*/ 1739280 w 7791368"/>
              <a:gd name="connsiteY252" fmla="*/ 5703376 h 5718875"/>
              <a:gd name="connsiteX253" fmla="*/ 1832270 w 7791368"/>
              <a:gd name="connsiteY253" fmla="*/ 5718875 h 5718875"/>
              <a:gd name="connsiteX254" fmla="*/ 2428954 w 7791368"/>
              <a:gd name="connsiteY254" fmla="*/ 5703376 h 5718875"/>
              <a:gd name="connsiteX255" fmla="*/ 2483198 w 7791368"/>
              <a:gd name="connsiteY255" fmla="*/ 5695627 h 5718875"/>
              <a:gd name="connsiteX256" fmla="*/ 2622683 w 7791368"/>
              <a:gd name="connsiteY256" fmla="*/ 5672380 h 5718875"/>
              <a:gd name="connsiteX257" fmla="*/ 2746670 w 7791368"/>
              <a:gd name="connsiteY257" fmla="*/ 5656882 h 5718875"/>
              <a:gd name="connsiteX258" fmla="*/ 2816412 w 7791368"/>
              <a:gd name="connsiteY258" fmla="*/ 5633634 h 5718875"/>
              <a:gd name="connsiteX259" fmla="*/ 3017890 w 7791368"/>
              <a:gd name="connsiteY259" fmla="*/ 5602638 h 5718875"/>
              <a:gd name="connsiteX260" fmla="*/ 3079883 w 7791368"/>
              <a:gd name="connsiteY260" fmla="*/ 5594888 h 5718875"/>
              <a:gd name="connsiteX261" fmla="*/ 3203870 w 7791368"/>
              <a:gd name="connsiteY261" fmla="*/ 5587139 h 5718875"/>
              <a:gd name="connsiteX262" fmla="*/ 3312358 w 7791368"/>
              <a:gd name="connsiteY262" fmla="*/ 5579390 h 5718875"/>
              <a:gd name="connsiteX263" fmla="*/ 3459592 w 7791368"/>
              <a:gd name="connsiteY263" fmla="*/ 5571641 h 5718875"/>
              <a:gd name="connsiteX264" fmla="*/ 3630073 w 7791368"/>
              <a:gd name="connsiteY264" fmla="*/ 5556143 h 5718875"/>
              <a:gd name="connsiteX265" fmla="*/ 4474731 w 7791368"/>
              <a:gd name="connsiteY265" fmla="*/ 5540644 h 5718875"/>
              <a:gd name="connsiteX266" fmla="*/ 5210900 w 7791368"/>
              <a:gd name="connsiteY266" fmla="*/ 5517397 h 5718875"/>
              <a:gd name="connsiteX267" fmla="*/ 5342636 w 7791368"/>
              <a:gd name="connsiteY267" fmla="*/ 5525146 h 5718875"/>
              <a:gd name="connsiteX268" fmla="*/ 5381381 w 7791368"/>
              <a:gd name="connsiteY268" fmla="*/ 5532895 h 5718875"/>
              <a:gd name="connsiteX269" fmla="*/ 5660351 w 7791368"/>
              <a:gd name="connsiteY269" fmla="*/ 5540644 h 5718875"/>
              <a:gd name="connsiteX270" fmla="*/ 5706846 w 7791368"/>
              <a:gd name="connsiteY270" fmla="*/ 5548393 h 5718875"/>
              <a:gd name="connsiteX271" fmla="*/ 5784337 w 7791368"/>
              <a:gd name="connsiteY271" fmla="*/ 5556143 h 5718875"/>
              <a:gd name="connsiteX272" fmla="*/ 5807585 w 7791368"/>
              <a:gd name="connsiteY272" fmla="*/ 5563892 h 5718875"/>
              <a:gd name="connsiteX273" fmla="*/ 5877327 w 7791368"/>
              <a:gd name="connsiteY273" fmla="*/ 5571641 h 5718875"/>
              <a:gd name="connsiteX274" fmla="*/ 5947070 w 7791368"/>
              <a:gd name="connsiteY274" fmla="*/ 5594888 h 5718875"/>
              <a:gd name="connsiteX275" fmla="*/ 5993564 w 7791368"/>
              <a:gd name="connsiteY275" fmla="*/ 5602638 h 5718875"/>
              <a:gd name="connsiteX276" fmla="*/ 6024561 w 7791368"/>
              <a:gd name="connsiteY276" fmla="*/ 5610387 h 5718875"/>
              <a:gd name="connsiteX277" fmla="*/ 6125300 w 7791368"/>
              <a:gd name="connsiteY277" fmla="*/ 5625885 h 5718875"/>
              <a:gd name="connsiteX278" fmla="*/ 6210541 w 7791368"/>
              <a:gd name="connsiteY278" fmla="*/ 5641383 h 5718875"/>
              <a:gd name="connsiteX279" fmla="*/ 6241537 w 7791368"/>
              <a:gd name="connsiteY279" fmla="*/ 5649132 h 5718875"/>
              <a:gd name="connsiteX280" fmla="*/ 6497259 w 7791368"/>
              <a:gd name="connsiteY280" fmla="*/ 5641383 h 5718875"/>
              <a:gd name="connsiteX281" fmla="*/ 6628995 w 7791368"/>
              <a:gd name="connsiteY281" fmla="*/ 5625885 h 5718875"/>
              <a:gd name="connsiteX282" fmla="*/ 6714236 w 7791368"/>
              <a:gd name="connsiteY282" fmla="*/ 5618136 h 5718875"/>
              <a:gd name="connsiteX283" fmla="*/ 6737483 w 7791368"/>
              <a:gd name="connsiteY283" fmla="*/ 5610387 h 5718875"/>
              <a:gd name="connsiteX284" fmla="*/ 6861470 w 7791368"/>
              <a:gd name="connsiteY284" fmla="*/ 5587139 h 5718875"/>
              <a:gd name="connsiteX285" fmla="*/ 6892466 w 7791368"/>
              <a:gd name="connsiteY285" fmla="*/ 5571641 h 5718875"/>
              <a:gd name="connsiteX286" fmla="*/ 6946710 w 7791368"/>
              <a:gd name="connsiteY286" fmla="*/ 5540644 h 5718875"/>
              <a:gd name="connsiteX287" fmla="*/ 6969958 w 7791368"/>
              <a:gd name="connsiteY287" fmla="*/ 5532895 h 5718875"/>
              <a:gd name="connsiteX288" fmla="*/ 7047449 w 7791368"/>
              <a:gd name="connsiteY288" fmla="*/ 5494149 h 5718875"/>
              <a:gd name="connsiteX289" fmla="*/ 7078446 w 7791368"/>
              <a:gd name="connsiteY289" fmla="*/ 5478651 h 5718875"/>
              <a:gd name="connsiteX290" fmla="*/ 7101693 w 7791368"/>
              <a:gd name="connsiteY290" fmla="*/ 5463153 h 5718875"/>
              <a:gd name="connsiteX291" fmla="*/ 7132690 w 7791368"/>
              <a:gd name="connsiteY291" fmla="*/ 5439905 h 5718875"/>
              <a:gd name="connsiteX292" fmla="*/ 7217931 w 7791368"/>
              <a:gd name="connsiteY292" fmla="*/ 5385661 h 5718875"/>
              <a:gd name="connsiteX293" fmla="*/ 7248927 w 7791368"/>
              <a:gd name="connsiteY293" fmla="*/ 5370163 h 5718875"/>
              <a:gd name="connsiteX294" fmla="*/ 7349666 w 7791368"/>
              <a:gd name="connsiteY294" fmla="*/ 5277173 h 5718875"/>
              <a:gd name="connsiteX295" fmla="*/ 7388412 w 7791368"/>
              <a:gd name="connsiteY295" fmla="*/ 5253926 h 5718875"/>
              <a:gd name="connsiteX296" fmla="*/ 7489151 w 7791368"/>
              <a:gd name="connsiteY296" fmla="*/ 5176434 h 5718875"/>
              <a:gd name="connsiteX297" fmla="*/ 7527897 w 7791368"/>
              <a:gd name="connsiteY297" fmla="*/ 5145438 h 5718875"/>
              <a:gd name="connsiteX298" fmla="*/ 7558893 w 7791368"/>
              <a:gd name="connsiteY298" fmla="*/ 5036949 h 5718875"/>
              <a:gd name="connsiteX299" fmla="*/ 7574392 w 7791368"/>
              <a:gd name="connsiteY299" fmla="*/ 4905214 h 5718875"/>
              <a:gd name="connsiteX300" fmla="*/ 7597639 w 7791368"/>
              <a:gd name="connsiteY300" fmla="*/ 4765729 h 5718875"/>
              <a:gd name="connsiteX301" fmla="*/ 7605388 w 7791368"/>
              <a:gd name="connsiteY301" fmla="*/ 4734732 h 5718875"/>
              <a:gd name="connsiteX302" fmla="*/ 7613137 w 7791368"/>
              <a:gd name="connsiteY302" fmla="*/ 4695987 h 5718875"/>
              <a:gd name="connsiteX303" fmla="*/ 7628636 w 7791368"/>
              <a:gd name="connsiteY303" fmla="*/ 4579749 h 5718875"/>
              <a:gd name="connsiteX304" fmla="*/ 7636385 w 7791368"/>
              <a:gd name="connsiteY304" fmla="*/ 4541004 h 5718875"/>
              <a:gd name="connsiteX305" fmla="*/ 7659632 w 7791368"/>
              <a:gd name="connsiteY305" fmla="*/ 4440265 h 5718875"/>
              <a:gd name="connsiteX306" fmla="*/ 7675131 w 7791368"/>
              <a:gd name="connsiteY306" fmla="*/ 4308529 h 5718875"/>
              <a:gd name="connsiteX307" fmla="*/ 7713876 w 7791368"/>
              <a:gd name="connsiteY307" fmla="*/ 4006312 h 5718875"/>
              <a:gd name="connsiteX308" fmla="*/ 7721625 w 7791368"/>
              <a:gd name="connsiteY308" fmla="*/ 3766088 h 5718875"/>
              <a:gd name="connsiteX309" fmla="*/ 7729375 w 7791368"/>
              <a:gd name="connsiteY309" fmla="*/ 3704095 h 5718875"/>
              <a:gd name="connsiteX310" fmla="*/ 7744873 w 7791368"/>
              <a:gd name="connsiteY310" fmla="*/ 3549112 h 5718875"/>
              <a:gd name="connsiteX311" fmla="*/ 7752622 w 7791368"/>
              <a:gd name="connsiteY311" fmla="*/ 3270143 h 5718875"/>
              <a:gd name="connsiteX312" fmla="*/ 7775870 w 7791368"/>
              <a:gd name="connsiteY312" fmla="*/ 3091912 h 5718875"/>
              <a:gd name="connsiteX313" fmla="*/ 7783619 w 7791368"/>
              <a:gd name="connsiteY313" fmla="*/ 2890434 h 5718875"/>
              <a:gd name="connsiteX314" fmla="*/ 7791368 w 7791368"/>
              <a:gd name="connsiteY314" fmla="*/ 2781946 h 5718875"/>
              <a:gd name="connsiteX315" fmla="*/ 7783619 w 7791368"/>
              <a:gd name="connsiteY315" fmla="*/ 2270502 h 5718875"/>
              <a:gd name="connsiteX316" fmla="*/ 7752622 w 7791368"/>
              <a:gd name="connsiteY316" fmla="*/ 2123268 h 5718875"/>
              <a:gd name="connsiteX317" fmla="*/ 7744873 w 7791368"/>
              <a:gd name="connsiteY317" fmla="*/ 2014780 h 5718875"/>
              <a:gd name="connsiteX318" fmla="*/ 7659632 w 7791368"/>
              <a:gd name="connsiteY318" fmla="*/ 1720312 h 5718875"/>
              <a:gd name="connsiteX319" fmla="*/ 7644134 w 7791368"/>
              <a:gd name="connsiteY319" fmla="*/ 1650570 h 5718875"/>
              <a:gd name="connsiteX320" fmla="*/ 7620887 w 7791368"/>
              <a:gd name="connsiteY320" fmla="*/ 1596326 h 5718875"/>
              <a:gd name="connsiteX321" fmla="*/ 7566642 w 7791368"/>
              <a:gd name="connsiteY321" fmla="*/ 1402597 h 5718875"/>
              <a:gd name="connsiteX322" fmla="*/ 7543395 w 7791368"/>
              <a:gd name="connsiteY322" fmla="*/ 1356102 h 5718875"/>
              <a:gd name="connsiteX323" fmla="*/ 7512398 w 7791368"/>
              <a:gd name="connsiteY323" fmla="*/ 1255363 h 5718875"/>
              <a:gd name="connsiteX324" fmla="*/ 7458154 w 7791368"/>
              <a:gd name="connsiteY324" fmla="*/ 1123627 h 5718875"/>
              <a:gd name="connsiteX325" fmla="*/ 7419409 w 7791368"/>
              <a:gd name="connsiteY325" fmla="*/ 1022888 h 5718875"/>
              <a:gd name="connsiteX326" fmla="*/ 7372914 w 7791368"/>
              <a:gd name="connsiteY326" fmla="*/ 829160 h 5718875"/>
              <a:gd name="connsiteX327" fmla="*/ 7365164 w 7791368"/>
              <a:gd name="connsiteY327" fmla="*/ 782665 h 5718875"/>
              <a:gd name="connsiteX328" fmla="*/ 7334168 w 7791368"/>
              <a:gd name="connsiteY328" fmla="*/ 705173 h 5718875"/>
              <a:gd name="connsiteX329" fmla="*/ 7303171 w 7791368"/>
              <a:gd name="connsiteY329" fmla="*/ 581187 h 5718875"/>
              <a:gd name="connsiteX330" fmla="*/ 7279924 w 7791368"/>
              <a:gd name="connsiteY330" fmla="*/ 511444 h 5718875"/>
              <a:gd name="connsiteX331" fmla="*/ 7256676 w 7791368"/>
              <a:gd name="connsiteY331" fmla="*/ 457200 h 5718875"/>
              <a:gd name="connsiteX332" fmla="*/ 7248927 w 7791368"/>
              <a:gd name="connsiteY332" fmla="*/ 426204 h 5718875"/>
              <a:gd name="connsiteX333" fmla="*/ 7217931 w 7791368"/>
              <a:gd name="connsiteY333" fmla="*/ 371960 h 5718875"/>
              <a:gd name="connsiteX334" fmla="*/ 7210181 w 7791368"/>
              <a:gd name="connsiteY334" fmla="*/ 348712 h 5718875"/>
              <a:gd name="connsiteX335" fmla="*/ 7132690 w 7791368"/>
              <a:gd name="connsiteY335" fmla="*/ 216976 h 5718875"/>
              <a:gd name="connsiteX336" fmla="*/ 7109442 w 7791368"/>
              <a:gd name="connsiteY336" fmla="*/ 201478 h 5718875"/>
              <a:gd name="connsiteX337" fmla="*/ 7055198 w 7791368"/>
              <a:gd name="connsiteY337" fmla="*/ 154983 h 5718875"/>
              <a:gd name="connsiteX338" fmla="*/ 6985456 w 7791368"/>
              <a:gd name="connsiteY338" fmla="*/ 123987 h 5718875"/>
              <a:gd name="connsiteX339" fmla="*/ 6962209 w 7791368"/>
              <a:gd name="connsiteY339" fmla="*/ 116238 h 5718875"/>
              <a:gd name="connsiteX340" fmla="*/ 6884717 w 7791368"/>
              <a:gd name="connsiteY340" fmla="*/ 108488 h 5718875"/>
              <a:gd name="connsiteX341" fmla="*/ 6768480 w 7791368"/>
              <a:gd name="connsiteY341" fmla="*/ 92990 h 5718875"/>
              <a:gd name="connsiteX342" fmla="*/ 6745232 w 7791368"/>
              <a:gd name="connsiteY342" fmla="*/ 85241 h 5718875"/>
              <a:gd name="connsiteX343" fmla="*/ 6706487 w 7791368"/>
              <a:gd name="connsiteY343" fmla="*/ 77492 h 5718875"/>
              <a:gd name="connsiteX344" fmla="*/ 6582500 w 7791368"/>
              <a:gd name="connsiteY344" fmla="*/ 61993 h 5718875"/>
              <a:gd name="connsiteX345" fmla="*/ 6474012 w 7791368"/>
              <a:gd name="connsiteY345" fmla="*/ 30997 h 5718875"/>
              <a:gd name="connsiteX346" fmla="*/ 6257036 w 7791368"/>
              <a:gd name="connsiteY346" fmla="*/ 15499 h 5718875"/>
              <a:gd name="connsiteX347" fmla="*/ 6148548 w 7791368"/>
              <a:gd name="connsiteY347" fmla="*/ 0 h 5718875"/>
              <a:gd name="connsiteX348" fmla="*/ 6001314 w 7791368"/>
              <a:gd name="connsiteY348" fmla="*/ 7749 h 5718875"/>
              <a:gd name="connsiteX349" fmla="*/ 5931571 w 7791368"/>
              <a:gd name="connsiteY349" fmla="*/ 38746 h 5718875"/>
              <a:gd name="connsiteX350" fmla="*/ 5908324 w 7791368"/>
              <a:gd name="connsiteY350" fmla="*/ 54244 h 5718875"/>
              <a:gd name="connsiteX351" fmla="*/ 5869578 w 7791368"/>
              <a:gd name="connsiteY351" fmla="*/ 61993 h 5718875"/>
              <a:gd name="connsiteX352" fmla="*/ 5823083 w 7791368"/>
              <a:gd name="connsiteY352" fmla="*/ 85241 h 5718875"/>
              <a:gd name="connsiteX353" fmla="*/ 5792087 w 7791368"/>
              <a:gd name="connsiteY353" fmla="*/ 92990 h 5718875"/>
              <a:gd name="connsiteX354" fmla="*/ 5737842 w 7791368"/>
              <a:gd name="connsiteY354" fmla="*/ 108488 h 5718875"/>
              <a:gd name="connsiteX355" fmla="*/ 5706846 w 7791368"/>
              <a:gd name="connsiteY355" fmla="*/ 123987 h 5718875"/>
              <a:gd name="connsiteX356" fmla="*/ 5590609 w 7791368"/>
              <a:gd name="connsiteY356" fmla="*/ 139485 h 5718875"/>
              <a:gd name="connsiteX357" fmla="*/ 5544114 w 7791368"/>
              <a:gd name="connsiteY357" fmla="*/ 170482 h 5718875"/>
              <a:gd name="connsiteX358" fmla="*/ 5489870 w 7791368"/>
              <a:gd name="connsiteY358" fmla="*/ 232475 h 5718875"/>
              <a:gd name="connsiteX359" fmla="*/ 5505368 w 7791368"/>
              <a:gd name="connsiteY359" fmla="*/ 255722 h 5718875"/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592405 w 7791368"/>
              <a:gd name="connsiteY228" fmla="*/ 4796726 h 5718875"/>
              <a:gd name="connsiteX229" fmla="*/ 638900 w 7791368"/>
              <a:gd name="connsiteY229" fmla="*/ 4827722 h 5718875"/>
              <a:gd name="connsiteX230" fmla="*/ 700893 w 7791368"/>
              <a:gd name="connsiteY230" fmla="*/ 4858719 h 5718875"/>
              <a:gd name="connsiteX231" fmla="*/ 731890 w 7791368"/>
              <a:gd name="connsiteY231" fmla="*/ 4881966 h 5718875"/>
              <a:gd name="connsiteX232" fmla="*/ 801632 w 7791368"/>
              <a:gd name="connsiteY232" fmla="*/ 4912963 h 5718875"/>
              <a:gd name="connsiteX233" fmla="*/ 925619 w 7791368"/>
              <a:gd name="connsiteY233" fmla="*/ 4990454 h 5718875"/>
              <a:gd name="connsiteX234" fmla="*/ 995361 w 7791368"/>
              <a:gd name="connsiteY234" fmla="*/ 5036949 h 5718875"/>
              <a:gd name="connsiteX235" fmla="*/ 1049605 w 7791368"/>
              <a:gd name="connsiteY235" fmla="*/ 5098943 h 5718875"/>
              <a:gd name="connsiteX236" fmla="*/ 1072853 w 7791368"/>
              <a:gd name="connsiteY236" fmla="*/ 5122190 h 5718875"/>
              <a:gd name="connsiteX237" fmla="*/ 1096100 w 7791368"/>
              <a:gd name="connsiteY237" fmla="*/ 5153187 h 5718875"/>
              <a:gd name="connsiteX238" fmla="*/ 1119348 w 7791368"/>
              <a:gd name="connsiteY238" fmla="*/ 5168685 h 5718875"/>
              <a:gd name="connsiteX239" fmla="*/ 1142595 w 7791368"/>
              <a:gd name="connsiteY239" fmla="*/ 5191932 h 5718875"/>
              <a:gd name="connsiteX240" fmla="*/ 1181341 w 7791368"/>
              <a:gd name="connsiteY240" fmla="*/ 5246176 h 5718875"/>
              <a:gd name="connsiteX241" fmla="*/ 1196839 w 7791368"/>
              <a:gd name="connsiteY241" fmla="*/ 5277173 h 5718875"/>
              <a:gd name="connsiteX242" fmla="*/ 1212337 w 7791368"/>
              <a:gd name="connsiteY242" fmla="*/ 5401160 h 5718875"/>
              <a:gd name="connsiteX243" fmla="*/ 1220087 w 7791368"/>
              <a:gd name="connsiteY243" fmla="*/ 5424407 h 5718875"/>
              <a:gd name="connsiteX244" fmla="*/ 1227836 w 7791368"/>
              <a:gd name="connsiteY244" fmla="*/ 5463153 h 5718875"/>
              <a:gd name="connsiteX245" fmla="*/ 1289829 w 7791368"/>
              <a:gd name="connsiteY245" fmla="*/ 5548393 h 5718875"/>
              <a:gd name="connsiteX246" fmla="*/ 1313076 w 7791368"/>
              <a:gd name="connsiteY246" fmla="*/ 5563892 h 5718875"/>
              <a:gd name="connsiteX247" fmla="*/ 1375070 w 7791368"/>
              <a:gd name="connsiteY247" fmla="*/ 5618136 h 5718875"/>
              <a:gd name="connsiteX248" fmla="*/ 1398317 w 7791368"/>
              <a:gd name="connsiteY248" fmla="*/ 5625885 h 5718875"/>
              <a:gd name="connsiteX249" fmla="*/ 1421564 w 7791368"/>
              <a:gd name="connsiteY249" fmla="*/ 5641383 h 5718875"/>
              <a:gd name="connsiteX250" fmla="*/ 1491307 w 7791368"/>
              <a:gd name="connsiteY250" fmla="*/ 5664631 h 5718875"/>
              <a:gd name="connsiteX251" fmla="*/ 1646290 w 7791368"/>
              <a:gd name="connsiteY251" fmla="*/ 5695627 h 5718875"/>
              <a:gd name="connsiteX252" fmla="*/ 1739280 w 7791368"/>
              <a:gd name="connsiteY252" fmla="*/ 5703376 h 5718875"/>
              <a:gd name="connsiteX253" fmla="*/ 1832270 w 7791368"/>
              <a:gd name="connsiteY253" fmla="*/ 5718875 h 5718875"/>
              <a:gd name="connsiteX254" fmla="*/ 2428954 w 7791368"/>
              <a:gd name="connsiteY254" fmla="*/ 5703376 h 5718875"/>
              <a:gd name="connsiteX255" fmla="*/ 2483198 w 7791368"/>
              <a:gd name="connsiteY255" fmla="*/ 5695627 h 5718875"/>
              <a:gd name="connsiteX256" fmla="*/ 2622683 w 7791368"/>
              <a:gd name="connsiteY256" fmla="*/ 5672380 h 5718875"/>
              <a:gd name="connsiteX257" fmla="*/ 2746670 w 7791368"/>
              <a:gd name="connsiteY257" fmla="*/ 5656882 h 5718875"/>
              <a:gd name="connsiteX258" fmla="*/ 2816412 w 7791368"/>
              <a:gd name="connsiteY258" fmla="*/ 5633634 h 5718875"/>
              <a:gd name="connsiteX259" fmla="*/ 3017890 w 7791368"/>
              <a:gd name="connsiteY259" fmla="*/ 5602638 h 5718875"/>
              <a:gd name="connsiteX260" fmla="*/ 3079883 w 7791368"/>
              <a:gd name="connsiteY260" fmla="*/ 5594888 h 5718875"/>
              <a:gd name="connsiteX261" fmla="*/ 3203870 w 7791368"/>
              <a:gd name="connsiteY261" fmla="*/ 5587139 h 5718875"/>
              <a:gd name="connsiteX262" fmla="*/ 3312358 w 7791368"/>
              <a:gd name="connsiteY262" fmla="*/ 5579390 h 5718875"/>
              <a:gd name="connsiteX263" fmla="*/ 3459592 w 7791368"/>
              <a:gd name="connsiteY263" fmla="*/ 5571641 h 5718875"/>
              <a:gd name="connsiteX264" fmla="*/ 3630073 w 7791368"/>
              <a:gd name="connsiteY264" fmla="*/ 5556143 h 5718875"/>
              <a:gd name="connsiteX265" fmla="*/ 4474731 w 7791368"/>
              <a:gd name="connsiteY265" fmla="*/ 5540644 h 5718875"/>
              <a:gd name="connsiteX266" fmla="*/ 5210900 w 7791368"/>
              <a:gd name="connsiteY266" fmla="*/ 5517397 h 5718875"/>
              <a:gd name="connsiteX267" fmla="*/ 5342636 w 7791368"/>
              <a:gd name="connsiteY267" fmla="*/ 5525146 h 5718875"/>
              <a:gd name="connsiteX268" fmla="*/ 5381381 w 7791368"/>
              <a:gd name="connsiteY268" fmla="*/ 5532895 h 5718875"/>
              <a:gd name="connsiteX269" fmla="*/ 5660351 w 7791368"/>
              <a:gd name="connsiteY269" fmla="*/ 5540644 h 5718875"/>
              <a:gd name="connsiteX270" fmla="*/ 5706846 w 7791368"/>
              <a:gd name="connsiteY270" fmla="*/ 5548393 h 5718875"/>
              <a:gd name="connsiteX271" fmla="*/ 5784337 w 7791368"/>
              <a:gd name="connsiteY271" fmla="*/ 5556143 h 5718875"/>
              <a:gd name="connsiteX272" fmla="*/ 5807585 w 7791368"/>
              <a:gd name="connsiteY272" fmla="*/ 5563892 h 5718875"/>
              <a:gd name="connsiteX273" fmla="*/ 5877327 w 7791368"/>
              <a:gd name="connsiteY273" fmla="*/ 5571641 h 5718875"/>
              <a:gd name="connsiteX274" fmla="*/ 5947070 w 7791368"/>
              <a:gd name="connsiteY274" fmla="*/ 5594888 h 5718875"/>
              <a:gd name="connsiteX275" fmla="*/ 5993564 w 7791368"/>
              <a:gd name="connsiteY275" fmla="*/ 5602638 h 5718875"/>
              <a:gd name="connsiteX276" fmla="*/ 6024561 w 7791368"/>
              <a:gd name="connsiteY276" fmla="*/ 5610387 h 5718875"/>
              <a:gd name="connsiteX277" fmla="*/ 6125300 w 7791368"/>
              <a:gd name="connsiteY277" fmla="*/ 5625885 h 5718875"/>
              <a:gd name="connsiteX278" fmla="*/ 6210541 w 7791368"/>
              <a:gd name="connsiteY278" fmla="*/ 5641383 h 5718875"/>
              <a:gd name="connsiteX279" fmla="*/ 6241537 w 7791368"/>
              <a:gd name="connsiteY279" fmla="*/ 5649132 h 5718875"/>
              <a:gd name="connsiteX280" fmla="*/ 6497259 w 7791368"/>
              <a:gd name="connsiteY280" fmla="*/ 5641383 h 5718875"/>
              <a:gd name="connsiteX281" fmla="*/ 6628995 w 7791368"/>
              <a:gd name="connsiteY281" fmla="*/ 5625885 h 5718875"/>
              <a:gd name="connsiteX282" fmla="*/ 6714236 w 7791368"/>
              <a:gd name="connsiteY282" fmla="*/ 5618136 h 5718875"/>
              <a:gd name="connsiteX283" fmla="*/ 6737483 w 7791368"/>
              <a:gd name="connsiteY283" fmla="*/ 5610387 h 5718875"/>
              <a:gd name="connsiteX284" fmla="*/ 6861470 w 7791368"/>
              <a:gd name="connsiteY284" fmla="*/ 5587139 h 5718875"/>
              <a:gd name="connsiteX285" fmla="*/ 6892466 w 7791368"/>
              <a:gd name="connsiteY285" fmla="*/ 5571641 h 5718875"/>
              <a:gd name="connsiteX286" fmla="*/ 6946710 w 7791368"/>
              <a:gd name="connsiteY286" fmla="*/ 5540644 h 5718875"/>
              <a:gd name="connsiteX287" fmla="*/ 6969958 w 7791368"/>
              <a:gd name="connsiteY287" fmla="*/ 5532895 h 5718875"/>
              <a:gd name="connsiteX288" fmla="*/ 7047449 w 7791368"/>
              <a:gd name="connsiteY288" fmla="*/ 5494149 h 5718875"/>
              <a:gd name="connsiteX289" fmla="*/ 7078446 w 7791368"/>
              <a:gd name="connsiteY289" fmla="*/ 5478651 h 5718875"/>
              <a:gd name="connsiteX290" fmla="*/ 7101693 w 7791368"/>
              <a:gd name="connsiteY290" fmla="*/ 5463153 h 5718875"/>
              <a:gd name="connsiteX291" fmla="*/ 7132690 w 7791368"/>
              <a:gd name="connsiteY291" fmla="*/ 5439905 h 5718875"/>
              <a:gd name="connsiteX292" fmla="*/ 7217931 w 7791368"/>
              <a:gd name="connsiteY292" fmla="*/ 5385661 h 5718875"/>
              <a:gd name="connsiteX293" fmla="*/ 7248927 w 7791368"/>
              <a:gd name="connsiteY293" fmla="*/ 5370163 h 5718875"/>
              <a:gd name="connsiteX294" fmla="*/ 7349666 w 7791368"/>
              <a:gd name="connsiteY294" fmla="*/ 5277173 h 5718875"/>
              <a:gd name="connsiteX295" fmla="*/ 7388412 w 7791368"/>
              <a:gd name="connsiteY295" fmla="*/ 5253926 h 5718875"/>
              <a:gd name="connsiteX296" fmla="*/ 7489151 w 7791368"/>
              <a:gd name="connsiteY296" fmla="*/ 5176434 h 5718875"/>
              <a:gd name="connsiteX297" fmla="*/ 7527897 w 7791368"/>
              <a:gd name="connsiteY297" fmla="*/ 5145438 h 5718875"/>
              <a:gd name="connsiteX298" fmla="*/ 7558893 w 7791368"/>
              <a:gd name="connsiteY298" fmla="*/ 5036949 h 5718875"/>
              <a:gd name="connsiteX299" fmla="*/ 7574392 w 7791368"/>
              <a:gd name="connsiteY299" fmla="*/ 4905214 h 5718875"/>
              <a:gd name="connsiteX300" fmla="*/ 7597639 w 7791368"/>
              <a:gd name="connsiteY300" fmla="*/ 4765729 h 5718875"/>
              <a:gd name="connsiteX301" fmla="*/ 7605388 w 7791368"/>
              <a:gd name="connsiteY301" fmla="*/ 4734732 h 5718875"/>
              <a:gd name="connsiteX302" fmla="*/ 7613137 w 7791368"/>
              <a:gd name="connsiteY302" fmla="*/ 4695987 h 5718875"/>
              <a:gd name="connsiteX303" fmla="*/ 7628636 w 7791368"/>
              <a:gd name="connsiteY303" fmla="*/ 4579749 h 5718875"/>
              <a:gd name="connsiteX304" fmla="*/ 7636385 w 7791368"/>
              <a:gd name="connsiteY304" fmla="*/ 4541004 h 5718875"/>
              <a:gd name="connsiteX305" fmla="*/ 7659632 w 7791368"/>
              <a:gd name="connsiteY305" fmla="*/ 4440265 h 5718875"/>
              <a:gd name="connsiteX306" fmla="*/ 7675131 w 7791368"/>
              <a:gd name="connsiteY306" fmla="*/ 4308529 h 5718875"/>
              <a:gd name="connsiteX307" fmla="*/ 7713876 w 7791368"/>
              <a:gd name="connsiteY307" fmla="*/ 4006312 h 5718875"/>
              <a:gd name="connsiteX308" fmla="*/ 7721625 w 7791368"/>
              <a:gd name="connsiteY308" fmla="*/ 3766088 h 5718875"/>
              <a:gd name="connsiteX309" fmla="*/ 7729375 w 7791368"/>
              <a:gd name="connsiteY309" fmla="*/ 3704095 h 5718875"/>
              <a:gd name="connsiteX310" fmla="*/ 7744873 w 7791368"/>
              <a:gd name="connsiteY310" fmla="*/ 3549112 h 5718875"/>
              <a:gd name="connsiteX311" fmla="*/ 7752622 w 7791368"/>
              <a:gd name="connsiteY311" fmla="*/ 3270143 h 5718875"/>
              <a:gd name="connsiteX312" fmla="*/ 7775870 w 7791368"/>
              <a:gd name="connsiteY312" fmla="*/ 3091912 h 5718875"/>
              <a:gd name="connsiteX313" fmla="*/ 7783619 w 7791368"/>
              <a:gd name="connsiteY313" fmla="*/ 2890434 h 5718875"/>
              <a:gd name="connsiteX314" fmla="*/ 7791368 w 7791368"/>
              <a:gd name="connsiteY314" fmla="*/ 2781946 h 5718875"/>
              <a:gd name="connsiteX315" fmla="*/ 7783619 w 7791368"/>
              <a:gd name="connsiteY315" fmla="*/ 2270502 h 5718875"/>
              <a:gd name="connsiteX316" fmla="*/ 7752622 w 7791368"/>
              <a:gd name="connsiteY316" fmla="*/ 2123268 h 5718875"/>
              <a:gd name="connsiteX317" fmla="*/ 7744873 w 7791368"/>
              <a:gd name="connsiteY317" fmla="*/ 2014780 h 5718875"/>
              <a:gd name="connsiteX318" fmla="*/ 7659632 w 7791368"/>
              <a:gd name="connsiteY318" fmla="*/ 1720312 h 5718875"/>
              <a:gd name="connsiteX319" fmla="*/ 7644134 w 7791368"/>
              <a:gd name="connsiteY319" fmla="*/ 1650570 h 5718875"/>
              <a:gd name="connsiteX320" fmla="*/ 7620887 w 7791368"/>
              <a:gd name="connsiteY320" fmla="*/ 1596326 h 5718875"/>
              <a:gd name="connsiteX321" fmla="*/ 7566642 w 7791368"/>
              <a:gd name="connsiteY321" fmla="*/ 1402597 h 5718875"/>
              <a:gd name="connsiteX322" fmla="*/ 7543395 w 7791368"/>
              <a:gd name="connsiteY322" fmla="*/ 1356102 h 5718875"/>
              <a:gd name="connsiteX323" fmla="*/ 7512398 w 7791368"/>
              <a:gd name="connsiteY323" fmla="*/ 1255363 h 5718875"/>
              <a:gd name="connsiteX324" fmla="*/ 7458154 w 7791368"/>
              <a:gd name="connsiteY324" fmla="*/ 1123627 h 5718875"/>
              <a:gd name="connsiteX325" fmla="*/ 7419409 w 7791368"/>
              <a:gd name="connsiteY325" fmla="*/ 1022888 h 5718875"/>
              <a:gd name="connsiteX326" fmla="*/ 7372914 w 7791368"/>
              <a:gd name="connsiteY326" fmla="*/ 829160 h 5718875"/>
              <a:gd name="connsiteX327" fmla="*/ 7365164 w 7791368"/>
              <a:gd name="connsiteY327" fmla="*/ 782665 h 5718875"/>
              <a:gd name="connsiteX328" fmla="*/ 7334168 w 7791368"/>
              <a:gd name="connsiteY328" fmla="*/ 705173 h 5718875"/>
              <a:gd name="connsiteX329" fmla="*/ 7303171 w 7791368"/>
              <a:gd name="connsiteY329" fmla="*/ 581187 h 5718875"/>
              <a:gd name="connsiteX330" fmla="*/ 7279924 w 7791368"/>
              <a:gd name="connsiteY330" fmla="*/ 511444 h 5718875"/>
              <a:gd name="connsiteX331" fmla="*/ 7256676 w 7791368"/>
              <a:gd name="connsiteY331" fmla="*/ 457200 h 5718875"/>
              <a:gd name="connsiteX332" fmla="*/ 7248927 w 7791368"/>
              <a:gd name="connsiteY332" fmla="*/ 426204 h 5718875"/>
              <a:gd name="connsiteX333" fmla="*/ 7217931 w 7791368"/>
              <a:gd name="connsiteY333" fmla="*/ 371960 h 5718875"/>
              <a:gd name="connsiteX334" fmla="*/ 7210181 w 7791368"/>
              <a:gd name="connsiteY334" fmla="*/ 348712 h 5718875"/>
              <a:gd name="connsiteX335" fmla="*/ 7132690 w 7791368"/>
              <a:gd name="connsiteY335" fmla="*/ 216976 h 5718875"/>
              <a:gd name="connsiteX336" fmla="*/ 7109442 w 7791368"/>
              <a:gd name="connsiteY336" fmla="*/ 201478 h 5718875"/>
              <a:gd name="connsiteX337" fmla="*/ 7055198 w 7791368"/>
              <a:gd name="connsiteY337" fmla="*/ 154983 h 5718875"/>
              <a:gd name="connsiteX338" fmla="*/ 6985456 w 7791368"/>
              <a:gd name="connsiteY338" fmla="*/ 123987 h 5718875"/>
              <a:gd name="connsiteX339" fmla="*/ 6962209 w 7791368"/>
              <a:gd name="connsiteY339" fmla="*/ 116238 h 5718875"/>
              <a:gd name="connsiteX340" fmla="*/ 6884717 w 7791368"/>
              <a:gd name="connsiteY340" fmla="*/ 108488 h 5718875"/>
              <a:gd name="connsiteX341" fmla="*/ 6768480 w 7791368"/>
              <a:gd name="connsiteY341" fmla="*/ 92990 h 5718875"/>
              <a:gd name="connsiteX342" fmla="*/ 6745232 w 7791368"/>
              <a:gd name="connsiteY342" fmla="*/ 85241 h 5718875"/>
              <a:gd name="connsiteX343" fmla="*/ 6706487 w 7791368"/>
              <a:gd name="connsiteY343" fmla="*/ 77492 h 5718875"/>
              <a:gd name="connsiteX344" fmla="*/ 6582500 w 7791368"/>
              <a:gd name="connsiteY344" fmla="*/ 61993 h 5718875"/>
              <a:gd name="connsiteX345" fmla="*/ 6474012 w 7791368"/>
              <a:gd name="connsiteY345" fmla="*/ 30997 h 5718875"/>
              <a:gd name="connsiteX346" fmla="*/ 6257036 w 7791368"/>
              <a:gd name="connsiteY346" fmla="*/ 15499 h 5718875"/>
              <a:gd name="connsiteX347" fmla="*/ 6148548 w 7791368"/>
              <a:gd name="connsiteY347" fmla="*/ 0 h 5718875"/>
              <a:gd name="connsiteX348" fmla="*/ 6001314 w 7791368"/>
              <a:gd name="connsiteY348" fmla="*/ 7749 h 5718875"/>
              <a:gd name="connsiteX349" fmla="*/ 5931571 w 7791368"/>
              <a:gd name="connsiteY349" fmla="*/ 38746 h 5718875"/>
              <a:gd name="connsiteX350" fmla="*/ 5908324 w 7791368"/>
              <a:gd name="connsiteY350" fmla="*/ 54244 h 5718875"/>
              <a:gd name="connsiteX351" fmla="*/ 5869578 w 7791368"/>
              <a:gd name="connsiteY351" fmla="*/ 61993 h 5718875"/>
              <a:gd name="connsiteX352" fmla="*/ 5823083 w 7791368"/>
              <a:gd name="connsiteY352" fmla="*/ 85241 h 5718875"/>
              <a:gd name="connsiteX353" fmla="*/ 5792087 w 7791368"/>
              <a:gd name="connsiteY353" fmla="*/ 92990 h 5718875"/>
              <a:gd name="connsiteX354" fmla="*/ 5737842 w 7791368"/>
              <a:gd name="connsiteY354" fmla="*/ 108488 h 5718875"/>
              <a:gd name="connsiteX355" fmla="*/ 5706846 w 7791368"/>
              <a:gd name="connsiteY355" fmla="*/ 123987 h 5718875"/>
              <a:gd name="connsiteX356" fmla="*/ 5590609 w 7791368"/>
              <a:gd name="connsiteY356" fmla="*/ 139485 h 5718875"/>
              <a:gd name="connsiteX357" fmla="*/ 5544114 w 7791368"/>
              <a:gd name="connsiteY357" fmla="*/ 170482 h 5718875"/>
              <a:gd name="connsiteX358" fmla="*/ 5489870 w 7791368"/>
              <a:gd name="connsiteY358" fmla="*/ 232475 h 5718875"/>
              <a:gd name="connsiteX359" fmla="*/ 5505368 w 7791368"/>
              <a:gd name="connsiteY359" fmla="*/ 255722 h 5718875"/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638900 w 7791368"/>
              <a:gd name="connsiteY229" fmla="*/ 4827722 h 5718875"/>
              <a:gd name="connsiteX230" fmla="*/ 700893 w 7791368"/>
              <a:gd name="connsiteY230" fmla="*/ 4858719 h 5718875"/>
              <a:gd name="connsiteX231" fmla="*/ 731890 w 7791368"/>
              <a:gd name="connsiteY231" fmla="*/ 4881966 h 5718875"/>
              <a:gd name="connsiteX232" fmla="*/ 801632 w 7791368"/>
              <a:gd name="connsiteY232" fmla="*/ 4912963 h 5718875"/>
              <a:gd name="connsiteX233" fmla="*/ 925619 w 7791368"/>
              <a:gd name="connsiteY233" fmla="*/ 4990454 h 5718875"/>
              <a:gd name="connsiteX234" fmla="*/ 995361 w 7791368"/>
              <a:gd name="connsiteY234" fmla="*/ 5036949 h 5718875"/>
              <a:gd name="connsiteX235" fmla="*/ 1049605 w 7791368"/>
              <a:gd name="connsiteY235" fmla="*/ 5098943 h 5718875"/>
              <a:gd name="connsiteX236" fmla="*/ 1072853 w 7791368"/>
              <a:gd name="connsiteY236" fmla="*/ 5122190 h 5718875"/>
              <a:gd name="connsiteX237" fmla="*/ 1096100 w 7791368"/>
              <a:gd name="connsiteY237" fmla="*/ 5153187 h 5718875"/>
              <a:gd name="connsiteX238" fmla="*/ 1119348 w 7791368"/>
              <a:gd name="connsiteY238" fmla="*/ 5168685 h 5718875"/>
              <a:gd name="connsiteX239" fmla="*/ 1142595 w 7791368"/>
              <a:gd name="connsiteY239" fmla="*/ 5191932 h 5718875"/>
              <a:gd name="connsiteX240" fmla="*/ 1181341 w 7791368"/>
              <a:gd name="connsiteY240" fmla="*/ 5246176 h 5718875"/>
              <a:gd name="connsiteX241" fmla="*/ 1196839 w 7791368"/>
              <a:gd name="connsiteY241" fmla="*/ 5277173 h 5718875"/>
              <a:gd name="connsiteX242" fmla="*/ 1212337 w 7791368"/>
              <a:gd name="connsiteY242" fmla="*/ 5401160 h 5718875"/>
              <a:gd name="connsiteX243" fmla="*/ 1220087 w 7791368"/>
              <a:gd name="connsiteY243" fmla="*/ 5424407 h 5718875"/>
              <a:gd name="connsiteX244" fmla="*/ 1227836 w 7791368"/>
              <a:gd name="connsiteY244" fmla="*/ 5463153 h 5718875"/>
              <a:gd name="connsiteX245" fmla="*/ 1289829 w 7791368"/>
              <a:gd name="connsiteY245" fmla="*/ 5548393 h 5718875"/>
              <a:gd name="connsiteX246" fmla="*/ 1313076 w 7791368"/>
              <a:gd name="connsiteY246" fmla="*/ 5563892 h 5718875"/>
              <a:gd name="connsiteX247" fmla="*/ 1375070 w 7791368"/>
              <a:gd name="connsiteY247" fmla="*/ 5618136 h 5718875"/>
              <a:gd name="connsiteX248" fmla="*/ 1398317 w 7791368"/>
              <a:gd name="connsiteY248" fmla="*/ 5625885 h 5718875"/>
              <a:gd name="connsiteX249" fmla="*/ 1421564 w 7791368"/>
              <a:gd name="connsiteY249" fmla="*/ 5641383 h 5718875"/>
              <a:gd name="connsiteX250" fmla="*/ 1491307 w 7791368"/>
              <a:gd name="connsiteY250" fmla="*/ 5664631 h 5718875"/>
              <a:gd name="connsiteX251" fmla="*/ 1646290 w 7791368"/>
              <a:gd name="connsiteY251" fmla="*/ 5695627 h 5718875"/>
              <a:gd name="connsiteX252" fmla="*/ 1739280 w 7791368"/>
              <a:gd name="connsiteY252" fmla="*/ 5703376 h 5718875"/>
              <a:gd name="connsiteX253" fmla="*/ 1832270 w 7791368"/>
              <a:gd name="connsiteY253" fmla="*/ 5718875 h 5718875"/>
              <a:gd name="connsiteX254" fmla="*/ 2428954 w 7791368"/>
              <a:gd name="connsiteY254" fmla="*/ 5703376 h 5718875"/>
              <a:gd name="connsiteX255" fmla="*/ 2483198 w 7791368"/>
              <a:gd name="connsiteY255" fmla="*/ 5695627 h 5718875"/>
              <a:gd name="connsiteX256" fmla="*/ 2622683 w 7791368"/>
              <a:gd name="connsiteY256" fmla="*/ 5672380 h 5718875"/>
              <a:gd name="connsiteX257" fmla="*/ 2746670 w 7791368"/>
              <a:gd name="connsiteY257" fmla="*/ 5656882 h 5718875"/>
              <a:gd name="connsiteX258" fmla="*/ 2816412 w 7791368"/>
              <a:gd name="connsiteY258" fmla="*/ 5633634 h 5718875"/>
              <a:gd name="connsiteX259" fmla="*/ 3017890 w 7791368"/>
              <a:gd name="connsiteY259" fmla="*/ 5602638 h 5718875"/>
              <a:gd name="connsiteX260" fmla="*/ 3079883 w 7791368"/>
              <a:gd name="connsiteY260" fmla="*/ 5594888 h 5718875"/>
              <a:gd name="connsiteX261" fmla="*/ 3203870 w 7791368"/>
              <a:gd name="connsiteY261" fmla="*/ 5587139 h 5718875"/>
              <a:gd name="connsiteX262" fmla="*/ 3312358 w 7791368"/>
              <a:gd name="connsiteY262" fmla="*/ 5579390 h 5718875"/>
              <a:gd name="connsiteX263" fmla="*/ 3459592 w 7791368"/>
              <a:gd name="connsiteY263" fmla="*/ 5571641 h 5718875"/>
              <a:gd name="connsiteX264" fmla="*/ 3630073 w 7791368"/>
              <a:gd name="connsiteY264" fmla="*/ 5556143 h 5718875"/>
              <a:gd name="connsiteX265" fmla="*/ 4474731 w 7791368"/>
              <a:gd name="connsiteY265" fmla="*/ 5540644 h 5718875"/>
              <a:gd name="connsiteX266" fmla="*/ 5210900 w 7791368"/>
              <a:gd name="connsiteY266" fmla="*/ 5517397 h 5718875"/>
              <a:gd name="connsiteX267" fmla="*/ 5342636 w 7791368"/>
              <a:gd name="connsiteY267" fmla="*/ 5525146 h 5718875"/>
              <a:gd name="connsiteX268" fmla="*/ 5381381 w 7791368"/>
              <a:gd name="connsiteY268" fmla="*/ 5532895 h 5718875"/>
              <a:gd name="connsiteX269" fmla="*/ 5660351 w 7791368"/>
              <a:gd name="connsiteY269" fmla="*/ 5540644 h 5718875"/>
              <a:gd name="connsiteX270" fmla="*/ 5706846 w 7791368"/>
              <a:gd name="connsiteY270" fmla="*/ 5548393 h 5718875"/>
              <a:gd name="connsiteX271" fmla="*/ 5784337 w 7791368"/>
              <a:gd name="connsiteY271" fmla="*/ 5556143 h 5718875"/>
              <a:gd name="connsiteX272" fmla="*/ 5807585 w 7791368"/>
              <a:gd name="connsiteY272" fmla="*/ 5563892 h 5718875"/>
              <a:gd name="connsiteX273" fmla="*/ 5877327 w 7791368"/>
              <a:gd name="connsiteY273" fmla="*/ 5571641 h 5718875"/>
              <a:gd name="connsiteX274" fmla="*/ 5947070 w 7791368"/>
              <a:gd name="connsiteY274" fmla="*/ 5594888 h 5718875"/>
              <a:gd name="connsiteX275" fmla="*/ 5993564 w 7791368"/>
              <a:gd name="connsiteY275" fmla="*/ 5602638 h 5718875"/>
              <a:gd name="connsiteX276" fmla="*/ 6024561 w 7791368"/>
              <a:gd name="connsiteY276" fmla="*/ 5610387 h 5718875"/>
              <a:gd name="connsiteX277" fmla="*/ 6125300 w 7791368"/>
              <a:gd name="connsiteY277" fmla="*/ 5625885 h 5718875"/>
              <a:gd name="connsiteX278" fmla="*/ 6210541 w 7791368"/>
              <a:gd name="connsiteY278" fmla="*/ 5641383 h 5718875"/>
              <a:gd name="connsiteX279" fmla="*/ 6241537 w 7791368"/>
              <a:gd name="connsiteY279" fmla="*/ 5649132 h 5718875"/>
              <a:gd name="connsiteX280" fmla="*/ 6497259 w 7791368"/>
              <a:gd name="connsiteY280" fmla="*/ 5641383 h 5718875"/>
              <a:gd name="connsiteX281" fmla="*/ 6628995 w 7791368"/>
              <a:gd name="connsiteY281" fmla="*/ 5625885 h 5718875"/>
              <a:gd name="connsiteX282" fmla="*/ 6714236 w 7791368"/>
              <a:gd name="connsiteY282" fmla="*/ 5618136 h 5718875"/>
              <a:gd name="connsiteX283" fmla="*/ 6737483 w 7791368"/>
              <a:gd name="connsiteY283" fmla="*/ 5610387 h 5718875"/>
              <a:gd name="connsiteX284" fmla="*/ 6861470 w 7791368"/>
              <a:gd name="connsiteY284" fmla="*/ 5587139 h 5718875"/>
              <a:gd name="connsiteX285" fmla="*/ 6892466 w 7791368"/>
              <a:gd name="connsiteY285" fmla="*/ 5571641 h 5718875"/>
              <a:gd name="connsiteX286" fmla="*/ 6946710 w 7791368"/>
              <a:gd name="connsiteY286" fmla="*/ 5540644 h 5718875"/>
              <a:gd name="connsiteX287" fmla="*/ 6969958 w 7791368"/>
              <a:gd name="connsiteY287" fmla="*/ 5532895 h 5718875"/>
              <a:gd name="connsiteX288" fmla="*/ 7047449 w 7791368"/>
              <a:gd name="connsiteY288" fmla="*/ 5494149 h 5718875"/>
              <a:gd name="connsiteX289" fmla="*/ 7078446 w 7791368"/>
              <a:gd name="connsiteY289" fmla="*/ 5478651 h 5718875"/>
              <a:gd name="connsiteX290" fmla="*/ 7101693 w 7791368"/>
              <a:gd name="connsiteY290" fmla="*/ 5463153 h 5718875"/>
              <a:gd name="connsiteX291" fmla="*/ 7132690 w 7791368"/>
              <a:gd name="connsiteY291" fmla="*/ 5439905 h 5718875"/>
              <a:gd name="connsiteX292" fmla="*/ 7217931 w 7791368"/>
              <a:gd name="connsiteY292" fmla="*/ 5385661 h 5718875"/>
              <a:gd name="connsiteX293" fmla="*/ 7248927 w 7791368"/>
              <a:gd name="connsiteY293" fmla="*/ 5370163 h 5718875"/>
              <a:gd name="connsiteX294" fmla="*/ 7349666 w 7791368"/>
              <a:gd name="connsiteY294" fmla="*/ 5277173 h 5718875"/>
              <a:gd name="connsiteX295" fmla="*/ 7388412 w 7791368"/>
              <a:gd name="connsiteY295" fmla="*/ 5253926 h 5718875"/>
              <a:gd name="connsiteX296" fmla="*/ 7489151 w 7791368"/>
              <a:gd name="connsiteY296" fmla="*/ 5176434 h 5718875"/>
              <a:gd name="connsiteX297" fmla="*/ 7527897 w 7791368"/>
              <a:gd name="connsiteY297" fmla="*/ 5145438 h 5718875"/>
              <a:gd name="connsiteX298" fmla="*/ 7558893 w 7791368"/>
              <a:gd name="connsiteY298" fmla="*/ 5036949 h 5718875"/>
              <a:gd name="connsiteX299" fmla="*/ 7574392 w 7791368"/>
              <a:gd name="connsiteY299" fmla="*/ 4905214 h 5718875"/>
              <a:gd name="connsiteX300" fmla="*/ 7597639 w 7791368"/>
              <a:gd name="connsiteY300" fmla="*/ 4765729 h 5718875"/>
              <a:gd name="connsiteX301" fmla="*/ 7605388 w 7791368"/>
              <a:gd name="connsiteY301" fmla="*/ 4734732 h 5718875"/>
              <a:gd name="connsiteX302" fmla="*/ 7613137 w 7791368"/>
              <a:gd name="connsiteY302" fmla="*/ 4695987 h 5718875"/>
              <a:gd name="connsiteX303" fmla="*/ 7628636 w 7791368"/>
              <a:gd name="connsiteY303" fmla="*/ 4579749 h 5718875"/>
              <a:gd name="connsiteX304" fmla="*/ 7636385 w 7791368"/>
              <a:gd name="connsiteY304" fmla="*/ 4541004 h 5718875"/>
              <a:gd name="connsiteX305" fmla="*/ 7659632 w 7791368"/>
              <a:gd name="connsiteY305" fmla="*/ 4440265 h 5718875"/>
              <a:gd name="connsiteX306" fmla="*/ 7675131 w 7791368"/>
              <a:gd name="connsiteY306" fmla="*/ 4308529 h 5718875"/>
              <a:gd name="connsiteX307" fmla="*/ 7713876 w 7791368"/>
              <a:gd name="connsiteY307" fmla="*/ 4006312 h 5718875"/>
              <a:gd name="connsiteX308" fmla="*/ 7721625 w 7791368"/>
              <a:gd name="connsiteY308" fmla="*/ 3766088 h 5718875"/>
              <a:gd name="connsiteX309" fmla="*/ 7729375 w 7791368"/>
              <a:gd name="connsiteY309" fmla="*/ 3704095 h 5718875"/>
              <a:gd name="connsiteX310" fmla="*/ 7744873 w 7791368"/>
              <a:gd name="connsiteY310" fmla="*/ 3549112 h 5718875"/>
              <a:gd name="connsiteX311" fmla="*/ 7752622 w 7791368"/>
              <a:gd name="connsiteY311" fmla="*/ 3270143 h 5718875"/>
              <a:gd name="connsiteX312" fmla="*/ 7775870 w 7791368"/>
              <a:gd name="connsiteY312" fmla="*/ 3091912 h 5718875"/>
              <a:gd name="connsiteX313" fmla="*/ 7783619 w 7791368"/>
              <a:gd name="connsiteY313" fmla="*/ 2890434 h 5718875"/>
              <a:gd name="connsiteX314" fmla="*/ 7791368 w 7791368"/>
              <a:gd name="connsiteY314" fmla="*/ 2781946 h 5718875"/>
              <a:gd name="connsiteX315" fmla="*/ 7783619 w 7791368"/>
              <a:gd name="connsiteY315" fmla="*/ 2270502 h 5718875"/>
              <a:gd name="connsiteX316" fmla="*/ 7752622 w 7791368"/>
              <a:gd name="connsiteY316" fmla="*/ 2123268 h 5718875"/>
              <a:gd name="connsiteX317" fmla="*/ 7744873 w 7791368"/>
              <a:gd name="connsiteY317" fmla="*/ 2014780 h 5718875"/>
              <a:gd name="connsiteX318" fmla="*/ 7659632 w 7791368"/>
              <a:gd name="connsiteY318" fmla="*/ 1720312 h 5718875"/>
              <a:gd name="connsiteX319" fmla="*/ 7644134 w 7791368"/>
              <a:gd name="connsiteY319" fmla="*/ 1650570 h 5718875"/>
              <a:gd name="connsiteX320" fmla="*/ 7620887 w 7791368"/>
              <a:gd name="connsiteY320" fmla="*/ 1596326 h 5718875"/>
              <a:gd name="connsiteX321" fmla="*/ 7566642 w 7791368"/>
              <a:gd name="connsiteY321" fmla="*/ 1402597 h 5718875"/>
              <a:gd name="connsiteX322" fmla="*/ 7543395 w 7791368"/>
              <a:gd name="connsiteY322" fmla="*/ 1356102 h 5718875"/>
              <a:gd name="connsiteX323" fmla="*/ 7512398 w 7791368"/>
              <a:gd name="connsiteY323" fmla="*/ 1255363 h 5718875"/>
              <a:gd name="connsiteX324" fmla="*/ 7458154 w 7791368"/>
              <a:gd name="connsiteY324" fmla="*/ 1123627 h 5718875"/>
              <a:gd name="connsiteX325" fmla="*/ 7419409 w 7791368"/>
              <a:gd name="connsiteY325" fmla="*/ 1022888 h 5718875"/>
              <a:gd name="connsiteX326" fmla="*/ 7372914 w 7791368"/>
              <a:gd name="connsiteY326" fmla="*/ 829160 h 5718875"/>
              <a:gd name="connsiteX327" fmla="*/ 7365164 w 7791368"/>
              <a:gd name="connsiteY327" fmla="*/ 782665 h 5718875"/>
              <a:gd name="connsiteX328" fmla="*/ 7334168 w 7791368"/>
              <a:gd name="connsiteY328" fmla="*/ 705173 h 5718875"/>
              <a:gd name="connsiteX329" fmla="*/ 7303171 w 7791368"/>
              <a:gd name="connsiteY329" fmla="*/ 581187 h 5718875"/>
              <a:gd name="connsiteX330" fmla="*/ 7279924 w 7791368"/>
              <a:gd name="connsiteY330" fmla="*/ 511444 h 5718875"/>
              <a:gd name="connsiteX331" fmla="*/ 7256676 w 7791368"/>
              <a:gd name="connsiteY331" fmla="*/ 457200 h 5718875"/>
              <a:gd name="connsiteX332" fmla="*/ 7248927 w 7791368"/>
              <a:gd name="connsiteY332" fmla="*/ 426204 h 5718875"/>
              <a:gd name="connsiteX333" fmla="*/ 7217931 w 7791368"/>
              <a:gd name="connsiteY333" fmla="*/ 371960 h 5718875"/>
              <a:gd name="connsiteX334" fmla="*/ 7210181 w 7791368"/>
              <a:gd name="connsiteY334" fmla="*/ 348712 h 5718875"/>
              <a:gd name="connsiteX335" fmla="*/ 7132690 w 7791368"/>
              <a:gd name="connsiteY335" fmla="*/ 216976 h 5718875"/>
              <a:gd name="connsiteX336" fmla="*/ 7109442 w 7791368"/>
              <a:gd name="connsiteY336" fmla="*/ 201478 h 5718875"/>
              <a:gd name="connsiteX337" fmla="*/ 7055198 w 7791368"/>
              <a:gd name="connsiteY337" fmla="*/ 154983 h 5718875"/>
              <a:gd name="connsiteX338" fmla="*/ 6985456 w 7791368"/>
              <a:gd name="connsiteY338" fmla="*/ 123987 h 5718875"/>
              <a:gd name="connsiteX339" fmla="*/ 6962209 w 7791368"/>
              <a:gd name="connsiteY339" fmla="*/ 116238 h 5718875"/>
              <a:gd name="connsiteX340" fmla="*/ 6884717 w 7791368"/>
              <a:gd name="connsiteY340" fmla="*/ 108488 h 5718875"/>
              <a:gd name="connsiteX341" fmla="*/ 6768480 w 7791368"/>
              <a:gd name="connsiteY341" fmla="*/ 92990 h 5718875"/>
              <a:gd name="connsiteX342" fmla="*/ 6745232 w 7791368"/>
              <a:gd name="connsiteY342" fmla="*/ 85241 h 5718875"/>
              <a:gd name="connsiteX343" fmla="*/ 6706487 w 7791368"/>
              <a:gd name="connsiteY343" fmla="*/ 77492 h 5718875"/>
              <a:gd name="connsiteX344" fmla="*/ 6582500 w 7791368"/>
              <a:gd name="connsiteY344" fmla="*/ 61993 h 5718875"/>
              <a:gd name="connsiteX345" fmla="*/ 6474012 w 7791368"/>
              <a:gd name="connsiteY345" fmla="*/ 30997 h 5718875"/>
              <a:gd name="connsiteX346" fmla="*/ 6257036 w 7791368"/>
              <a:gd name="connsiteY346" fmla="*/ 15499 h 5718875"/>
              <a:gd name="connsiteX347" fmla="*/ 6148548 w 7791368"/>
              <a:gd name="connsiteY347" fmla="*/ 0 h 5718875"/>
              <a:gd name="connsiteX348" fmla="*/ 6001314 w 7791368"/>
              <a:gd name="connsiteY348" fmla="*/ 7749 h 5718875"/>
              <a:gd name="connsiteX349" fmla="*/ 5931571 w 7791368"/>
              <a:gd name="connsiteY349" fmla="*/ 38746 h 5718875"/>
              <a:gd name="connsiteX350" fmla="*/ 5908324 w 7791368"/>
              <a:gd name="connsiteY350" fmla="*/ 54244 h 5718875"/>
              <a:gd name="connsiteX351" fmla="*/ 5869578 w 7791368"/>
              <a:gd name="connsiteY351" fmla="*/ 61993 h 5718875"/>
              <a:gd name="connsiteX352" fmla="*/ 5823083 w 7791368"/>
              <a:gd name="connsiteY352" fmla="*/ 85241 h 5718875"/>
              <a:gd name="connsiteX353" fmla="*/ 5792087 w 7791368"/>
              <a:gd name="connsiteY353" fmla="*/ 92990 h 5718875"/>
              <a:gd name="connsiteX354" fmla="*/ 5737842 w 7791368"/>
              <a:gd name="connsiteY354" fmla="*/ 108488 h 5718875"/>
              <a:gd name="connsiteX355" fmla="*/ 5706846 w 7791368"/>
              <a:gd name="connsiteY355" fmla="*/ 123987 h 5718875"/>
              <a:gd name="connsiteX356" fmla="*/ 5590609 w 7791368"/>
              <a:gd name="connsiteY356" fmla="*/ 139485 h 5718875"/>
              <a:gd name="connsiteX357" fmla="*/ 5544114 w 7791368"/>
              <a:gd name="connsiteY357" fmla="*/ 170482 h 5718875"/>
              <a:gd name="connsiteX358" fmla="*/ 5489870 w 7791368"/>
              <a:gd name="connsiteY358" fmla="*/ 232475 h 5718875"/>
              <a:gd name="connsiteX359" fmla="*/ 5505368 w 7791368"/>
              <a:gd name="connsiteY359" fmla="*/ 255722 h 5718875"/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700893 w 7791368"/>
              <a:gd name="connsiteY230" fmla="*/ 4858719 h 5718875"/>
              <a:gd name="connsiteX231" fmla="*/ 731890 w 7791368"/>
              <a:gd name="connsiteY231" fmla="*/ 4881966 h 5718875"/>
              <a:gd name="connsiteX232" fmla="*/ 801632 w 7791368"/>
              <a:gd name="connsiteY232" fmla="*/ 4912963 h 5718875"/>
              <a:gd name="connsiteX233" fmla="*/ 925619 w 7791368"/>
              <a:gd name="connsiteY233" fmla="*/ 4990454 h 5718875"/>
              <a:gd name="connsiteX234" fmla="*/ 995361 w 7791368"/>
              <a:gd name="connsiteY234" fmla="*/ 5036949 h 5718875"/>
              <a:gd name="connsiteX235" fmla="*/ 1049605 w 7791368"/>
              <a:gd name="connsiteY235" fmla="*/ 5098943 h 5718875"/>
              <a:gd name="connsiteX236" fmla="*/ 1072853 w 7791368"/>
              <a:gd name="connsiteY236" fmla="*/ 5122190 h 5718875"/>
              <a:gd name="connsiteX237" fmla="*/ 1096100 w 7791368"/>
              <a:gd name="connsiteY237" fmla="*/ 5153187 h 5718875"/>
              <a:gd name="connsiteX238" fmla="*/ 1119348 w 7791368"/>
              <a:gd name="connsiteY238" fmla="*/ 5168685 h 5718875"/>
              <a:gd name="connsiteX239" fmla="*/ 1142595 w 7791368"/>
              <a:gd name="connsiteY239" fmla="*/ 5191932 h 5718875"/>
              <a:gd name="connsiteX240" fmla="*/ 1181341 w 7791368"/>
              <a:gd name="connsiteY240" fmla="*/ 5246176 h 5718875"/>
              <a:gd name="connsiteX241" fmla="*/ 1196839 w 7791368"/>
              <a:gd name="connsiteY241" fmla="*/ 5277173 h 5718875"/>
              <a:gd name="connsiteX242" fmla="*/ 1212337 w 7791368"/>
              <a:gd name="connsiteY242" fmla="*/ 5401160 h 5718875"/>
              <a:gd name="connsiteX243" fmla="*/ 1220087 w 7791368"/>
              <a:gd name="connsiteY243" fmla="*/ 5424407 h 5718875"/>
              <a:gd name="connsiteX244" fmla="*/ 1227836 w 7791368"/>
              <a:gd name="connsiteY244" fmla="*/ 5463153 h 5718875"/>
              <a:gd name="connsiteX245" fmla="*/ 1289829 w 7791368"/>
              <a:gd name="connsiteY245" fmla="*/ 5548393 h 5718875"/>
              <a:gd name="connsiteX246" fmla="*/ 1313076 w 7791368"/>
              <a:gd name="connsiteY246" fmla="*/ 5563892 h 5718875"/>
              <a:gd name="connsiteX247" fmla="*/ 1375070 w 7791368"/>
              <a:gd name="connsiteY247" fmla="*/ 5618136 h 5718875"/>
              <a:gd name="connsiteX248" fmla="*/ 1398317 w 7791368"/>
              <a:gd name="connsiteY248" fmla="*/ 5625885 h 5718875"/>
              <a:gd name="connsiteX249" fmla="*/ 1421564 w 7791368"/>
              <a:gd name="connsiteY249" fmla="*/ 5641383 h 5718875"/>
              <a:gd name="connsiteX250" fmla="*/ 1491307 w 7791368"/>
              <a:gd name="connsiteY250" fmla="*/ 5664631 h 5718875"/>
              <a:gd name="connsiteX251" fmla="*/ 1646290 w 7791368"/>
              <a:gd name="connsiteY251" fmla="*/ 5695627 h 5718875"/>
              <a:gd name="connsiteX252" fmla="*/ 1739280 w 7791368"/>
              <a:gd name="connsiteY252" fmla="*/ 5703376 h 5718875"/>
              <a:gd name="connsiteX253" fmla="*/ 1832270 w 7791368"/>
              <a:gd name="connsiteY253" fmla="*/ 5718875 h 5718875"/>
              <a:gd name="connsiteX254" fmla="*/ 2428954 w 7791368"/>
              <a:gd name="connsiteY254" fmla="*/ 5703376 h 5718875"/>
              <a:gd name="connsiteX255" fmla="*/ 2483198 w 7791368"/>
              <a:gd name="connsiteY255" fmla="*/ 5695627 h 5718875"/>
              <a:gd name="connsiteX256" fmla="*/ 2622683 w 7791368"/>
              <a:gd name="connsiteY256" fmla="*/ 5672380 h 5718875"/>
              <a:gd name="connsiteX257" fmla="*/ 2746670 w 7791368"/>
              <a:gd name="connsiteY257" fmla="*/ 5656882 h 5718875"/>
              <a:gd name="connsiteX258" fmla="*/ 2816412 w 7791368"/>
              <a:gd name="connsiteY258" fmla="*/ 5633634 h 5718875"/>
              <a:gd name="connsiteX259" fmla="*/ 3017890 w 7791368"/>
              <a:gd name="connsiteY259" fmla="*/ 5602638 h 5718875"/>
              <a:gd name="connsiteX260" fmla="*/ 3079883 w 7791368"/>
              <a:gd name="connsiteY260" fmla="*/ 5594888 h 5718875"/>
              <a:gd name="connsiteX261" fmla="*/ 3203870 w 7791368"/>
              <a:gd name="connsiteY261" fmla="*/ 5587139 h 5718875"/>
              <a:gd name="connsiteX262" fmla="*/ 3312358 w 7791368"/>
              <a:gd name="connsiteY262" fmla="*/ 5579390 h 5718875"/>
              <a:gd name="connsiteX263" fmla="*/ 3459592 w 7791368"/>
              <a:gd name="connsiteY263" fmla="*/ 5571641 h 5718875"/>
              <a:gd name="connsiteX264" fmla="*/ 3630073 w 7791368"/>
              <a:gd name="connsiteY264" fmla="*/ 5556143 h 5718875"/>
              <a:gd name="connsiteX265" fmla="*/ 4474731 w 7791368"/>
              <a:gd name="connsiteY265" fmla="*/ 5540644 h 5718875"/>
              <a:gd name="connsiteX266" fmla="*/ 5210900 w 7791368"/>
              <a:gd name="connsiteY266" fmla="*/ 5517397 h 5718875"/>
              <a:gd name="connsiteX267" fmla="*/ 5342636 w 7791368"/>
              <a:gd name="connsiteY267" fmla="*/ 5525146 h 5718875"/>
              <a:gd name="connsiteX268" fmla="*/ 5381381 w 7791368"/>
              <a:gd name="connsiteY268" fmla="*/ 5532895 h 5718875"/>
              <a:gd name="connsiteX269" fmla="*/ 5660351 w 7791368"/>
              <a:gd name="connsiteY269" fmla="*/ 5540644 h 5718875"/>
              <a:gd name="connsiteX270" fmla="*/ 5706846 w 7791368"/>
              <a:gd name="connsiteY270" fmla="*/ 5548393 h 5718875"/>
              <a:gd name="connsiteX271" fmla="*/ 5784337 w 7791368"/>
              <a:gd name="connsiteY271" fmla="*/ 5556143 h 5718875"/>
              <a:gd name="connsiteX272" fmla="*/ 5807585 w 7791368"/>
              <a:gd name="connsiteY272" fmla="*/ 5563892 h 5718875"/>
              <a:gd name="connsiteX273" fmla="*/ 5877327 w 7791368"/>
              <a:gd name="connsiteY273" fmla="*/ 5571641 h 5718875"/>
              <a:gd name="connsiteX274" fmla="*/ 5947070 w 7791368"/>
              <a:gd name="connsiteY274" fmla="*/ 5594888 h 5718875"/>
              <a:gd name="connsiteX275" fmla="*/ 5993564 w 7791368"/>
              <a:gd name="connsiteY275" fmla="*/ 5602638 h 5718875"/>
              <a:gd name="connsiteX276" fmla="*/ 6024561 w 7791368"/>
              <a:gd name="connsiteY276" fmla="*/ 5610387 h 5718875"/>
              <a:gd name="connsiteX277" fmla="*/ 6125300 w 7791368"/>
              <a:gd name="connsiteY277" fmla="*/ 5625885 h 5718875"/>
              <a:gd name="connsiteX278" fmla="*/ 6210541 w 7791368"/>
              <a:gd name="connsiteY278" fmla="*/ 5641383 h 5718875"/>
              <a:gd name="connsiteX279" fmla="*/ 6241537 w 7791368"/>
              <a:gd name="connsiteY279" fmla="*/ 5649132 h 5718875"/>
              <a:gd name="connsiteX280" fmla="*/ 6497259 w 7791368"/>
              <a:gd name="connsiteY280" fmla="*/ 5641383 h 5718875"/>
              <a:gd name="connsiteX281" fmla="*/ 6628995 w 7791368"/>
              <a:gd name="connsiteY281" fmla="*/ 5625885 h 5718875"/>
              <a:gd name="connsiteX282" fmla="*/ 6714236 w 7791368"/>
              <a:gd name="connsiteY282" fmla="*/ 5618136 h 5718875"/>
              <a:gd name="connsiteX283" fmla="*/ 6737483 w 7791368"/>
              <a:gd name="connsiteY283" fmla="*/ 5610387 h 5718875"/>
              <a:gd name="connsiteX284" fmla="*/ 6861470 w 7791368"/>
              <a:gd name="connsiteY284" fmla="*/ 5587139 h 5718875"/>
              <a:gd name="connsiteX285" fmla="*/ 6892466 w 7791368"/>
              <a:gd name="connsiteY285" fmla="*/ 5571641 h 5718875"/>
              <a:gd name="connsiteX286" fmla="*/ 6946710 w 7791368"/>
              <a:gd name="connsiteY286" fmla="*/ 5540644 h 5718875"/>
              <a:gd name="connsiteX287" fmla="*/ 6969958 w 7791368"/>
              <a:gd name="connsiteY287" fmla="*/ 5532895 h 5718875"/>
              <a:gd name="connsiteX288" fmla="*/ 7047449 w 7791368"/>
              <a:gd name="connsiteY288" fmla="*/ 5494149 h 5718875"/>
              <a:gd name="connsiteX289" fmla="*/ 7078446 w 7791368"/>
              <a:gd name="connsiteY289" fmla="*/ 5478651 h 5718875"/>
              <a:gd name="connsiteX290" fmla="*/ 7101693 w 7791368"/>
              <a:gd name="connsiteY290" fmla="*/ 5463153 h 5718875"/>
              <a:gd name="connsiteX291" fmla="*/ 7132690 w 7791368"/>
              <a:gd name="connsiteY291" fmla="*/ 5439905 h 5718875"/>
              <a:gd name="connsiteX292" fmla="*/ 7217931 w 7791368"/>
              <a:gd name="connsiteY292" fmla="*/ 5385661 h 5718875"/>
              <a:gd name="connsiteX293" fmla="*/ 7248927 w 7791368"/>
              <a:gd name="connsiteY293" fmla="*/ 5370163 h 5718875"/>
              <a:gd name="connsiteX294" fmla="*/ 7349666 w 7791368"/>
              <a:gd name="connsiteY294" fmla="*/ 5277173 h 5718875"/>
              <a:gd name="connsiteX295" fmla="*/ 7388412 w 7791368"/>
              <a:gd name="connsiteY295" fmla="*/ 5253926 h 5718875"/>
              <a:gd name="connsiteX296" fmla="*/ 7489151 w 7791368"/>
              <a:gd name="connsiteY296" fmla="*/ 5176434 h 5718875"/>
              <a:gd name="connsiteX297" fmla="*/ 7527897 w 7791368"/>
              <a:gd name="connsiteY297" fmla="*/ 5145438 h 5718875"/>
              <a:gd name="connsiteX298" fmla="*/ 7558893 w 7791368"/>
              <a:gd name="connsiteY298" fmla="*/ 5036949 h 5718875"/>
              <a:gd name="connsiteX299" fmla="*/ 7574392 w 7791368"/>
              <a:gd name="connsiteY299" fmla="*/ 4905214 h 5718875"/>
              <a:gd name="connsiteX300" fmla="*/ 7597639 w 7791368"/>
              <a:gd name="connsiteY300" fmla="*/ 4765729 h 5718875"/>
              <a:gd name="connsiteX301" fmla="*/ 7605388 w 7791368"/>
              <a:gd name="connsiteY301" fmla="*/ 4734732 h 5718875"/>
              <a:gd name="connsiteX302" fmla="*/ 7613137 w 7791368"/>
              <a:gd name="connsiteY302" fmla="*/ 4695987 h 5718875"/>
              <a:gd name="connsiteX303" fmla="*/ 7628636 w 7791368"/>
              <a:gd name="connsiteY303" fmla="*/ 4579749 h 5718875"/>
              <a:gd name="connsiteX304" fmla="*/ 7636385 w 7791368"/>
              <a:gd name="connsiteY304" fmla="*/ 4541004 h 5718875"/>
              <a:gd name="connsiteX305" fmla="*/ 7659632 w 7791368"/>
              <a:gd name="connsiteY305" fmla="*/ 4440265 h 5718875"/>
              <a:gd name="connsiteX306" fmla="*/ 7675131 w 7791368"/>
              <a:gd name="connsiteY306" fmla="*/ 4308529 h 5718875"/>
              <a:gd name="connsiteX307" fmla="*/ 7713876 w 7791368"/>
              <a:gd name="connsiteY307" fmla="*/ 4006312 h 5718875"/>
              <a:gd name="connsiteX308" fmla="*/ 7721625 w 7791368"/>
              <a:gd name="connsiteY308" fmla="*/ 3766088 h 5718875"/>
              <a:gd name="connsiteX309" fmla="*/ 7729375 w 7791368"/>
              <a:gd name="connsiteY309" fmla="*/ 3704095 h 5718875"/>
              <a:gd name="connsiteX310" fmla="*/ 7744873 w 7791368"/>
              <a:gd name="connsiteY310" fmla="*/ 3549112 h 5718875"/>
              <a:gd name="connsiteX311" fmla="*/ 7752622 w 7791368"/>
              <a:gd name="connsiteY311" fmla="*/ 3270143 h 5718875"/>
              <a:gd name="connsiteX312" fmla="*/ 7775870 w 7791368"/>
              <a:gd name="connsiteY312" fmla="*/ 3091912 h 5718875"/>
              <a:gd name="connsiteX313" fmla="*/ 7783619 w 7791368"/>
              <a:gd name="connsiteY313" fmla="*/ 2890434 h 5718875"/>
              <a:gd name="connsiteX314" fmla="*/ 7791368 w 7791368"/>
              <a:gd name="connsiteY314" fmla="*/ 2781946 h 5718875"/>
              <a:gd name="connsiteX315" fmla="*/ 7783619 w 7791368"/>
              <a:gd name="connsiteY315" fmla="*/ 2270502 h 5718875"/>
              <a:gd name="connsiteX316" fmla="*/ 7752622 w 7791368"/>
              <a:gd name="connsiteY316" fmla="*/ 2123268 h 5718875"/>
              <a:gd name="connsiteX317" fmla="*/ 7744873 w 7791368"/>
              <a:gd name="connsiteY317" fmla="*/ 2014780 h 5718875"/>
              <a:gd name="connsiteX318" fmla="*/ 7659632 w 7791368"/>
              <a:gd name="connsiteY318" fmla="*/ 1720312 h 5718875"/>
              <a:gd name="connsiteX319" fmla="*/ 7644134 w 7791368"/>
              <a:gd name="connsiteY319" fmla="*/ 1650570 h 5718875"/>
              <a:gd name="connsiteX320" fmla="*/ 7620887 w 7791368"/>
              <a:gd name="connsiteY320" fmla="*/ 1596326 h 5718875"/>
              <a:gd name="connsiteX321" fmla="*/ 7566642 w 7791368"/>
              <a:gd name="connsiteY321" fmla="*/ 1402597 h 5718875"/>
              <a:gd name="connsiteX322" fmla="*/ 7543395 w 7791368"/>
              <a:gd name="connsiteY322" fmla="*/ 1356102 h 5718875"/>
              <a:gd name="connsiteX323" fmla="*/ 7512398 w 7791368"/>
              <a:gd name="connsiteY323" fmla="*/ 1255363 h 5718875"/>
              <a:gd name="connsiteX324" fmla="*/ 7458154 w 7791368"/>
              <a:gd name="connsiteY324" fmla="*/ 1123627 h 5718875"/>
              <a:gd name="connsiteX325" fmla="*/ 7419409 w 7791368"/>
              <a:gd name="connsiteY325" fmla="*/ 1022888 h 5718875"/>
              <a:gd name="connsiteX326" fmla="*/ 7372914 w 7791368"/>
              <a:gd name="connsiteY326" fmla="*/ 829160 h 5718875"/>
              <a:gd name="connsiteX327" fmla="*/ 7365164 w 7791368"/>
              <a:gd name="connsiteY327" fmla="*/ 782665 h 5718875"/>
              <a:gd name="connsiteX328" fmla="*/ 7334168 w 7791368"/>
              <a:gd name="connsiteY328" fmla="*/ 705173 h 5718875"/>
              <a:gd name="connsiteX329" fmla="*/ 7303171 w 7791368"/>
              <a:gd name="connsiteY329" fmla="*/ 581187 h 5718875"/>
              <a:gd name="connsiteX330" fmla="*/ 7279924 w 7791368"/>
              <a:gd name="connsiteY330" fmla="*/ 511444 h 5718875"/>
              <a:gd name="connsiteX331" fmla="*/ 7256676 w 7791368"/>
              <a:gd name="connsiteY331" fmla="*/ 457200 h 5718875"/>
              <a:gd name="connsiteX332" fmla="*/ 7248927 w 7791368"/>
              <a:gd name="connsiteY332" fmla="*/ 426204 h 5718875"/>
              <a:gd name="connsiteX333" fmla="*/ 7217931 w 7791368"/>
              <a:gd name="connsiteY333" fmla="*/ 371960 h 5718875"/>
              <a:gd name="connsiteX334" fmla="*/ 7210181 w 7791368"/>
              <a:gd name="connsiteY334" fmla="*/ 348712 h 5718875"/>
              <a:gd name="connsiteX335" fmla="*/ 7132690 w 7791368"/>
              <a:gd name="connsiteY335" fmla="*/ 216976 h 5718875"/>
              <a:gd name="connsiteX336" fmla="*/ 7109442 w 7791368"/>
              <a:gd name="connsiteY336" fmla="*/ 201478 h 5718875"/>
              <a:gd name="connsiteX337" fmla="*/ 7055198 w 7791368"/>
              <a:gd name="connsiteY337" fmla="*/ 154983 h 5718875"/>
              <a:gd name="connsiteX338" fmla="*/ 6985456 w 7791368"/>
              <a:gd name="connsiteY338" fmla="*/ 123987 h 5718875"/>
              <a:gd name="connsiteX339" fmla="*/ 6962209 w 7791368"/>
              <a:gd name="connsiteY339" fmla="*/ 116238 h 5718875"/>
              <a:gd name="connsiteX340" fmla="*/ 6884717 w 7791368"/>
              <a:gd name="connsiteY340" fmla="*/ 108488 h 5718875"/>
              <a:gd name="connsiteX341" fmla="*/ 6768480 w 7791368"/>
              <a:gd name="connsiteY341" fmla="*/ 92990 h 5718875"/>
              <a:gd name="connsiteX342" fmla="*/ 6745232 w 7791368"/>
              <a:gd name="connsiteY342" fmla="*/ 85241 h 5718875"/>
              <a:gd name="connsiteX343" fmla="*/ 6706487 w 7791368"/>
              <a:gd name="connsiteY343" fmla="*/ 77492 h 5718875"/>
              <a:gd name="connsiteX344" fmla="*/ 6582500 w 7791368"/>
              <a:gd name="connsiteY344" fmla="*/ 61993 h 5718875"/>
              <a:gd name="connsiteX345" fmla="*/ 6474012 w 7791368"/>
              <a:gd name="connsiteY345" fmla="*/ 30997 h 5718875"/>
              <a:gd name="connsiteX346" fmla="*/ 6257036 w 7791368"/>
              <a:gd name="connsiteY346" fmla="*/ 15499 h 5718875"/>
              <a:gd name="connsiteX347" fmla="*/ 6148548 w 7791368"/>
              <a:gd name="connsiteY347" fmla="*/ 0 h 5718875"/>
              <a:gd name="connsiteX348" fmla="*/ 6001314 w 7791368"/>
              <a:gd name="connsiteY348" fmla="*/ 7749 h 5718875"/>
              <a:gd name="connsiteX349" fmla="*/ 5931571 w 7791368"/>
              <a:gd name="connsiteY349" fmla="*/ 38746 h 5718875"/>
              <a:gd name="connsiteX350" fmla="*/ 5908324 w 7791368"/>
              <a:gd name="connsiteY350" fmla="*/ 54244 h 5718875"/>
              <a:gd name="connsiteX351" fmla="*/ 5869578 w 7791368"/>
              <a:gd name="connsiteY351" fmla="*/ 61993 h 5718875"/>
              <a:gd name="connsiteX352" fmla="*/ 5823083 w 7791368"/>
              <a:gd name="connsiteY352" fmla="*/ 85241 h 5718875"/>
              <a:gd name="connsiteX353" fmla="*/ 5792087 w 7791368"/>
              <a:gd name="connsiteY353" fmla="*/ 92990 h 5718875"/>
              <a:gd name="connsiteX354" fmla="*/ 5737842 w 7791368"/>
              <a:gd name="connsiteY354" fmla="*/ 108488 h 5718875"/>
              <a:gd name="connsiteX355" fmla="*/ 5706846 w 7791368"/>
              <a:gd name="connsiteY355" fmla="*/ 123987 h 5718875"/>
              <a:gd name="connsiteX356" fmla="*/ 5590609 w 7791368"/>
              <a:gd name="connsiteY356" fmla="*/ 139485 h 5718875"/>
              <a:gd name="connsiteX357" fmla="*/ 5544114 w 7791368"/>
              <a:gd name="connsiteY357" fmla="*/ 170482 h 5718875"/>
              <a:gd name="connsiteX358" fmla="*/ 5489870 w 7791368"/>
              <a:gd name="connsiteY358" fmla="*/ 232475 h 5718875"/>
              <a:gd name="connsiteX359" fmla="*/ 5505368 w 7791368"/>
              <a:gd name="connsiteY359" fmla="*/ 255722 h 5718875"/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700893 w 7791368"/>
              <a:gd name="connsiteY231" fmla="*/ 4858719 h 5718875"/>
              <a:gd name="connsiteX232" fmla="*/ 731890 w 7791368"/>
              <a:gd name="connsiteY232" fmla="*/ 4881966 h 5718875"/>
              <a:gd name="connsiteX233" fmla="*/ 801632 w 7791368"/>
              <a:gd name="connsiteY233" fmla="*/ 4912963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5931571 w 7791368"/>
              <a:gd name="connsiteY350" fmla="*/ 38746 h 5718875"/>
              <a:gd name="connsiteX351" fmla="*/ 5908324 w 7791368"/>
              <a:gd name="connsiteY351" fmla="*/ 54244 h 5718875"/>
              <a:gd name="connsiteX352" fmla="*/ 5869578 w 7791368"/>
              <a:gd name="connsiteY352" fmla="*/ 61993 h 5718875"/>
              <a:gd name="connsiteX353" fmla="*/ 5823083 w 7791368"/>
              <a:gd name="connsiteY353" fmla="*/ 85241 h 5718875"/>
              <a:gd name="connsiteX354" fmla="*/ 5792087 w 7791368"/>
              <a:gd name="connsiteY354" fmla="*/ 92990 h 5718875"/>
              <a:gd name="connsiteX355" fmla="*/ 5737842 w 7791368"/>
              <a:gd name="connsiteY355" fmla="*/ 108488 h 5718875"/>
              <a:gd name="connsiteX356" fmla="*/ 5706846 w 7791368"/>
              <a:gd name="connsiteY356" fmla="*/ 123987 h 5718875"/>
              <a:gd name="connsiteX357" fmla="*/ 5590609 w 7791368"/>
              <a:gd name="connsiteY357" fmla="*/ 139485 h 5718875"/>
              <a:gd name="connsiteX358" fmla="*/ 5544114 w 7791368"/>
              <a:gd name="connsiteY358" fmla="*/ 170482 h 5718875"/>
              <a:gd name="connsiteX359" fmla="*/ 5489870 w 7791368"/>
              <a:gd name="connsiteY359" fmla="*/ 232475 h 5718875"/>
              <a:gd name="connsiteX360" fmla="*/ 5505368 w 7791368"/>
              <a:gd name="connsiteY360" fmla="*/ 255722 h 5718875"/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1142594 w 7791368"/>
              <a:gd name="connsiteY231" fmla="*/ 5261675 h 5718875"/>
              <a:gd name="connsiteX232" fmla="*/ 731890 w 7791368"/>
              <a:gd name="connsiteY232" fmla="*/ 4881966 h 5718875"/>
              <a:gd name="connsiteX233" fmla="*/ 801632 w 7791368"/>
              <a:gd name="connsiteY233" fmla="*/ 4912963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5931571 w 7791368"/>
              <a:gd name="connsiteY350" fmla="*/ 38746 h 5718875"/>
              <a:gd name="connsiteX351" fmla="*/ 5908324 w 7791368"/>
              <a:gd name="connsiteY351" fmla="*/ 54244 h 5718875"/>
              <a:gd name="connsiteX352" fmla="*/ 5869578 w 7791368"/>
              <a:gd name="connsiteY352" fmla="*/ 61993 h 5718875"/>
              <a:gd name="connsiteX353" fmla="*/ 5823083 w 7791368"/>
              <a:gd name="connsiteY353" fmla="*/ 85241 h 5718875"/>
              <a:gd name="connsiteX354" fmla="*/ 5792087 w 7791368"/>
              <a:gd name="connsiteY354" fmla="*/ 92990 h 5718875"/>
              <a:gd name="connsiteX355" fmla="*/ 5737842 w 7791368"/>
              <a:gd name="connsiteY355" fmla="*/ 108488 h 5718875"/>
              <a:gd name="connsiteX356" fmla="*/ 5706846 w 7791368"/>
              <a:gd name="connsiteY356" fmla="*/ 123987 h 5718875"/>
              <a:gd name="connsiteX357" fmla="*/ 5590609 w 7791368"/>
              <a:gd name="connsiteY357" fmla="*/ 139485 h 5718875"/>
              <a:gd name="connsiteX358" fmla="*/ 5544114 w 7791368"/>
              <a:gd name="connsiteY358" fmla="*/ 170482 h 5718875"/>
              <a:gd name="connsiteX359" fmla="*/ 5489870 w 7791368"/>
              <a:gd name="connsiteY359" fmla="*/ 232475 h 5718875"/>
              <a:gd name="connsiteX360" fmla="*/ 5505368 w 7791368"/>
              <a:gd name="connsiteY360" fmla="*/ 255722 h 5718875"/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1142594 w 7791368"/>
              <a:gd name="connsiteY231" fmla="*/ 5261675 h 5718875"/>
              <a:gd name="connsiteX232" fmla="*/ 1204589 w 7791368"/>
              <a:gd name="connsiteY232" fmla="*/ 5370162 h 5718875"/>
              <a:gd name="connsiteX233" fmla="*/ 801632 w 7791368"/>
              <a:gd name="connsiteY233" fmla="*/ 4912963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5931571 w 7791368"/>
              <a:gd name="connsiteY350" fmla="*/ 38746 h 5718875"/>
              <a:gd name="connsiteX351" fmla="*/ 5908324 w 7791368"/>
              <a:gd name="connsiteY351" fmla="*/ 54244 h 5718875"/>
              <a:gd name="connsiteX352" fmla="*/ 5869578 w 7791368"/>
              <a:gd name="connsiteY352" fmla="*/ 61993 h 5718875"/>
              <a:gd name="connsiteX353" fmla="*/ 5823083 w 7791368"/>
              <a:gd name="connsiteY353" fmla="*/ 85241 h 5718875"/>
              <a:gd name="connsiteX354" fmla="*/ 5792087 w 7791368"/>
              <a:gd name="connsiteY354" fmla="*/ 92990 h 5718875"/>
              <a:gd name="connsiteX355" fmla="*/ 5737842 w 7791368"/>
              <a:gd name="connsiteY355" fmla="*/ 108488 h 5718875"/>
              <a:gd name="connsiteX356" fmla="*/ 5706846 w 7791368"/>
              <a:gd name="connsiteY356" fmla="*/ 123987 h 5718875"/>
              <a:gd name="connsiteX357" fmla="*/ 5590609 w 7791368"/>
              <a:gd name="connsiteY357" fmla="*/ 139485 h 5718875"/>
              <a:gd name="connsiteX358" fmla="*/ 5544114 w 7791368"/>
              <a:gd name="connsiteY358" fmla="*/ 170482 h 5718875"/>
              <a:gd name="connsiteX359" fmla="*/ 5489870 w 7791368"/>
              <a:gd name="connsiteY359" fmla="*/ 232475 h 5718875"/>
              <a:gd name="connsiteX360" fmla="*/ 5505368 w 7791368"/>
              <a:gd name="connsiteY360" fmla="*/ 255722 h 5718875"/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1142594 w 7791368"/>
              <a:gd name="connsiteY231" fmla="*/ 5261675 h 5718875"/>
              <a:gd name="connsiteX232" fmla="*/ 1204589 w 7791368"/>
              <a:gd name="connsiteY232" fmla="*/ 5370162 h 5718875"/>
              <a:gd name="connsiteX233" fmla="*/ 1196839 w 7791368"/>
              <a:gd name="connsiteY233" fmla="*/ 5253926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5931571 w 7791368"/>
              <a:gd name="connsiteY350" fmla="*/ 38746 h 5718875"/>
              <a:gd name="connsiteX351" fmla="*/ 5908324 w 7791368"/>
              <a:gd name="connsiteY351" fmla="*/ 54244 h 5718875"/>
              <a:gd name="connsiteX352" fmla="*/ 5869578 w 7791368"/>
              <a:gd name="connsiteY352" fmla="*/ 61993 h 5718875"/>
              <a:gd name="connsiteX353" fmla="*/ 5823083 w 7791368"/>
              <a:gd name="connsiteY353" fmla="*/ 85241 h 5718875"/>
              <a:gd name="connsiteX354" fmla="*/ 5792087 w 7791368"/>
              <a:gd name="connsiteY354" fmla="*/ 92990 h 5718875"/>
              <a:gd name="connsiteX355" fmla="*/ 5737842 w 7791368"/>
              <a:gd name="connsiteY355" fmla="*/ 108488 h 5718875"/>
              <a:gd name="connsiteX356" fmla="*/ 5706846 w 7791368"/>
              <a:gd name="connsiteY356" fmla="*/ 123987 h 5718875"/>
              <a:gd name="connsiteX357" fmla="*/ 5590609 w 7791368"/>
              <a:gd name="connsiteY357" fmla="*/ 139485 h 5718875"/>
              <a:gd name="connsiteX358" fmla="*/ 5544114 w 7791368"/>
              <a:gd name="connsiteY358" fmla="*/ 170482 h 5718875"/>
              <a:gd name="connsiteX359" fmla="*/ 5489870 w 7791368"/>
              <a:gd name="connsiteY359" fmla="*/ 232475 h 5718875"/>
              <a:gd name="connsiteX360" fmla="*/ 5505368 w 7791368"/>
              <a:gd name="connsiteY360" fmla="*/ 255722 h 571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7791368" h="5718875">
                <a:moveTo>
                  <a:pt x="5505368" y="255722"/>
                </a:moveTo>
                <a:cubicBezTo>
                  <a:pt x="5509243" y="267346"/>
                  <a:pt x="5510036" y="286810"/>
                  <a:pt x="5513117" y="302217"/>
                </a:cubicBezTo>
                <a:cubicBezTo>
                  <a:pt x="5517982" y="326544"/>
                  <a:pt x="5521229" y="334303"/>
                  <a:pt x="5528615" y="356461"/>
                </a:cubicBezTo>
                <a:cubicBezTo>
                  <a:pt x="5533781" y="387458"/>
                  <a:pt x="5536493" y="418965"/>
                  <a:pt x="5544114" y="449451"/>
                </a:cubicBezTo>
                <a:cubicBezTo>
                  <a:pt x="5546697" y="459783"/>
                  <a:pt x="5549553" y="470051"/>
                  <a:pt x="5551863" y="480448"/>
                </a:cubicBezTo>
                <a:cubicBezTo>
                  <a:pt x="5554720" y="493305"/>
                  <a:pt x="5556418" y="506415"/>
                  <a:pt x="5559612" y="519193"/>
                </a:cubicBezTo>
                <a:cubicBezTo>
                  <a:pt x="5561593" y="527118"/>
                  <a:pt x="5565589" y="534467"/>
                  <a:pt x="5567361" y="542441"/>
                </a:cubicBezTo>
                <a:cubicBezTo>
                  <a:pt x="5570769" y="557779"/>
                  <a:pt x="5571702" y="573598"/>
                  <a:pt x="5575110" y="588936"/>
                </a:cubicBezTo>
                <a:cubicBezTo>
                  <a:pt x="5576882" y="596910"/>
                  <a:pt x="5580615" y="604329"/>
                  <a:pt x="5582859" y="612183"/>
                </a:cubicBezTo>
                <a:cubicBezTo>
                  <a:pt x="5585785" y="622424"/>
                  <a:pt x="5588026" y="632848"/>
                  <a:pt x="5590609" y="643180"/>
                </a:cubicBezTo>
                <a:cubicBezTo>
                  <a:pt x="5600947" y="725883"/>
                  <a:pt x="5598524" y="699585"/>
                  <a:pt x="5606107" y="798163"/>
                </a:cubicBezTo>
                <a:cubicBezTo>
                  <a:pt x="5614461" y="906766"/>
                  <a:pt x="5609864" y="882542"/>
                  <a:pt x="5621605" y="968644"/>
                </a:cubicBezTo>
                <a:cubicBezTo>
                  <a:pt x="5626541" y="1004839"/>
                  <a:pt x="5629938" y="1041312"/>
                  <a:pt x="5637103" y="1077132"/>
                </a:cubicBezTo>
                <a:cubicBezTo>
                  <a:pt x="5652860" y="1155910"/>
                  <a:pt x="5636716" y="1083523"/>
                  <a:pt x="5652602" y="1139126"/>
                </a:cubicBezTo>
                <a:cubicBezTo>
                  <a:pt x="5655528" y="1149366"/>
                  <a:pt x="5656769" y="1160092"/>
                  <a:pt x="5660351" y="1170122"/>
                </a:cubicBezTo>
                <a:cubicBezTo>
                  <a:pt x="5669708" y="1196322"/>
                  <a:pt x="5684601" y="1220624"/>
                  <a:pt x="5691348" y="1247614"/>
                </a:cubicBezTo>
                <a:cubicBezTo>
                  <a:pt x="5717366" y="1351685"/>
                  <a:pt x="5675687" y="1190902"/>
                  <a:pt x="5714595" y="1317356"/>
                </a:cubicBezTo>
                <a:cubicBezTo>
                  <a:pt x="5739962" y="1399799"/>
                  <a:pt x="5714950" y="1356635"/>
                  <a:pt x="5745592" y="1402597"/>
                </a:cubicBezTo>
                <a:cubicBezTo>
                  <a:pt x="5764035" y="1457927"/>
                  <a:pt x="5752028" y="1435499"/>
                  <a:pt x="5776588" y="1472339"/>
                </a:cubicBezTo>
                <a:cubicBezTo>
                  <a:pt x="5781754" y="1487837"/>
                  <a:pt x="5783025" y="1505241"/>
                  <a:pt x="5792087" y="1518834"/>
                </a:cubicBezTo>
                <a:cubicBezTo>
                  <a:pt x="5797253" y="1526583"/>
                  <a:pt x="5803420" y="1533752"/>
                  <a:pt x="5807585" y="1542082"/>
                </a:cubicBezTo>
                <a:cubicBezTo>
                  <a:pt x="5828245" y="1583404"/>
                  <a:pt x="5798587" y="1547960"/>
                  <a:pt x="5830832" y="1596326"/>
                </a:cubicBezTo>
                <a:cubicBezTo>
                  <a:pt x="5834885" y="1602405"/>
                  <a:pt x="5841165" y="1606658"/>
                  <a:pt x="5846331" y="1611824"/>
                </a:cubicBezTo>
                <a:cubicBezTo>
                  <a:pt x="5863806" y="1664248"/>
                  <a:pt x="5840727" y="1600614"/>
                  <a:pt x="5877327" y="1673817"/>
                </a:cubicBezTo>
                <a:cubicBezTo>
                  <a:pt x="5880980" y="1681123"/>
                  <a:pt x="5881165" y="1689894"/>
                  <a:pt x="5885076" y="1697065"/>
                </a:cubicBezTo>
                <a:cubicBezTo>
                  <a:pt x="5896745" y="1718458"/>
                  <a:pt x="5910739" y="1738499"/>
                  <a:pt x="5923822" y="1759058"/>
                </a:cubicBezTo>
                <a:cubicBezTo>
                  <a:pt x="5928822" y="1766915"/>
                  <a:pt x="5936375" y="1773470"/>
                  <a:pt x="5939320" y="1782305"/>
                </a:cubicBezTo>
                <a:cubicBezTo>
                  <a:pt x="5946208" y="1802968"/>
                  <a:pt x="5949801" y="1817399"/>
                  <a:pt x="5962568" y="1836549"/>
                </a:cubicBezTo>
                <a:cubicBezTo>
                  <a:pt x="5966621" y="1842628"/>
                  <a:pt x="5974013" y="1845969"/>
                  <a:pt x="5978066" y="1852048"/>
                </a:cubicBezTo>
                <a:cubicBezTo>
                  <a:pt x="6015595" y="1908342"/>
                  <a:pt x="5973528" y="1863008"/>
                  <a:pt x="6009063" y="1898543"/>
                </a:cubicBezTo>
                <a:cubicBezTo>
                  <a:pt x="6027506" y="1953873"/>
                  <a:pt x="6015499" y="1931445"/>
                  <a:pt x="6040059" y="1968285"/>
                </a:cubicBezTo>
                <a:cubicBezTo>
                  <a:pt x="6042642" y="1978617"/>
                  <a:pt x="6043046" y="1989756"/>
                  <a:pt x="6047809" y="1999282"/>
                </a:cubicBezTo>
                <a:cubicBezTo>
                  <a:pt x="6067361" y="2038385"/>
                  <a:pt x="6080971" y="2047941"/>
                  <a:pt x="6109802" y="2076773"/>
                </a:cubicBezTo>
                <a:cubicBezTo>
                  <a:pt x="6146222" y="2113194"/>
                  <a:pt x="6123927" y="2093940"/>
                  <a:pt x="6179544" y="2131017"/>
                </a:cubicBezTo>
                <a:cubicBezTo>
                  <a:pt x="6187293" y="2136183"/>
                  <a:pt x="6193957" y="2143570"/>
                  <a:pt x="6202792" y="2146515"/>
                </a:cubicBezTo>
                <a:lnTo>
                  <a:pt x="6249287" y="2162014"/>
                </a:lnTo>
                <a:cubicBezTo>
                  <a:pt x="6266647" y="2167801"/>
                  <a:pt x="6285460" y="2174732"/>
                  <a:pt x="6303531" y="2177512"/>
                </a:cubicBezTo>
                <a:cubicBezTo>
                  <a:pt x="6362548" y="2186591"/>
                  <a:pt x="6441777" y="2189542"/>
                  <a:pt x="6497259" y="2193010"/>
                </a:cubicBezTo>
                <a:cubicBezTo>
                  <a:pt x="6505008" y="2198176"/>
                  <a:pt x="6512177" y="2204344"/>
                  <a:pt x="6520507" y="2208509"/>
                </a:cubicBezTo>
                <a:cubicBezTo>
                  <a:pt x="6527813" y="2212162"/>
                  <a:pt x="6536750" y="2212056"/>
                  <a:pt x="6543754" y="2216258"/>
                </a:cubicBezTo>
                <a:cubicBezTo>
                  <a:pt x="6550019" y="2220017"/>
                  <a:pt x="6554689" y="2226051"/>
                  <a:pt x="6559253" y="2231756"/>
                </a:cubicBezTo>
                <a:cubicBezTo>
                  <a:pt x="6573855" y="2250008"/>
                  <a:pt x="6579645" y="2264792"/>
                  <a:pt x="6590249" y="2286000"/>
                </a:cubicBezTo>
                <a:cubicBezTo>
                  <a:pt x="6592832" y="2298915"/>
                  <a:pt x="6595141" y="2311889"/>
                  <a:pt x="6597998" y="2324746"/>
                </a:cubicBezTo>
                <a:cubicBezTo>
                  <a:pt x="6600308" y="2335143"/>
                  <a:pt x="6604688" y="2345145"/>
                  <a:pt x="6605748" y="2355743"/>
                </a:cubicBezTo>
                <a:cubicBezTo>
                  <a:pt x="6609869" y="2396947"/>
                  <a:pt x="6609571" y="2438506"/>
                  <a:pt x="6613497" y="2479729"/>
                </a:cubicBezTo>
                <a:cubicBezTo>
                  <a:pt x="6616574" y="2512035"/>
                  <a:pt x="6623518" y="2519349"/>
                  <a:pt x="6628995" y="2549471"/>
                </a:cubicBezTo>
                <a:cubicBezTo>
                  <a:pt x="6632262" y="2567441"/>
                  <a:pt x="6633162" y="2585805"/>
                  <a:pt x="6636744" y="2603715"/>
                </a:cubicBezTo>
                <a:cubicBezTo>
                  <a:pt x="6664145" y="2740722"/>
                  <a:pt x="6642901" y="2590987"/>
                  <a:pt x="6659992" y="2727702"/>
                </a:cubicBezTo>
                <a:cubicBezTo>
                  <a:pt x="6662575" y="2792278"/>
                  <a:pt x="6663295" y="2856956"/>
                  <a:pt x="6667741" y="2921431"/>
                </a:cubicBezTo>
                <a:cubicBezTo>
                  <a:pt x="6668474" y="2932056"/>
                  <a:pt x="6673585" y="2941949"/>
                  <a:pt x="6675490" y="2952427"/>
                </a:cubicBezTo>
                <a:cubicBezTo>
                  <a:pt x="6690379" y="3034316"/>
                  <a:pt x="6676006" y="2978253"/>
                  <a:pt x="6690988" y="3053166"/>
                </a:cubicBezTo>
                <a:cubicBezTo>
                  <a:pt x="6704918" y="3122818"/>
                  <a:pt x="6692955" y="3041718"/>
                  <a:pt x="6706487" y="3122909"/>
                </a:cubicBezTo>
                <a:cubicBezTo>
                  <a:pt x="6709490" y="3140925"/>
                  <a:pt x="6710969" y="3159183"/>
                  <a:pt x="6714236" y="3177153"/>
                </a:cubicBezTo>
                <a:cubicBezTo>
                  <a:pt x="6718128" y="3198557"/>
                  <a:pt x="6723095" y="3211480"/>
                  <a:pt x="6729734" y="3231397"/>
                </a:cubicBezTo>
                <a:cubicBezTo>
                  <a:pt x="6732317" y="3252061"/>
                  <a:pt x="6734316" y="3272807"/>
                  <a:pt x="6737483" y="3293390"/>
                </a:cubicBezTo>
                <a:cubicBezTo>
                  <a:pt x="6739486" y="3306408"/>
                  <a:pt x="6743369" y="3319097"/>
                  <a:pt x="6745232" y="3332136"/>
                </a:cubicBezTo>
                <a:cubicBezTo>
                  <a:pt x="6760106" y="3436257"/>
                  <a:pt x="6744599" y="3368352"/>
                  <a:pt x="6760731" y="3432875"/>
                </a:cubicBezTo>
                <a:cubicBezTo>
                  <a:pt x="6763314" y="3469038"/>
                  <a:pt x="6764476" y="3505330"/>
                  <a:pt x="6768480" y="3541363"/>
                </a:cubicBezTo>
                <a:cubicBezTo>
                  <a:pt x="6769656" y="3551948"/>
                  <a:pt x="6773919" y="3561963"/>
                  <a:pt x="6776229" y="3572360"/>
                </a:cubicBezTo>
                <a:cubicBezTo>
                  <a:pt x="6779086" y="3585217"/>
                  <a:pt x="6781395" y="3598190"/>
                  <a:pt x="6783978" y="3611105"/>
                </a:cubicBezTo>
                <a:cubicBezTo>
                  <a:pt x="6781395" y="3704095"/>
                  <a:pt x="6780874" y="3797165"/>
                  <a:pt x="6776229" y="3890075"/>
                </a:cubicBezTo>
                <a:cubicBezTo>
                  <a:pt x="6775697" y="3900712"/>
                  <a:pt x="6770569" y="3910628"/>
                  <a:pt x="6768480" y="3921071"/>
                </a:cubicBezTo>
                <a:cubicBezTo>
                  <a:pt x="6740335" y="4061798"/>
                  <a:pt x="6775606" y="3907859"/>
                  <a:pt x="6752981" y="3990814"/>
                </a:cubicBezTo>
                <a:cubicBezTo>
                  <a:pt x="6729885" y="4075499"/>
                  <a:pt x="6751992" y="4031043"/>
                  <a:pt x="6706487" y="4099302"/>
                </a:cubicBezTo>
                <a:lnTo>
                  <a:pt x="6706487" y="4099302"/>
                </a:lnTo>
                <a:lnTo>
                  <a:pt x="6690988" y="4145797"/>
                </a:lnTo>
                <a:lnTo>
                  <a:pt x="6683239" y="4169044"/>
                </a:lnTo>
                <a:cubicBezTo>
                  <a:pt x="6680656" y="4215539"/>
                  <a:pt x="6677470" y="4262004"/>
                  <a:pt x="6675490" y="4308529"/>
                </a:cubicBezTo>
                <a:cubicBezTo>
                  <a:pt x="6668276" y="4478057"/>
                  <a:pt x="6682266" y="4471769"/>
                  <a:pt x="6659992" y="4572000"/>
                </a:cubicBezTo>
                <a:cubicBezTo>
                  <a:pt x="6658506" y="4578685"/>
                  <a:pt x="6649286" y="4617616"/>
                  <a:pt x="6644493" y="4626244"/>
                </a:cubicBezTo>
                <a:cubicBezTo>
                  <a:pt x="6635447" y="4642527"/>
                  <a:pt x="6628995" y="4662407"/>
                  <a:pt x="6613497" y="4672739"/>
                </a:cubicBezTo>
                <a:lnTo>
                  <a:pt x="6590249" y="4688238"/>
                </a:lnTo>
                <a:cubicBezTo>
                  <a:pt x="6587666" y="4695987"/>
                  <a:pt x="6587031" y="4704689"/>
                  <a:pt x="6582500" y="4711485"/>
                </a:cubicBezTo>
                <a:cubicBezTo>
                  <a:pt x="6562615" y="4741312"/>
                  <a:pt x="6547416" y="4738678"/>
                  <a:pt x="6512758" y="4750231"/>
                </a:cubicBezTo>
                <a:lnTo>
                  <a:pt x="6489510" y="4757980"/>
                </a:lnTo>
                <a:cubicBezTo>
                  <a:pt x="6481761" y="4760563"/>
                  <a:pt x="6473569" y="4762076"/>
                  <a:pt x="6466263" y="4765729"/>
                </a:cubicBezTo>
                <a:cubicBezTo>
                  <a:pt x="6455931" y="4770895"/>
                  <a:pt x="6446225" y="4777574"/>
                  <a:pt x="6435266" y="4781227"/>
                </a:cubicBezTo>
                <a:cubicBezTo>
                  <a:pt x="6415059" y="4787963"/>
                  <a:pt x="6393480" y="4789990"/>
                  <a:pt x="6373273" y="4796726"/>
                </a:cubicBezTo>
                <a:cubicBezTo>
                  <a:pt x="6365524" y="4799309"/>
                  <a:pt x="6358035" y="4802873"/>
                  <a:pt x="6350025" y="4804475"/>
                </a:cubicBezTo>
                <a:cubicBezTo>
                  <a:pt x="6332115" y="4808057"/>
                  <a:pt x="6313862" y="4809641"/>
                  <a:pt x="6295781" y="4812224"/>
                </a:cubicBezTo>
                <a:cubicBezTo>
                  <a:pt x="6280283" y="4822556"/>
                  <a:pt x="6262458" y="4830051"/>
                  <a:pt x="6249287" y="4843221"/>
                </a:cubicBezTo>
                <a:cubicBezTo>
                  <a:pt x="6244121" y="4848387"/>
                  <a:pt x="6239493" y="4854155"/>
                  <a:pt x="6233788" y="4858719"/>
                </a:cubicBezTo>
                <a:cubicBezTo>
                  <a:pt x="6226516" y="4864537"/>
                  <a:pt x="6217813" y="4868399"/>
                  <a:pt x="6210541" y="4874217"/>
                </a:cubicBezTo>
                <a:cubicBezTo>
                  <a:pt x="6204836" y="4878781"/>
                  <a:pt x="6200887" y="4885331"/>
                  <a:pt x="6195042" y="4889715"/>
                </a:cubicBezTo>
                <a:cubicBezTo>
                  <a:pt x="6152407" y="4921692"/>
                  <a:pt x="6161546" y="4916380"/>
                  <a:pt x="6125300" y="4928461"/>
                </a:cubicBezTo>
                <a:cubicBezTo>
                  <a:pt x="6102053" y="4925878"/>
                  <a:pt x="6078630" y="4924557"/>
                  <a:pt x="6055558" y="4920712"/>
                </a:cubicBezTo>
                <a:cubicBezTo>
                  <a:pt x="6047501" y="4919369"/>
                  <a:pt x="6040284" y="4914735"/>
                  <a:pt x="6032310" y="4912963"/>
                </a:cubicBezTo>
                <a:cubicBezTo>
                  <a:pt x="6016972" y="4909555"/>
                  <a:pt x="6001222" y="4908295"/>
                  <a:pt x="5985815" y="4905214"/>
                </a:cubicBezTo>
                <a:cubicBezTo>
                  <a:pt x="5975372" y="4903125"/>
                  <a:pt x="5965059" y="4900391"/>
                  <a:pt x="5954819" y="4897465"/>
                </a:cubicBezTo>
                <a:cubicBezTo>
                  <a:pt x="5946965" y="4895221"/>
                  <a:pt x="5939581" y="4891317"/>
                  <a:pt x="5931571" y="4889715"/>
                </a:cubicBezTo>
                <a:cubicBezTo>
                  <a:pt x="5913661" y="4886133"/>
                  <a:pt x="5895408" y="4884549"/>
                  <a:pt x="5877327" y="4881966"/>
                </a:cubicBezTo>
                <a:cubicBezTo>
                  <a:pt x="5861829" y="4876800"/>
                  <a:pt x="5842384" y="4878020"/>
                  <a:pt x="5830832" y="4866468"/>
                </a:cubicBezTo>
                <a:cubicBezTo>
                  <a:pt x="5810629" y="4846265"/>
                  <a:pt x="5794472" y="4825040"/>
                  <a:pt x="5768839" y="4812224"/>
                </a:cubicBezTo>
                <a:cubicBezTo>
                  <a:pt x="5761533" y="4808571"/>
                  <a:pt x="5753341" y="4807058"/>
                  <a:pt x="5745592" y="4804475"/>
                </a:cubicBezTo>
                <a:cubicBezTo>
                  <a:pt x="5737843" y="4796726"/>
                  <a:pt x="5731262" y="4787597"/>
                  <a:pt x="5722344" y="4781227"/>
                </a:cubicBezTo>
                <a:cubicBezTo>
                  <a:pt x="5705586" y="4769257"/>
                  <a:pt x="5687072" y="4764304"/>
                  <a:pt x="5668100" y="4757980"/>
                </a:cubicBezTo>
                <a:cubicBezTo>
                  <a:pt x="5650019" y="4739899"/>
                  <a:pt x="5628040" y="4725013"/>
                  <a:pt x="5613856" y="4703736"/>
                </a:cubicBezTo>
                <a:cubicBezTo>
                  <a:pt x="5608690" y="4695987"/>
                  <a:pt x="5604944" y="4687074"/>
                  <a:pt x="5598358" y="4680488"/>
                </a:cubicBezTo>
                <a:cubicBezTo>
                  <a:pt x="5589226" y="4671356"/>
                  <a:pt x="5577693" y="4664990"/>
                  <a:pt x="5567361" y="4657241"/>
                </a:cubicBezTo>
                <a:cubicBezTo>
                  <a:pt x="5562195" y="4646909"/>
                  <a:pt x="5558271" y="4635856"/>
                  <a:pt x="5551863" y="4626244"/>
                </a:cubicBezTo>
                <a:cubicBezTo>
                  <a:pt x="5543031" y="4612996"/>
                  <a:pt x="5525550" y="4603537"/>
                  <a:pt x="5513117" y="4595248"/>
                </a:cubicBezTo>
                <a:cubicBezTo>
                  <a:pt x="5507951" y="4587499"/>
                  <a:pt x="5503752" y="4579009"/>
                  <a:pt x="5497619" y="4572000"/>
                </a:cubicBezTo>
                <a:cubicBezTo>
                  <a:pt x="5485591" y="4558254"/>
                  <a:pt x="5469005" y="4548451"/>
                  <a:pt x="5458873" y="4533254"/>
                </a:cubicBezTo>
                <a:cubicBezTo>
                  <a:pt x="5453707" y="4525505"/>
                  <a:pt x="5447996" y="4518093"/>
                  <a:pt x="5443375" y="4510007"/>
                </a:cubicBezTo>
                <a:cubicBezTo>
                  <a:pt x="5437644" y="4499977"/>
                  <a:pt x="5433999" y="4488806"/>
                  <a:pt x="5427876" y="4479010"/>
                </a:cubicBezTo>
                <a:cubicBezTo>
                  <a:pt x="5401920" y="4437481"/>
                  <a:pt x="5406906" y="4455837"/>
                  <a:pt x="5373632" y="4417017"/>
                </a:cubicBezTo>
                <a:cubicBezTo>
                  <a:pt x="5357448" y="4398136"/>
                  <a:pt x="5355202" y="4384763"/>
                  <a:pt x="5342636" y="4362773"/>
                </a:cubicBezTo>
                <a:cubicBezTo>
                  <a:pt x="5338015" y="4354687"/>
                  <a:pt x="5332955" y="4346798"/>
                  <a:pt x="5327137" y="4339526"/>
                </a:cubicBezTo>
                <a:cubicBezTo>
                  <a:pt x="5322573" y="4333821"/>
                  <a:pt x="5316203" y="4329732"/>
                  <a:pt x="5311639" y="4324027"/>
                </a:cubicBezTo>
                <a:cubicBezTo>
                  <a:pt x="5296386" y="4304960"/>
                  <a:pt x="5299355" y="4299317"/>
                  <a:pt x="5280642" y="4285282"/>
                </a:cubicBezTo>
                <a:cubicBezTo>
                  <a:pt x="5265741" y="4274106"/>
                  <a:pt x="5248693" y="4265921"/>
                  <a:pt x="5234148" y="4254285"/>
                </a:cubicBezTo>
                <a:cubicBezTo>
                  <a:pt x="5151611" y="4188255"/>
                  <a:pt x="5229728" y="4248913"/>
                  <a:pt x="5172154" y="4207790"/>
                </a:cubicBezTo>
                <a:cubicBezTo>
                  <a:pt x="5131103" y="4178468"/>
                  <a:pt x="5155637" y="4189370"/>
                  <a:pt x="5117910" y="4176793"/>
                </a:cubicBezTo>
                <a:cubicBezTo>
                  <a:pt x="5107578" y="4169044"/>
                  <a:pt x="5096836" y="4161814"/>
                  <a:pt x="5086914" y="4153546"/>
                </a:cubicBezTo>
                <a:cubicBezTo>
                  <a:pt x="5081301" y="4148869"/>
                  <a:pt x="5077680" y="4141807"/>
                  <a:pt x="5071415" y="4138048"/>
                </a:cubicBezTo>
                <a:cubicBezTo>
                  <a:pt x="5064411" y="4133846"/>
                  <a:pt x="5055917" y="4132882"/>
                  <a:pt x="5048168" y="4130299"/>
                </a:cubicBezTo>
                <a:cubicBezTo>
                  <a:pt x="4999908" y="4082036"/>
                  <a:pt x="5069773" y="4147284"/>
                  <a:pt x="5009422" y="4107051"/>
                </a:cubicBezTo>
                <a:cubicBezTo>
                  <a:pt x="5000304" y="4100972"/>
                  <a:pt x="4995977" y="4088705"/>
                  <a:pt x="4986175" y="4083804"/>
                </a:cubicBezTo>
                <a:cubicBezTo>
                  <a:pt x="4974394" y="4077914"/>
                  <a:pt x="4960136" y="4079520"/>
                  <a:pt x="4947429" y="4076054"/>
                </a:cubicBezTo>
                <a:cubicBezTo>
                  <a:pt x="4850952" y="4049742"/>
                  <a:pt x="4950783" y="4068864"/>
                  <a:pt x="4854439" y="4052807"/>
                </a:cubicBezTo>
                <a:cubicBezTo>
                  <a:pt x="4841524" y="4045058"/>
                  <a:pt x="4828465" y="4037543"/>
                  <a:pt x="4815693" y="4029560"/>
                </a:cubicBezTo>
                <a:cubicBezTo>
                  <a:pt x="4807795" y="4024624"/>
                  <a:pt x="4800957" y="4017844"/>
                  <a:pt x="4792446" y="4014061"/>
                </a:cubicBezTo>
                <a:cubicBezTo>
                  <a:pt x="4777517" y="4007426"/>
                  <a:pt x="4760563" y="4005869"/>
                  <a:pt x="4745951" y="3998563"/>
                </a:cubicBezTo>
                <a:cubicBezTo>
                  <a:pt x="4735619" y="3993397"/>
                  <a:pt x="4724984" y="3988796"/>
                  <a:pt x="4714954" y="3983065"/>
                </a:cubicBezTo>
                <a:cubicBezTo>
                  <a:pt x="4706868" y="3978444"/>
                  <a:pt x="4700218" y="3971349"/>
                  <a:pt x="4691707" y="3967566"/>
                </a:cubicBezTo>
                <a:cubicBezTo>
                  <a:pt x="4653776" y="3950707"/>
                  <a:pt x="4648891" y="3954722"/>
                  <a:pt x="4614215" y="3944319"/>
                </a:cubicBezTo>
                <a:cubicBezTo>
                  <a:pt x="4537461" y="3921293"/>
                  <a:pt x="4598601" y="3933968"/>
                  <a:pt x="4521225" y="3921071"/>
                </a:cubicBezTo>
                <a:cubicBezTo>
                  <a:pt x="4435140" y="3878029"/>
                  <a:pt x="4488905" y="3898115"/>
                  <a:pt x="4420487" y="3882326"/>
                </a:cubicBezTo>
                <a:cubicBezTo>
                  <a:pt x="4399732" y="3877536"/>
                  <a:pt x="4358493" y="3866827"/>
                  <a:pt x="4358493" y="3866827"/>
                </a:cubicBezTo>
                <a:cubicBezTo>
                  <a:pt x="4306528" y="3840844"/>
                  <a:pt x="4349254" y="3859406"/>
                  <a:pt x="4296500" y="3843580"/>
                </a:cubicBezTo>
                <a:cubicBezTo>
                  <a:pt x="4280852" y="3838886"/>
                  <a:pt x="4266261" y="3829708"/>
                  <a:pt x="4250005" y="3828082"/>
                </a:cubicBezTo>
                <a:cubicBezTo>
                  <a:pt x="4159408" y="3819021"/>
                  <a:pt x="4197969" y="3825423"/>
                  <a:pt x="4133768" y="3812583"/>
                </a:cubicBezTo>
                <a:cubicBezTo>
                  <a:pt x="4123436" y="3807417"/>
                  <a:pt x="4113389" y="3801635"/>
                  <a:pt x="4102771" y="3797085"/>
                </a:cubicBezTo>
                <a:cubicBezTo>
                  <a:pt x="4087206" y="3790414"/>
                  <a:pt x="4064258" y="3785520"/>
                  <a:pt x="4048527" y="3781587"/>
                </a:cubicBezTo>
                <a:cubicBezTo>
                  <a:pt x="3987633" y="3751138"/>
                  <a:pt x="4050410" y="3778444"/>
                  <a:pt x="3963287" y="3758339"/>
                </a:cubicBezTo>
                <a:cubicBezTo>
                  <a:pt x="3862612" y="3735107"/>
                  <a:pt x="3955506" y="3750583"/>
                  <a:pt x="3893544" y="3735092"/>
                </a:cubicBezTo>
                <a:cubicBezTo>
                  <a:pt x="3883212" y="3732509"/>
                  <a:pt x="3872944" y="3729653"/>
                  <a:pt x="3862548" y="3727343"/>
                </a:cubicBezTo>
                <a:cubicBezTo>
                  <a:pt x="3849691" y="3724486"/>
                  <a:pt x="3836580" y="3722788"/>
                  <a:pt x="3823802" y="3719593"/>
                </a:cubicBezTo>
                <a:cubicBezTo>
                  <a:pt x="3791273" y="3711461"/>
                  <a:pt x="3792677" y="3704687"/>
                  <a:pt x="3754059" y="3688597"/>
                </a:cubicBezTo>
                <a:cubicBezTo>
                  <a:pt x="3738979" y="3682314"/>
                  <a:pt x="3707564" y="3673099"/>
                  <a:pt x="3707564" y="3673099"/>
                </a:cubicBezTo>
                <a:cubicBezTo>
                  <a:pt x="3699815" y="3667933"/>
                  <a:pt x="3693070" y="3660783"/>
                  <a:pt x="3684317" y="3657600"/>
                </a:cubicBezTo>
                <a:cubicBezTo>
                  <a:pt x="3664299" y="3650321"/>
                  <a:pt x="3642988" y="3647268"/>
                  <a:pt x="3622324" y="3642102"/>
                </a:cubicBezTo>
                <a:cubicBezTo>
                  <a:pt x="3611992" y="3639519"/>
                  <a:pt x="3601832" y="3636104"/>
                  <a:pt x="3591327" y="3634353"/>
                </a:cubicBezTo>
                <a:cubicBezTo>
                  <a:pt x="3560330" y="3629187"/>
                  <a:pt x="3528149" y="3628791"/>
                  <a:pt x="3498337" y="3618854"/>
                </a:cubicBezTo>
                <a:lnTo>
                  <a:pt x="3451842" y="3603356"/>
                </a:lnTo>
                <a:lnTo>
                  <a:pt x="3413097" y="3611105"/>
                </a:lnTo>
                <a:cubicBezTo>
                  <a:pt x="3397638" y="3613916"/>
                  <a:pt x="3382009" y="3615772"/>
                  <a:pt x="3366602" y="3618854"/>
                </a:cubicBezTo>
                <a:cubicBezTo>
                  <a:pt x="3356158" y="3620943"/>
                  <a:pt x="3346073" y="3624641"/>
                  <a:pt x="3335605" y="3626604"/>
                </a:cubicBezTo>
                <a:cubicBezTo>
                  <a:pt x="3304719" y="3632395"/>
                  <a:pt x="3242615" y="3642102"/>
                  <a:pt x="3242615" y="3642102"/>
                </a:cubicBezTo>
                <a:cubicBezTo>
                  <a:pt x="3185788" y="3639519"/>
                  <a:pt x="3128645" y="3640874"/>
                  <a:pt x="3072134" y="3634353"/>
                </a:cubicBezTo>
                <a:cubicBezTo>
                  <a:pt x="3040873" y="3630746"/>
                  <a:pt x="3035449" y="3608343"/>
                  <a:pt x="3017890" y="3587858"/>
                </a:cubicBezTo>
                <a:cubicBezTo>
                  <a:pt x="2973140" y="3535650"/>
                  <a:pt x="3013397" y="3592742"/>
                  <a:pt x="2979144" y="3541363"/>
                </a:cubicBezTo>
                <a:cubicBezTo>
                  <a:pt x="2976561" y="3533614"/>
                  <a:pt x="2974712" y="3525579"/>
                  <a:pt x="2971395" y="3518115"/>
                </a:cubicBezTo>
                <a:cubicBezTo>
                  <a:pt x="2953121" y="3476997"/>
                  <a:pt x="2952848" y="3478671"/>
                  <a:pt x="2932649" y="3448373"/>
                </a:cubicBezTo>
                <a:cubicBezTo>
                  <a:pt x="2918443" y="3405755"/>
                  <a:pt x="2933435" y="3443935"/>
                  <a:pt x="2909402" y="3401878"/>
                </a:cubicBezTo>
                <a:cubicBezTo>
                  <a:pt x="2903671" y="3391848"/>
                  <a:pt x="2898454" y="3381500"/>
                  <a:pt x="2893903" y="3370882"/>
                </a:cubicBezTo>
                <a:cubicBezTo>
                  <a:pt x="2890685" y="3363374"/>
                  <a:pt x="2889807" y="3354940"/>
                  <a:pt x="2886154" y="3347634"/>
                </a:cubicBezTo>
                <a:cubicBezTo>
                  <a:pt x="2876380" y="3328085"/>
                  <a:pt x="2869572" y="3323303"/>
                  <a:pt x="2855158" y="3308888"/>
                </a:cubicBezTo>
                <a:cubicBezTo>
                  <a:pt x="2852575" y="3301139"/>
                  <a:pt x="2851376" y="3292781"/>
                  <a:pt x="2847409" y="3285641"/>
                </a:cubicBezTo>
                <a:cubicBezTo>
                  <a:pt x="2825100" y="3245486"/>
                  <a:pt x="2794786" y="3207968"/>
                  <a:pt x="2754419" y="3184902"/>
                </a:cubicBezTo>
                <a:cubicBezTo>
                  <a:pt x="2733801" y="3173121"/>
                  <a:pt x="2717950" y="3169458"/>
                  <a:pt x="2700175" y="3153905"/>
                </a:cubicBezTo>
                <a:cubicBezTo>
                  <a:pt x="2644644" y="3105315"/>
                  <a:pt x="2684544" y="3120939"/>
                  <a:pt x="2630432" y="3107410"/>
                </a:cubicBezTo>
                <a:cubicBezTo>
                  <a:pt x="2620100" y="3097078"/>
                  <a:pt x="2610846" y="3085542"/>
                  <a:pt x="2599436" y="3076414"/>
                </a:cubicBezTo>
                <a:cubicBezTo>
                  <a:pt x="2584891" y="3064778"/>
                  <a:pt x="2566113" y="3058588"/>
                  <a:pt x="2552941" y="3045417"/>
                </a:cubicBezTo>
                <a:cubicBezTo>
                  <a:pt x="2531666" y="3024143"/>
                  <a:pt x="2544373" y="3032229"/>
                  <a:pt x="2514195" y="3022170"/>
                </a:cubicBezTo>
                <a:cubicBezTo>
                  <a:pt x="2483925" y="2991898"/>
                  <a:pt x="2515687" y="3019040"/>
                  <a:pt x="2475449" y="2998922"/>
                </a:cubicBezTo>
                <a:cubicBezTo>
                  <a:pt x="2421933" y="2972165"/>
                  <a:pt x="2485718" y="2991803"/>
                  <a:pt x="2421205" y="2975675"/>
                </a:cubicBezTo>
                <a:cubicBezTo>
                  <a:pt x="2394156" y="2948624"/>
                  <a:pt x="2412638" y="2962486"/>
                  <a:pt x="2359212" y="2944678"/>
                </a:cubicBezTo>
                <a:lnTo>
                  <a:pt x="2359212" y="2944678"/>
                </a:lnTo>
                <a:cubicBezTo>
                  <a:pt x="2351463" y="2939512"/>
                  <a:pt x="2344524" y="2932849"/>
                  <a:pt x="2335964" y="2929180"/>
                </a:cubicBezTo>
                <a:cubicBezTo>
                  <a:pt x="2326175" y="2924985"/>
                  <a:pt x="2315208" y="2924357"/>
                  <a:pt x="2304968" y="2921431"/>
                </a:cubicBezTo>
                <a:cubicBezTo>
                  <a:pt x="2297114" y="2919187"/>
                  <a:pt x="2289469" y="2916265"/>
                  <a:pt x="2281720" y="2913682"/>
                </a:cubicBezTo>
                <a:cubicBezTo>
                  <a:pt x="2276554" y="2908516"/>
                  <a:pt x="2272487" y="2901942"/>
                  <a:pt x="2266222" y="2898183"/>
                </a:cubicBezTo>
                <a:cubicBezTo>
                  <a:pt x="2248925" y="2887804"/>
                  <a:pt x="2199010" y="2884554"/>
                  <a:pt x="2188731" y="2882685"/>
                </a:cubicBezTo>
                <a:cubicBezTo>
                  <a:pt x="2178252" y="2880780"/>
                  <a:pt x="2167975" y="2877862"/>
                  <a:pt x="2157734" y="2874936"/>
                </a:cubicBezTo>
                <a:cubicBezTo>
                  <a:pt x="2149880" y="2872692"/>
                  <a:pt x="2142367" y="2869336"/>
                  <a:pt x="2134487" y="2867187"/>
                </a:cubicBezTo>
                <a:cubicBezTo>
                  <a:pt x="2027455" y="2837996"/>
                  <a:pt x="2115087" y="2865886"/>
                  <a:pt x="2025998" y="2836190"/>
                </a:cubicBezTo>
                <a:cubicBezTo>
                  <a:pt x="2018249" y="2833607"/>
                  <a:pt x="2010057" y="2832094"/>
                  <a:pt x="2002751" y="2828441"/>
                </a:cubicBezTo>
                <a:cubicBezTo>
                  <a:pt x="1962228" y="2808180"/>
                  <a:pt x="1982961" y="2815745"/>
                  <a:pt x="1940758" y="2805193"/>
                </a:cubicBezTo>
                <a:cubicBezTo>
                  <a:pt x="1891680" y="2807776"/>
                  <a:pt x="1842468" y="2808493"/>
                  <a:pt x="1793524" y="2812943"/>
                </a:cubicBezTo>
                <a:cubicBezTo>
                  <a:pt x="1776588" y="2814483"/>
                  <a:pt x="1753159" y="2830985"/>
                  <a:pt x="1739280" y="2836190"/>
                </a:cubicBezTo>
                <a:cubicBezTo>
                  <a:pt x="1729308" y="2839930"/>
                  <a:pt x="1718615" y="2841356"/>
                  <a:pt x="1708283" y="2843939"/>
                </a:cubicBezTo>
                <a:cubicBezTo>
                  <a:pt x="1697951" y="2849105"/>
                  <a:pt x="1688494" y="2856636"/>
                  <a:pt x="1677287" y="2859438"/>
                </a:cubicBezTo>
                <a:cubicBezTo>
                  <a:pt x="1650239" y="2866200"/>
                  <a:pt x="1525498" y="2873941"/>
                  <a:pt x="1514554" y="2874936"/>
                </a:cubicBezTo>
                <a:cubicBezTo>
                  <a:pt x="1497006" y="2876531"/>
                  <a:pt x="1403124" y="2887310"/>
                  <a:pt x="1382819" y="2890434"/>
                </a:cubicBezTo>
                <a:cubicBezTo>
                  <a:pt x="1369801" y="2892437"/>
                  <a:pt x="1357091" y="2896180"/>
                  <a:pt x="1344073" y="2898183"/>
                </a:cubicBezTo>
                <a:cubicBezTo>
                  <a:pt x="1323490" y="2901350"/>
                  <a:pt x="1302744" y="2903349"/>
                  <a:pt x="1282080" y="2905932"/>
                </a:cubicBezTo>
                <a:cubicBezTo>
                  <a:pt x="1236837" y="2921014"/>
                  <a:pt x="1280525" y="2907794"/>
                  <a:pt x="1212337" y="2921431"/>
                </a:cubicBezTo>
                <a:cubicBezTo>
                  <a:pt x="1201894" y="2923520"/>
                  <a:pt x="1191581" y="2926254"/>
                  <a:pt x="1181341" y="2929180"/>
                </a:cubicBezTo>
                <a:cubicBezTo>
                  <a:pt x="1173487" y="2931424"/>
                  <a:pt x="1166103" y="2935327"/>
                  <a:pt x="1158093" y="2936929"/>
                </a:cubicBezTo>
                <a:cubicBezTo>
                  <a:pt x="1140183" y="2940511"/>
                  <a:pt x="1121930" y="2942095"/>
                  <a:pt x="1103849" y="2944678"/>
                </a:cubicBezTo>
                <a:cubicBezTo>
                  <a:pt x="1088351" y="2949844"/>
                  <a:pt x="1073526" y="2957866"/>
                  <a:pt x="1057354" y="2960176"/>
                </a:cubicBezTo>
                <a:cubicBezTo>
                  <a:pt x="923168" y="2979346"/>
                  <a:pt x="985215" y="2972040"/>
                  <a:pt x="871375" y="2983424"/>
                </a:cubicBezTo>
                <a:cubicBezTo>
                  <a:pt x="863626" y="2986007"/>
                  <a:pt x="856008" y="2989024"/>
                  <a:pt x="848127" y="2991173"/>
                </a:cubicBezTo>
                <a:cubicBezTo>
                  <a:pt x="757006" y="3016024"/>
                  <a:pt x="785921" y="3006684"/>
                  <a:pt x="662148" y="3014421"/>
                </a:cubicBezTo>
                <a:cubicBezTo>
                  <a:pt x="649233" y="3017004"/>
                  <a:pt x="634696" y="3015394"/>
                  <a:pt x="623402" y="3022170"/>
                </a:cubicBezTo>
                <a:cubicBezTo>
                  <a:pt x="607740" y="3031567"/>
                  <a:pt x="599853" y="3050783"/>
                  <a:pt x="584656" y="3060915"/>
                </a:cubicBezTo>
                <a:cubicBezTo>
                  <a:pt x="576907" y="3066081"/>
                  <a:pt x="568681" y="3070596"/>
                  <a:pt x="561409" y="3076414"/>
                </a:cubicBezTo>
                <a:cubicBezTo>
                  <a:pt x="537387" y="3095632"/>
                  <a:pt x="554459" y="3091512"/>
                  <a:pt x="522663" y="3107410"/>
                </a:cubicBezTo>
                <a:cubicBezTo>
                  <a:pt x="515357" y="3111063"/>
                  <a:pt x="506923" y="3111942"/>
                  <a:pt x="499415" y="3115160"/>
                </a:cubicBezTo>
                <a:cubicBezTo>
                  <a:pt x="488798" y="3119710"/>
                  <a:pt x="479037" y="3126108"/>
                  <a:pt x="468419" y="3130658"/>
                </a:cubicBezTo>
                <a:cubicBezTo>
                  <a:pt x="460911" y="3133876"/>
                  <a:pt x="452819" y="3135539"/>
                  <a:pt x="445171" y="3138407"/>
                </a:cubicBezTo>
                <a:cubicBezTo>
                  <a:pt x="432146" y="3143291"/>
                  <a:pt x="419450" y="3149021"/>
                  <a:pt x="406425" y="3153905"/>
                </a:cubicBezTo>
                <a:cubicBezTo>
                  <a:pt x="385008" y="3161936"/>
                  <a:pt x="365171" y="3165631"/>
                  <a:pt x="344432" y="3177153"/>
                </a:cubicBezTo>
                <a:cubicBezTo>
                  <a:pt x="274066" y="3216246"/>
                  <a:pt x="346456" y="3189394"/>
                  <a:pt x="290188" y="3208149"/>
                </a:cubicBezTo>
                <a:cubicBezTo>
                  <a:pt x="232287" y="3266050"/>
                  <a:pt x="267983" y="3225288"/>
                  <a:pt x="235944" y="3270143"/>
                </a:cubicBezTo>
                <a:cubicBezTo>
                  <a:pt x="228437" y="3280652"/>
                  <a:pt x="219542" y="3290187"/>
                  <a:pt x="212697" y="3301139"/>
                </a:cubicBezTo>
                <a:cubicBezTo>
                  <a:pt x="206574" y="3310935"/>
                  <a:pt x="201749" y="3321518"/>
                  <a:pt x="197198" y="3332136"/>
                </a:cubicBezTo>
                <a:cubicBezTo>
                  <a:pt x="193980" y="3339644"/>
                  <a:pt x="193980" y="3348587"/>
                  <a:pt x="189449" y="3355383"/>
                </a:cubicBezTo>
                <a:cubicBezTo>
                  <a:pt x="183370" y="3364501"/>
                  <a:pt x="172777" y="3369864"/>
                  <a:pt x="166202" y="3378631"/>
                </a:cubicBezTo>
                <a:cubicBezTo>
                  <a:pt x="157165" y="3390680"/>
                  <a:pt x="150095" y="3404115"/>
                  <a:pt x="142954" y="3417376"/>
                </a:cubicBezTo>
                <a:cubicBezTo>
                  <a:pt x="102978" y="3491617"/>
                  <a:pt x="130102" y="3461227"/>
                  <a:pt x="96459" y="3494868"/>
                </a:cubicBezTo>
                <a:cubicBezTo>
                  <a:pt x="77912" y="3550508"/>
                  <a:pt x="100601" y="3484929"/>
                  <a:pt x="57714" y="3587858"/>
                </a:cubicBezTo>
                <a:cubicBezTo>
                  <a:pt x="49235" y="3608207"/>
                  <a:pt x="36278" y="3663432"/>
                  <a:pt x="34466" y="3673099"/>
                </a:cubicBezTo>
                <a:lnTo>
                  <a:pt x="11219" y="3797085"/>
                </a:lnTo>
                <a:cubicBezTo>
                  <a:pt x="-5186" y="4010358"/>
                  <a:pt x="-4421" y="3949933"/>
                  <a:pt x="18968" y="4300780"/>
                </a:cubicBezTo>
                <a:cubicBezTo>
                  <a:pt x="21783" y="4343010"/>
                  <a:pt x="33338" y="4360517"/>
                  <a:pt x="49964" y="4393770"/>
                </a:cubicBezTo>
                <a:cubicBezTo>
                  <a:pt x="52547" y="4409268"/>
                  <a:pt x="51212" y="4425961"/>
                  <a:pt x="57714" y="4440265"/>
                </a:cubicBezTo>
                <a:cubicBezTo>
                  <a:pt x="64558" y="4455322"/>
                  <a:pt x="78786" y="4465779"/>
                  <a:pt x="88710" y="4479010"/>
                </a:cubicBezTo>
                <a:cubicBezTo>
                  <a:pt x="116568" y="4516154"/>
                  <a:pt x="100324" y="4510320"/>
                  <a:pt x="150703" y="4556502"/>
                </a:cubicBezTo>
                <a:cubicBezTo>
                  <a:pt x="164434" y="4569089"/>
                  <a:pt x="184027" y="4574328"/>
                  <a:pt x="197198" y="4587499"/>
                </a:cubicBezTo>
                <a:cubicBezTo>
                  <a:pt x="241720" y="4632020"/>
                  <a:pt x="218616" y="4620468"/>
                  <a:pt x="259192" y="4633993"/>
                </a:cubicBezTo>
                <a:cubicBezTo>
                  <a:pt x="266941" y="4639159"/>
                  <a:pt x="274109" y="4645327"/>
                  <a:pt x="282439" y="4649492"/>
                </a:cubicBezTo>
                <a:cubicBezTo>
                  <a:pt x="289745" y="4653145"/>
                  <a:pt x="298760" y="4652912"/>
                  <a:pt x="305687" y="4657241"/>
                </a:cubicBezTo>
                <a:cubicBezTo>
                  <a:pt x="319712" y="4666007"/>
                  <a:pt x="330670" y="4679064"/>
                  <a:pt x="344432" y="4688238"/>
                </a:cubicBezTo>
                <a:cubicBezTo>
                  <a:pt x="354044" y="4694646"/>
                  <a:pt x="384469" y="4608163"/>
                  <a:pt x="375429" y="4703736"/>
                </a:cubicBezTo>
                <a:cubicBezTo>
                  <a:pt x="366389" y="4799309"/>
                  <a:pt x="247569" y="5153186"/>
                  <a:pt x="290189" y="5261674"/>
                </a:cubicBezTo>
                <a:cubicBezTo>
                  <a:pt x="332809" y="5370162"/>
                  <a:pt x="525245" y="5345623"/>
                  <a:pt x="631150" y="5354664"/>
                </a:cubicBezTo>
                <a:cubicBezTo>
                  <a:pt x="737055" y="5363705"/>
                  <a:pt x="864917" y="5332710"/>
                  <a:pt x="925619" y="5315920"/>
                </a:cubicBezTo>
                <a:cubicBezTo>
                  <a:pt x="986321" y="5299130"/>
                  <a:pt x="972114" y="5270715"/>
                  <a:pt x="995361" y="5253925"/>
                </a:cubicBezTo>
                <a:cubicBezTo>
                  <a:pt x="1018608" y="5237135"/>
                  <a:pt x="1114181" y="5281048"/>
                  <a:pt x="1065103" y="5215180"/>
                </a:cubicBezTo>
                <a:cubicBezTo>
                  <a:pt x="1016025" y="5149312"/>
                  <a:pt x="1119346" y="5235845"/>
                  <a:pt x="1142594" y="5261675"/>
                </a:cubicBezTo>
                <a:cubicBezTo>
                  <a:pt x="1165842" y="5287505"/>
                  <a:pt x="1195548" y="5371453"/>
                  <a:pt x="1204589" y="5370162"/>
                </a:cubicBezTo>
                <a:cubicBezTo>
                  <a:pt x="1213630" y="5368871"/>
                  <a:pt x="1243334" y="5317211"/>
                  <a:pt x="1196839" y="5253926"/>
                </a:cubicBezTo>
                <a:cubicBezTo>
                  <a:pt x="1150344" y="5190641"/>
                  <a:pt x="959199" y="5026617"/>
                  <a:pt x="925619" y="4990454"/>
                </a:cubicBezTo>
                <a:cubicBezTo>
                  <a:pt x="892039" y="4954291"/>
                  <a:pt x="939064" y="5008801"/>
                  <a:pt x="995361" y="5036949"/>
                </a:cubicBezTo>
                <a:cubicBezTo>
                  <a:pt x="1034568" y="5076158"/>
                  <a:pt x="980105" y="5020757"/>
                  <a:pt x="1049605" y="5098943"/>
                </a:cubicBezTo>
                <a:cubicBezTo>
                  <a:pt x="1056886" y="5107134"/>
                  <a:pt x="1065721" y="5113869"/>
                  <a:pt x="1072853" y="5122190"/>
                </a:cubicBezTo>
                <a:cubicBezTo>
                  <a:pt x="1081258" y="5131996"/>
                  <a:pt x="1086968" y="5144055"/>
                  <a:pt x="1096100" y="5153187"/>
                </a:cubicBezTo>
                <a:cubicBezTo>
                  <a:pt x="1102686" y="5159773"/>
                  <a:pt x="1112193" y="5162723"/>
                  <a:pt x="1119348" y="5168685"/>
                </a:cubicBezTo>
                <a:cubicBezTo>
                  <a:pt x="1127767" y="5175701"/>
                  <a:pt x="1134846" y="5184183"/>
                  <a:pt x="1142595" y="5191932"/>
                </a:cubicBezTo>
                <a:cubicBezTo>
                  <a:pt x="1185070" y="5276885"/>
                  <a:pt x="1128981" y="5172873"/>
                  <a:pt x="1181341" y="5246176"/>
                </a:cubicBezTo>
                <a:cubicBezTo>
                  <a:pt x="1188055" y="5255576"/>
                  <a:pt x="1191673" y="5266841"/>
                  <a:pt x="1196839" y="5277173"/>
                </a:cubicBezTo>
                <a:cubicBezTo>
                  <a:pt x="1218442" y="5385190"/>
                  <a:pt x="1185506" y="5213352"/>
                  <a:pt x="1212337" y="5401160"/>
                </a:cubicBezTo>
                <a:cubicBezTo>
                  <a:pt x="1213492" y="5409246"/>
                  <a:pt x="1218106" y="5416483"/>
                  <a:pt x="1220087" y="5424407"/>
                </a:cubicBezTo>
                <a:cubicBezTo>
                  <a:pt x="1223282" y="5437185"/>
                  <a:pt x="1222386" y="5451162"/>
                  <a:pt x="1227836" y="5463153"/>
                </a:cubicBezTo>
                <a:cubicBezTo>
                  <a:pt x="1234573" y="5477976"/>
                  <a:pt x="1276883" y="5535447"/>
                  <a:pt x="1289829" y="5548393"/>
                </a:cubicBezTo>
                <a:cubicBezTo>
                  <a:pt x="1296415" y="5554979"/>
                  <a:pt x="1305804" y="5558074"/>
                  <a:pt x="1313076" y="5563892"/>
                </a:cubicBezTo>
                <a:cubicBezTo>
                  <a:pt x="1363885" y="5604539"/>
                  <a:pt x="1264854" y="5544658"/>
                  <a:pt x="1375070" y="5618136"/>
                </a:cubicBezTo>
                <a:cubicBezTo>
                  <a:pt x="1381866" y="5622667"/>
                  <a:pt x="1391011" y="5622232"/>
                  <a:pt x="1398317" y="5625885"/>
                </a:cubicBezTo>
                <a:cubicBezTo>
                  <a:pt x="1406647" y="5630050"/>
                  <a:pt x="1412967" y="5637801"/>
                  <a:pt x="1421564" y="5641383"/>
                </a:cubicBezTo>
                <a:cubicBezTo>
                  <a:pt x="1444184" y="5650808"/>
                  <a:pt x="1468059" y="5656882"/>
                  <a:pt x="1491307" y="5664631"/>
                </a:cubicBezTo>
                <a:cubicBezTo>
                  <a:pt x="1547317" y="5683301"/>
                  <a:pt x="1558588" y="5688319"/>
                  <a:pt x="1646290" y="5695627"/>
                </a:cubicBezTo>
                <a:lnTo>
                  <a:pt x="1739280" y="5703376"/>
                </a:lnTo>
                <a:cubicBezTo>
                  <a:pt x="1770277" y="5708542"/>
                  <a:pt x="1800846" y="5718875"/>
                  <a:pt x="1832270" y="5718875"/>
                </a:cubicBezTo>
                <a:cubicBezTo>
                  <a:pt x="2031232" y="5718875"/>
                  <a:pt x="2230119" y="5710477"/>
                  <a:pt x="2428954" y="5703376"/>
                </a:cubicBezTo>
                <a:cubicBezTo>
                  <a:pt x="2447207" y="5702724"/>
                  <a:pt x="2465162" y="5698513"/>
                  <a:pt x="2483198" y="5695627"/>
                </a:cubicBezTo>
                <a:cubicBezTo>
                  <a:pt x="2529742" y="5688180"/>
                  <a:pt x="2575835" y="5677585"/>
                  <a:pt x="2622683" y="5672380"/>
                </a:cubicBezTo>
                <a:cubicBezTo>
                  <a:pt x="2710579" y="5662614"/>
                  <a:pt x="2669270" y="5667939"/>
                  <a:pt x="2746670" y="5656882"/>
                </a:cubicBezTo>
                <a:cubicBezTo>
                  <a:pt x="2769917" y="5649133"/>
                  <a:pt x="2792383" y="5638440"/>
                  <a:pt x="2816412" y="5633634"/>
                </a:cubicBezTo>
                <a:cubicBezTo>
                  <a:pt x="2883042" y="5620308"/>
                  <a:pt x="2950664" y="5612524"/>
                  <a:pt x="3017890" y="5602638"/>
                </a:cubicBezTo>
                <a:cubicBezTo>
                  <a:pt x="3038494" y="5599608"/>
                  <a:pt x="3059130" y="5596618"/>
                  <a:pt x="3079883" y="5594888"/>
                </a:cubicBezTo>
                <a:cubicBezTo>
                  <a:pt x="3121150" y="5591449"/>
                  <a:pt x="3162552" y="5589893"/>
                  <a:pt x="3203870" y="5587139"/>
                </a:cubicBezTo>
                <a:lnTo>
                  <a:pt x="3312358" y="5579390"/>
                </a:lnTo>
                <a:cubicBezTo>
                  <a:pt x="3361414" y="5576417"/>
                  <a:pt x="3410577" y="5575227"/>
                  <a:pt x="3459592" y="5571641"/>
                </a:cubicBezTo>
                <a:cubicBezTo>
                  <a:pt x="3516501" y="5567477"/>
                  <a:pt x="3573064" y="5558586"/>
                  <a:pt x="3630073" y="5556143"/>
                </a:cubicBezTo>
                <a:cubicBezTo>
                  <a:pt x="3734504" y="5551667"/>
                  <a:pt x="4418200" y="5542093"/>
                  <a:pt x="4474731" y="5540644"/>
                </a:cubicBezTo>
                <a:lnTo>
                  <a:pt x="5210900" y="5517397"/>
                </a:lnTo>
                <a:cubicBezTo>
                  <a:pt x="5254812" y="5519980"/>
                  <a:pt x="5298829" y="5521164"/>
                  <a:pt x="5342636" y="5525146"/>
                </a:cubicBezTo>
                <a:cubicBezTo>
                  <a:pt x="5355753" y="5526338"/>
                  <a:pt x="5368226" y="5532253"/>
                  <a:pt x="5381381" y="5532895"/>
                </a:cubicBezTo>
                <a:cubicBezTo>
                  <a:pt x="5474296" y="5537427"/>
                  <a:pt x="5567361" y="5538061"/>
                  <a:pt x="5660351" y="5540644"/>
                </a:cubicBezTo>
                <a:cubicBezTo>
                  <a:pt x="5675849" y="5543227"/>
                  <a:pt x="5691255" y="5546444"/>
                  <a:pt x="5706846" y="5548393"/>
                </a:cubicBezTo>
                <a:cubicBezTo>
                  <a:pt x="5732605" y="5551613"/>
                  <a:pt x="5758680" y="5552196"/>
                  <a:pt x="5784337" y="5556143"/>
                </a:cubicBezTo>
                <a:cubicBezTo>
                  <a:pt x="5792410" y="5557385"/>
                  <a:pt x="5799528" y="5562549"/>
                  <a:pt x="5807585" y="5563892"/>
                </a:cubicBezTo>
                <a:cubicBezTo>
                  <a:pt x="5830657" y="5567737"/>
                  <a:pt x="5854080" y="5569058"/>
                  <a:pt x="5877327" y="5571641"/>
                </a:cubicBezTo>
                <a:cubicBezTo>
                  <a:pt x="5900575" y="5579390"/>
                  <a:pt x="5923392" y="5588574"/>
                  <a:pt x="5947070" y="5594888"/>
                </a:cubicBezTo>
                <a:cubicBezTo>
                  <a:pt x="5962251" y="5598936"/>
                  <a:pt x="5978157" y="5599557"/>
                  <a:pt x="5993564" y="5602638"/>
                </a:cubicBezTo>
                <a:cubicBezTo>
                  <a:pt x="6004007" y="5604727"/>
                  <a:pt x="6014073" y="5608536"/>
                  <a:pt x="6024561" y="5610387"/>
                </a:cubicBezTo>
                <a:cubicBezTo>
                  <a:pt x="6058019" y="5616291"/>
                  <a:pt x="6091720" y="5620719"/>
                  <a:pt x="6125300" y="5625885"/>
                </a:cubicBezTo>
                <a:cubicBezTo>
                  <a:pt x="6175179" y="5642511"/>
                  <a:pt x="6122917" y="5626779"/>
                  <a:pt x="6210541" y="5641383"/>
                </a:cubicBezTo>
                <a:cubicBezTo>
                  <a:pt x="6221046" y="5643134"/>
                  <a:pt x="6231205" y="5646549"/>
                  <a:pt x="6241537" y="5649132"/>
                </a:cubicBezTo>
                <a:lnTo>
                  <a:pt x="6497259" y="5641383"/>
                </a:lnTo>
                <a:cubicBezTo>
                  <a:pt x="6569551" y="5638021"/>
                  <a:pt x="6565498" y="5632940"/>
                  <a:pt x="6628995" y="5625885"/>
                </a:cubicBezTo>
                <a:cubicBezTo>
                  <a:pt x="6657351" y="5622734"/>
                  <a:pt x="6685822" y="5620719"/>
                  <a:pt x="6714236" y="5618136"/>
                </a:cubicBezTo>
                <a:cubicBezTo>
                  <a:pt x="6721985" y="5615553"/>
                  <a:pt x="6729410" y="5611629"/>
                  <a:pt x="6737483" y="5610387"/>
                </a:cubicBezTo>
                <a:cubicBezTo>
                  <a:pt x="6791404" y="5602092"/>
                  <a:pt x="6815411" y="5610168"/>
                  <a:pt x="6861470" y="5587139"/>
                </a:cubicBezTo>
                <a:cubicBezTo>
                  <a:pt x="6871802" y="5581973"/>
                  <a:pt x="6882325" y="5577173"/>
                  <a:pt x="6892466" y="5571641"/>
                </a:cubicBezTo>
                <a:cubicBezTo>
                  <a:pt x="6910748" y="5561669"/>
                  <a:pt x="6928083" y="5549957"/>
                  <a:pt x="6946710" y="5540644"/>
                </a:cubicBezTo>
                <a:cubicBezTo>
                  <a:pt x="6954016" y="5536991"/>
                  <a:pt x="6962541" y="5536318"/>
                  <a:pt x="6969958" y="5532895"/>
                </a:cubicBezTo>
                <a:cubicBezTo>
                  <a:pt x="6996179" y="5520793"/>
                  <a:pt x="7021619" y="5507064"/>
                  <a:pt x="7047449" y="5494149"/>
                </a:cubicBezTo>
                <a:cubicBezTo>
                  <a:pt x="7057781" y="5488983"/>
                  <a:pt x="7068834" y="5485059"/>
                  <a:pt x="7078446" y="5478651"/>
                </a:cubicBezTo>
                <a:cubicBezTo>
                  <a:pt x="7086195" y="5473485"/>
                  <a:pt x="7094115" y="5468566"/>
                  <a:pt x="7101693" y="5463153"/>
                </a:cubicBezTo>
                <a:cubicBezTo>
                  <a:pt x="7112203" y="5455646"/>
                  <a:pt x="7121944" y="5447069"/>
                  <a:pt x="7132690" y="5439905"/>
                </a:cubicBezTo>
                <a:cubicBezTo>
                  <a:pt x="7160713" y="5421223"/>
                  <a:pt x="7189052" y="5402989"/>
                  <a:pt x="7217931" y="5385661"/>
                </a:cubicBezTo>
                <a:cubicBezTo>
                  <a:pt x="7227836" y="5379718"/>
                  <a:pt x="7239987" y="5377478"/>
                  <a:pt x="7248927" y="5370163"/>
                </a:cubicBezTo>
                <a:cubicBezTo>
                  <a:pt x="7356640" y="5282034"/>
                  <a:pt x="7252597" y="5347768"/>
                  <a:pt x="7349666" y="5277173"/>
                </a:cubicBezTo>
                <a:cubicBezTo>
                  <a:pt x="7361847" y="5268314"/>
                  <a:pt x="7375880" y="5262281"/>
                  <a:pt x="7388412" y="5253926"/>
                </a:cubicBezTo>
                <a:cubicBezTo>
                  <a:pt x="7463789" y="5203675"/>
                  <a:pt x="7421303" y="5229205"/>
                  <a:pt x="7489151" y="5176434"/>
                </a:cubicBezTo>
                <a:cubicBezTo>
                  <a:pt x="7533145" y="5142216"/>
                  <a:pt x="7494306" y="5179027"/>
                  <a:pt x="7527897" y="5145438"/>
                </a:cubicBezTo>
                <a:cubicBezTo>
                  <a:pt x="7542732" y="5100931"/>
                  <a:pt x="7553098" y="5079444"/>
                  <a:pt x="7558893" y="5036949"/>
                </a:cubicBezTo>
                <a:cubicBezTo>
                  <a:pt x="7564867" y="4993140"/>
                  <a:pt x="7568139" y="4948984"/>
                  <a:pt x="7574392" y="4905214"/>
                </a:cubicBezTo>
                <a:cubicBezTo>
                  <a:pt x="7581058" y="4858551"/>
                  <a:pt x="7589207" y="4812105"/>
                  <a:pt x="7597639" y="4765729"/>
                </a:cubicBezTo>
                <a:cubicBezTo>
                  <a:pt x="7599544" y="4755250"/>
                  <a:pt x="7603078" y="4745129"/>
                  <a:pt x="7605388" y="4734732"/>
                </a:cubicBezTo>
                <a:cubicBezTo>
                  <a:pt x="7608245" y="4721875"/>
                  <a:pt x="7610781" y="4708945"/>
                  <a:pt x="7613137" y="4695987"/>
                </a:cubicBezTo>
                <a:cubicBezTo>
                  <a:pt x="7629364" y="4606744"/>
                  <a:pt x="7612258" y="4694399"/>
                  <a:pt x="7628636" y="4579749"/>
                </a:cubicBezTo>
                <a:cubicBezTo>
                  <a:pt x="7630499" y="4566711"/>
                  <a:pt x="7633528" y="4553861"/>
                  <a:pt x="7636385" y="4541004"/>
                </a:cubicBezTo>
                <a:cubicBezTo>
                  <a:pt x="7643861" y="4507362"/>
                  <a:pt x="7651883" y="4473845"/>
                  <a:pt x="7659632" y="4440265"/>
                </a:cubicBezTo>
                <a:cubicBezTo>
                  <a:pt x="7675106" y="4285522"/>
                  <a:pt x="7659553" y="4430038"/>
                  <a:pt x="7675131" y="4308529"/>
                </a:cubicBezTo>
                <a:cubicBezTo>
                  <a:pt x="7716718" y="3984150"/>
                  <a:pt x="7692521" y="4155799"/>
                  <a:pt x="7713876" y="4006312"/>
                </a:cubicBezTo>
                <a:cubicBezTo>
                  <a:pt x="7716459" y="3926237"/>
                  <a:pt x="7717522" y="3846099"/>
                  <a:pt x="7721625" y="3766088"/>
                </a:cubicBezTo>
                <a:cubicBezTo>
                  <a:pt x="7722692" y="3745290"/>
                  <a:pt x="7727156" y="3724802"/>
                  <a:pt x="7729375" y="3704095"/>
                </a:cubicBezTo>
                <a:cubicBezTo>
                  <a:pt x="7734906" y="3652472"/>
                  <a:pt x="7739707" y="3600773"/>
                  <a:pt x="7744873" y="3549112"/>
                </a:cubicBezTo>
                <a:cubicBezTo>
                  <a:pt x="7747456" y="3456122"/>
                  <a:pt x="7748492" y="3363077"/>
                  <a:pt x="7752622" y="3270143"/>
                </a:cubicBezTo>
                <a:cubicBezTo>
                  <a:pt x="7754143" y="3235926"/>
                  <a:pt x="7773090" y="3111374"/>
                  <a:pt x="7775870" y="3091912"/>
                </a:cubicBezTo>
                <a:cubicBezTo>
                  <a:pt x="7778453" y="3024753"/>
                  <a:pt x="7780263" y="2957559"/>
                  <a:pt x="7783619" y="2890434"/>
                </a:cubicBezTo>
                <a:cubicBezTo>
                  <a:pt x="7785429" y="2854224"/>
                  <a:pt x="7791368" y="2818201"/>
                  <a:pt x="7791368" y="2781946"/>
                </a:cubicBezTo>
                <a:cubicBezTo>
                  <a:pt x="7791368" y="2611445"/>
                  <a:pt x="7787989" y="2440947"/>
                  <a:pt x="7783619" y="2270502"/>
                </a:cubicBezTo>
                <a:cubicBezTo>
                  <a:pt x="7781145" y="2174029"/>
                  <a:pt x="7783753" y="2195905"/>
                  <a:pt x="7752622" y="2123268"/>
                </a:cubicBezTo>
                <a:cubicBezTo>
                  <a:pt x="7750039" y="2087105"/>
                  <a:pt x="7751441" y="2050435"/>
                  <a:pt x="7744873" y="2014780"/>
                </a:cubicBezTo>
                <a:cubicBezTo>
                  <a:pt x="7703548" y="1790443"/>
                  <a:pt x="7711167" y="1889641"/>
                  <a:pt x="7659632" y="1720312"/>
                </a:cubicBezTo>
                <a:cubicBezTo>
                  <a:pt x="7652698" y="1697529"/>
                  <a:pt x="7651237" y="1673300"/>
                  <a:pt x="7644134" y="1650570"/>
                </a:cubicBezTo>
                <a:cubicBezTo>
                  <a:pt x="7638266" y="1631794"/>
                  <a:pt x="7626755" y="1615102"/>
                  <a:pt x="7620887" y="1596326"/>
                </a:cubicBezTo>
                <a:cubicBezTo>
                  <a:pt x="7600885" y="1532319"/>
                  <a:pt x="7596632" y="1462578"/>
                  <a:pt x="7566642" y="1402597"/>
                </a:cubicBezTo>
                <a:cubicBezTo>
                  <a:pt x="7558893" y="1387099"/>
                  <a:pt x="7550059" y="1372097"/>
                  <a:pt x="7543395" y="1356102"/>
                </a:cubicBezTo>
                <a:cubicBezTo>
                  <a:pt x="7515948" y="1290227"/>
                  <a:pt x="7539295" y="1327088"/>
                  <a:pt x="7512398" y="1255363"/>
                </a:cubicBezTo>
                <a:cubicBezTo>
                  <a:pt x="7495723" y="1210898"/>
                  <a:pt x="7475459" y="1167851"/>
                  <a:pt x="7458154" y="1123627"/>
                </a:cubicBezTo>
                <a:cubicBezTo>
                  <a:pt x="7392989" y="957094"/>
                  <a:pt x="7501407" y="1214220"/>
                  <a:pt x="7419409" y="1022888"/>
                </a:cubicBezTo>
                <a:cubicBezTo>
                  <a:pt x="7389137" y="841264"/>
                  <a:pt x="7423210" y="1020285"/>
                  <a:pt x="7372914" y="829160"/>
                </a:cubicBezTo>
                <a:cubicBezTo>
                  <a:pt x="7368915" y="813965"/>
                  <a:pt x="7369851" y="797662"/>
                  <a:pt x="7365164" y="782665"/>
                </a:cubicBezTo>
                <a:cubicBezTo>
                  <a:pt x="7356866" y="756111"/>
                  <a:pt x="7342350" y="731763"/>
                  <a:pt x="7334168" y="705173"/>
                </a:cubicBezTo>
                <a:cubicBezTo>
                  <a:pt x="7321640" y="664456"/>
                  <a:pt x="7316642" y="621602"/>
                  <a:pt x="7303171" y="581187"/>
                </a:cubicBezTo>
                <a:cubicBezTo>
                  <a:pt x="7295422" y="557939"/>
                  <a:pt x="7288528" y="534389"/>
                  <a:pt x="7279924" y="511444"/>
                </a:cubicBezTo>
                <a:cubicBezTo>
                  <a:pt x="7273017" y="493025"/>
                  <a:pt x="7263399" y="475688"/>
                  <a:pt x="7256676" y="457200"/>
                </a:cubicBezTo>
                <a:cubicBezTo>
                  <a:pt x="7253036" y="447191"/>
                  <a:pt x="7253334" y="435899"/>
                  <a:pt x="7248927" y="426204"/>
                </a:cubicBezTo>
                <a:cubicBezTo>
                  <a:pt x="7240310" y="407245"/>
                  <a:pt x="7227244" y="390587"/>
                  <a:pt x="7217931" y="371960"/>
                </a:cubicBezTo>
                <a:cubicBezTo>
                  <a:pt x="7214278" y="364654"/>
                  <a:pt x="7213399" y="356220"/>
                  <a:pt x="7210181" y="348712"/>
                </a:cubicBezTo>
                <a:cubicBezTo>
                  <a:pt x="7195139" y="313614"/>
                  <a:pt x="7138998" y="221181"/>
                  <a:pt x="7132690" y="216976"/>
                </a:cubicBezTo>
                <a:cubicBezTo>
                  <a:pt x="7124941" y="211810"/>
                  <a:pt x="7116597" y="207440"/>
                  <a:pt x="7109442" y="201478"/>
                </a:cubicBezTo>
                <a:cubicBezTo>
                  <a:pt x="7082965" y="179414"/>
                  <a:pt x="7088006" y="172649"/>
                  <a:pt x="7055198" y="154983"/>
                </a:cubicBezTo>
                <a:cubicBezTo>
                  <a:pt x="7032799" y="142922"/>
                  <a:pt x="7008939" y="133771"/>
                  <a:pt x="6985456" y="123987"/>
                </a:cubicBezTo>
                <a:cubicBezTo>
                  <a:pt x="6977916" y="120845"/>
                  <a:pt x="6970282" y="117480"/>
                  <a:pt x="6962209" y="116238"/>
                </a:cubicBezTo>
                <a:cubicBezTo>
                  <a:pt x="6936551" y="112290"/>
                  <a:pt x="6910548" y="111071"/>
                  <a:pt x="6884717" y="108488"/>
                </a:cubicBezTo>
                <a:cubicBezTo>
                  <a:pt x="6808694" y="89483"/>
                  <a:pt x="6910799" y="113321"/>
                  <a:pt x="6768480" y="92990"/>
                </a:cubicBezTo>
                <a:cubicBezTo>
                  <a:pt x="6760394" y="91835"/>
                  <a:pt x="6753157" y="87222"/>
                  <a:pt x="6745232" y="85241"/>
                </a:cubicBezTo>
                <a:cubicBezTo>
                  <a:pt x="6732454" y="82047"/>
                  <a:pt x="6719479" y="79657"/>
                  <a:pt x="6706487" y="77492"/>
                </a:cubicBezTo>
                <a:cubicBezTo>
                  <a:pt x="6662270" y="70123"/>
                  <a:pt x="6627901" y="67038"/>
                  <a:pt x="6582500" y="61993"/>
                </a:cubicBezTo>
                <a:cubicBezTo>
                  <a:pt x="6546979" y="50153"/>
                  <a:pt x="6511677" y="35182"/>
                  <a:pt x="6474012" y="30997"/>
                </a:cubicBezTo>
                <a:cubicBezTo>
                  <a:pt x="6441830" y="27421"/>
                  <a:pt x="6283190" y="17243"/>
                  <a:pt x="6257036" y="15499"/>
                </a:cubicBezTo>
                <a:cubicBezTo>
                  <a:pt x="6233895" y="11642"/>
                  <a:pt x="6167951" y="0"/>
                  <a:pt x="6148548" y="0"/>
                </a:cubicBezTo>
                <a:cubicBezTo>
                  <a:pt x="6099402" y="0"/>
                  <a:pt x="6050392" y="5166"/>
                  <a:pt x="6001314" y="7749"/>
                </a:cubicBezTo>
                <a:cubicBezTo>
                  <a:pt x="5973642" y="18818"/>
                  <a:pt x="5956906" y="24269"/>
                  <a:pt x="5931571" y="38746"/>
                </a:cubicBezTo>
                <a:cubicBezTo>
                  <a:pt x="5923485" y="43367"/>
                  <a:pt x="5917044" y="50974"/>
                  <a:pt x="5908324" y="54244"/>
                </a:cubicBezTo>
                <a:cubicBezTo>
                  <a:pt x="5895991" y="58869"/>
                  <a:pt x="5882493" y="59410"/>
                  <a:pt x="5869578" y="61993"/>
                </a:cubicBezTo>
                <a:cubicBezTo>
                  <a:pt x="5854080" y="69742"/>
                  <a:pt x="5839171" y="78806"/>
                  <a:pt x="5823083" y="85241"/>
                </a:cubicBezTo>
                <a:cubicBezTo>
                  <a:pt x="5813195" y="89196"/>
                  <a:pt x="5802327" y="90064"/>
                  <a:pt x="5792087" y="92990"/>
                </a:cubicBezTo>
                <a:cubicBezTo>
                  <a:pt x="5714278" y="115221"/>
                  <a:pt x="5834728" y="84267"/>
                  <a:pt x="5737842" y="108488"/>
                </a:cubicBezTo>
                <a:cubicBezTo>
                  <a:pt x="5727510" y="113654"/>
                  <a:pt x="5717662" y="119931"/>
                  <a:pt x="5706846" y="123987"/>
                </a:cubicBezTo>
                <a:cubicBezTo>
                  <a:pt x="5673990" y="136308"/>
                  <a:pt x="5617288" y="137060"/>
                  <a:pt x="5590609" y="139485"/>
                </a:cubicBezTo>
                <a:cubicBezTo>
                  <a:pt x="5575111" y="149817"/>
                  <a:pt x="5557285" y="157311"/>
                  <a:pt x="5544114" y="170482"/>
                </a:cubicBezTo>
                <a:cubicBezTo>
                  <a:pt x="5498782" y="215812"/>
                  <a:pt x="5515499" y="194030"/>
                  <a:pt x="5489870" y="232475"/>
                </a:cubicBezTo>
                <a:cubicBezTo>
                  <a:pt x="5498436" y="292437"/>
                  <a:pt x="5501493" y="244098"/>
                  <a:pt x="5505368" y="2557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1130377" y="63490"/>
            <a:ext cx="4723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800" b="1">
                <a:solidFill>
                  <a:schemeClr val="tx1"/>
                </a:solidFill>
                <a:latin typeface="Futura Md BT" panose="020B0602020204020303" pitchFamily="34" charset="0"/>
              </a:defRPr>
            </a:lvl1pPr>
          </a:lstStyle>
          <a:p>
            <a:r>
              <a:rPr lang="en-ZA" dirty="0" smtClean="0">
                <a:solidFill>
                  <a:schemeClr val="bg1"/>
                </a:solidFill>
              </a:rPr>
              <a:t>EWR 5: KLEIN LETABA</a:t>
            </a:r>
            <a:endParaRPr lang="en-ZA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981384"/>
              </p:ext>
            </p:extLst>
          </p:nvPr>
        </p:nvGraphicFramePr>
        <p:xfrm>
          <a:off x="5549767" y="897180"/>
          <a:ext cx="3441833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753"/>
                <a:gridCol w="1783080"/>
              </a:tblGrid>
              <a:tr h="370840">
                <a:tc>
                  <a:txBody>
                    <a:bodyPr/>
                    <a:lstStyle/>
                    <a:p>
                      <a:r>
                        <a:rPr lang="en-ZA" sz="24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PES</a:t>
                      </a:r>
                      <a:endParaRPr lang="en-ZA" sz="24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aseline="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C</a:t>
                      </a:r>
                      <a:endParaRPr lang="en-ZA" sz="24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EIS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Moderate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REC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ZA" sz="2400" b="1" kern="1200" baseline="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ZA" sz="2400" b="1" kern="1200" baseline="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8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%MAR (</a:t>
                      </a:r>
                      <a:r>
                        <a:rPr lang="en-ZA" sz="20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low)</a:t>
                      </a:r>
                      <a:endParaRPr lang="en-ZA" sz="20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3.9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ZA" sz="18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%MAR </a:t>
                      </a:r>
                      <a:r>
                        <a:rPr lang="en-ZA" sz="20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(tot</a:t>
                      </a:r>
                      <a:r>
                        <a:rPr lang="en-ZA" sz="18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)</a:t>
                      </a:r>
                      <a:endParaRPr lang="en-ZA" sz="1800" b="1" kern="12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16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C:\Users\Delana\Dropbox\LetabaEcolConseq\Letaba\Data, Pics and Graphs(Curves)\EWR Site 5 - Klein Letaba\Cross Section - May 2004 - Q = 0.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5688"/>
            <a:ext cx="5219700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2400300" y="1130300"/>
            <a:ext cx="3124200" cy="1473200"/>
          </a:xfrm>
          <a:custGeom>
            <a:avLst/>
            <a:gdLst>
              <a:gd name="connsiteX0" fmla="*/ 3124200 w 3124200"/>
              <a:gd name="connsiteY0" fmla="*/ 0 h 1473200"/>
              <a:gd name="connsiteX1" fmla="*/ 939800 w 3124200"/>
              <a:gd name="connsiteY1" fmla="*/ 406400 h 1473200"/>
              <a:gd name="connsiteX2" fmla="*/ 0 w 3124200"/>
              <a:gd name="connsiteY2" fmla="*/ 1473200 h 1473200"/>
              <a:gd name="connsiteX3" fmla="*/ 0 w 3124200"/>
              <a:gd name="connsiteY3" fmla="*/ 147320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4200" h="1473200">
                <a:moveTo>
                  <a:pt x="3124200" y="0"/>
                </a:moveTo>
                <a:cubicBezTo>
                  <a:pt x="2292350" y="80433"/>
                  <a:pt x="1460500" y="160867"/>
                  <a:pt x="939800" y="406400"/>
                </a:cubicBezTo>
                <a:cubicBezTo>
                  <a:pt x="419100" y="651933"/>
                  <a:pt x="0" y="1473200"/>
                  <a:pt x="0" y="1473200"/>
                </a:cubicBezTo>
                <a:lnTo>
                  <a:pt x="0" y="1473200"/>
                </a:lnTo>
              </a:path>
            </a:pathLst>
          </a:custGeom>
          <a:noFill/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36027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24651" y="6492876"/>
            <a:ext cx="2133600" cy="365125"/>
          </a:xfrm>
        </p:spPr>
        <p:txBody>
          <a:bodyPr/>
          <a:lstStyle/>
          <a:p>
            <a:pPr>
              <a:defRPr/>
            </a:pPr>
            <a:fld id="{AA80D5D7-D489-4F0A-867E-0D072B0DF06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7806" y="5060"/>
            <a:ext cx="7796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 smtClean="0">
                <a:solidFill>
                  <a:schemeClr val="bg1"/>
                </a:solidFill>
                <a:latin typeface="Futura Md BT" panose="020B0602020204020303" pitchFamily="34" charset="0"/>
              </a:rPr>
              <a:t>DESKTOP BIOPHYSICAL NODES</a:t>
            </a:r>
            <a:endParaRPr lang="en-ZA" sz="2800" b="1" dirty="0">
              <a:solidFill>
                <a:schemeClr val="bg1"/>
              </a:solidFill>
              <a:latin typeface="Futura Md BT" panose="020B06020202040203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37" y="997076"/>
            <a:ext cx="9118600" cy="549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</a:rPr>
              <a:t>Consist of following nodes:</a:t>
            </a: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ZA" sz="2800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	</a:t>
            </a: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- those that cannot be extrapolated through yield 	modelling from the EWR sites.</a:t>
            </a: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ZA" sz="2800" dirty="0">
                <a:solidFill>
                  <a:prstClr val="black"/>
                </a:solidFill>
                <a:latin typeface="Futura Md BT" pitchFamily="34" charset="0"/>
              </a:rPr>
              <a:t>	</a:t>
            </a: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</a:rPr>
              <a:t>- nodes that do not occur in its totality in the KNP</a:t>
            </a:r>
            <a:endParaRPr lang="en-ZA" sz="2800" dirty="0" smtClean="0">
              <a:solidFill>
                <a:prstClr val="black"/>
              </a:solidFill>
              <a:latin typeface="Futura Md BT" pitchFamily="34" charset="0"/>
              <a:cs typeface="Arial" charset="0"/>
            </a:endParaRP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Methods used at the these nodes:</a:t>
            </a:r>
          </a:p>
          <a:p>
            <a:pPr marL="514350" indent="-51435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</a:rPr>
              <a:t>Determine the PES and REC (using PESEIS study results as base)</a:t>
            </a:r>
          </a:p>
          <a:p>
            <a:pPr marL="514350" indent="-51435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Determine whether reasons for change from natural is flow- or non-flow-related.</a:t>
            </a:r>
          </a:p>
          <a:p>
            <a:pPr marL="514350" indent="-51435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</a:rPr>
              <a:t>Use the Revised Desktop Ecological Reserve Model to determine EWRs</a:t>
            </a:r>
            <a:endParaRPr lang="en-ZA" sz="2800" dirty="0" smtClean="0">
              <a:solidFill>
                <a:prstClr val="black"/>
              </a:solidFill>
              <a:latin typeface="Futura Md BT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06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673001" y="3314700"/>
            <a:ext cx="2247999" cy="2146300"/>
          </a:xfrm>
          <a:custGeom>
            <a:avLst/>
            <a:gdLst>
              <a:gd name="connsiteX0" fmla="*/ 1003399 w 2247999"/>
              <a:gd name="connsiteY0" fmla="*/ 0 h 2146300"/>
              <a:gd name="connsiteX1" fmla="*/ 114399 w 2247999"/>
              <a:gd name="connsiteY1" fmla="*/ 838200 h 2146300"/>
              <a:gd name="connsiteX2" fmla="*/ 203299 w 2247999"/>
              <a:gd name="connsiteY2" fmla="*/ 1854200 h 2146300"/>
              <a:gd name="connsiteX3" fmla="*/ 1854299 w 2247999"/>
              <a:gd name="connsiteY3" fmla="*/ 2006600 h 2146300"/>
              <a:gd name="connsiteX4" fmla="*/ 2247999 w 2247999"/>
              <a:gd name="connsiteY4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999" h="2146300">
                <a:moveTo>
                  <a:pt x="1003399" y="0"/>
                </a:moveTo>
                <a:cubicBezTo>
                  <a:pt x="625574" y="264583"/>
                  <a:pt x="247749" y="529167"/>
                  <a:pt x="114399" y="838200"/>
                </a:cubicBezTo>
                <a:cubicBezTo>
                  <a:pt x="-18951" y="1147233"/>
                  <a:pt x="-86684" y="1659467"/>
                  <a:pt x="203299" y="1854200"/>
                </a:cubicBezTo>
                <a:cubicBezTo>
                  <a:pt x="493282" y="2048933"/>
                  <a:pt x="1513516" y="1957917"/>
                  <a:pt x="1854299" y="2006600"/>
                </a:cubicBezTo>
                <a:cubicBezTo>
                  <a:pt x="2195082" y="2055283"/>
                  <a:pt x="2221540" y="2100791"/>
                  <a:pt x="2247999" y="2146300"/>
                </a:cubicBezTo>
              </a:path>
            </a:pathLst>
          </a:custGeom>
          <a:noFill/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3" name="Picture 2" descr="C:\MyFiles\Letaba\TaskD1LetStatusQ\Letaba PESEIS\Nodes\biphysical-nod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t="56412" r="62373" b="14772"/>
          <a:stretch/>
        </p:blipFill>
        <p:spPr bwMode="auto">
          <a:xfrm>
            <a:off x="317714" y="1994977"/>
            <a:ext cx="8475162" cy="486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130528" y="1451088"/>
            <a:ext cx="8849533" cy="3103470"/>
          </a:xfrm>
          <a:custGeom>
            <a:avLst/>
            <a:gdLst>
              <a:gd name="connsiteX0" fmla="*/ 891153 w 8849533"/>
              <a:gd name="connsiteY0" fmla="*/ 187427 h 3103470"/>
              <a:gd name="connsiteX1" fmla="*/ 844658 w 8849533"/>
              <a:gd name="connsiteY1" fmla="*/ 272668 h 3103470"/>
              <a:gd name="connsiteX2" fmla="*/ 821411 w 8849533"/>
              <a:gd name="connsiteY2" fmla="*/ 295915 h 3103470"/>
              <a:gd name="connsiteX3" fmla="*/ 805912 w 8849533"/>
              <a:gd name="connsiteY3" fmla="*/ 326912 h 3103470"/>
              <a:gd name="connsiteX4" fmla="*/ 782665 w 8849533"/>
              <a:gd name="connsiteY4" fmla="*/ 357909 h 3103470"/>
              <a:gd name="connsiteX5" fmla="*/ 751668 w 8849533"/>
              <a:gd name="connsiteY5" fmla="*/ 404404 h 3103470"/>
              <a:gd name="connsiteX6" fmla="*/ 705173 w 8849533"/>
              <a:gd name="connsiteY6" fmla="*/ 466397 h 3103470"/>
              <a:gd name="connsiteX7" fmla="*/ 619933 w 8849533"/>
              <a:gd name="connsiteY7" fmla="*/ 543888 h 3103470"/>
              <a:gd name="connsiteX8" fmla="*/ 588936 w 8849533"/>
              <a:gd name="connsiteY8" fmla="*/ 590383 h 3103470"/>
              <a:gd name="connsiteX9" fmla="*/ 573438 w 8849533"/>
              <a:gd name="connsiteY9" fmla="*/ 613631 h 3103470"/>
              <a:gd name="connsiteX10" fmla="*/ 557939 w 8849533"/>
              <a:gd name="connsiteY10" fmla="*/ 660126 h 3103470"/>
              <a:gd name="connsiteX11" fmla="*/ 511444 w 8849533"/>
              <a:gd name="connsiteY11" fmla="*/ 722119 h 3103470"/>
              <a:gd name="connsiteX12" fmla="*/ 488197 w 8849533"/>
              <a:gd name="connsiteY12" fmla="*/ 768614 h 3103470"/>
              <a:gd name="connsiteX13" fmla="*/ 457200 w 8849533"/>
              <a:gd name="connsiteY13" fmla="*/ 830607 h 3103470"/>
              <a:gd name="connsiteX14" fmla="*/ 426204 w 8849533"/>
              <a:gd name="connsiteY14" fmla="*/ 884851 h 3103470"/>
              <a:gd name="connsiteX15" fmla="*/ 395207 w 8849533"/>
              <a:gd name="connsiteY15" fmla="*/ 954593 h 3103470"/>
              <a:gd name="connsiteX16" fmla="*/ 356461 w 8849533"/>
              <a:gd name="connsiteY16" fmla="*/ 1047583 h 3103470"/>
              <a:gd name="connsiteX17" fmla="*/ 333214 w 8849533"/>
              <a:gd name="connsiteY17" fmla="*/ 1094078 h 3103470"/>
              <a:gd name="connsiteX18" fmla="*/ 309966 w 8849533"/>
              <a:gd name="connsiteY18" fmla="*/ 1148322 h 3103470"/>
              <a:gd name="connsiteX19" fmla="*/ 294468 w 8849533"/>
              <a:gd name="connsiteY19" fmla="*/ 1171570 h 3103470"/>
              <a:gd name="connsiteX20" fmla="*/ 278970 w 8849533"/>
              <a:gd name="connsiteY20" fmla="*/ 1210315 h 3103470"/>
              <a:gd name="connsiteX21" fmla="*/ 271221 w 8849533"/>
              <a:gd name="connsiteY21" fmla="*/ 1241312 h 3103470"/>
              <a:gd name="connsiteX22" fmla="*/ 240224 w 8849533"/>
              <a:gd name="connsiteY22" fmla="*/ 1287807 h 3103470"/>
              <a:gd name="connsiteX23" fmla="*/ 224726 w 8849533"/>
              <a:gd name="connsiteY23" fmla="*/ 1404044 h 3103470"/>
              <a:gd name="connsiteX24" fmla="*/ 216977 w 8849533"/>
              <a:gd name="connsiteY24" fmla="*/ 1574526 h 3103470"/>
              <a:gd name="connsiteX25" fmla="*/ 193729 w 8849533"/>
              <a:gd name="connsiteY25" fmla="*/ 1621020 h 3103470"/>
              <a:gd name="connsiteX26" fmla="*/ 154983 w 8849533"/>
              <a:gd name="connsiteY26" fmla="*/ 1675265 h 3103470"/>
              <a:gd name="connsiteX27" fmla="*/ 147234 w 8849533"/>
              <a:gd name="connsiteY27" fmla="*/ 1698512 h 3103470"/>
              <a:gd name="connsiteX28" fmla="*/ 108489 w 8849533"/>
              <a:gd name="connsiteY28" fmla="*/ 1737258 h 3103470"/>
              <a:gd name="connsiteX29" fmla="*/ 92990 w 8849533"/>
              <a:gd name="connsiteY29" fmla="*/ 1752756 h 3103470"/>
              <a:gd name="connsiteX30" fmla="*/ 77492 w 8849533"/>
              <a:gd name="connsiteY30" fmla="*/ 1776004 h 3103470"/>
              <a:gd name="connsiteX31" fmla="*/ 54244 w 8849533"/>
              <a:gd name="connsiteY31" fmla="*/ 1791502 h 3103470"/>
              <a:gd name="connsiteX32" fmla="*/ 15499 w 8849533"/>
              <a:gd name="connsiteY32" fmla="*/ 1884492 h 3103470"/>
              <a:gd name="connsiteX33" fmla="*/ 0 w 8849533"/>
              <a:gd name="connsiteY33" fmla="*/ 1954234 h 3103470"/>
              <a:gd name="connsiteX34" fmla="*/ 7750 w 8849533"/>
              <a:gd name="connsiteY34" fmla="*/ 2078220 h 3103470"/>
              <a:gd name="connsiteX35" fmla="*/ 23248 w 8849533"/>
              <a:gd name="connsiteY35" fmla="*/ 2155712 h 3103470"/>
              <a:gd name="connsiteX36" fmla="*/ 30997 w 8849533"/>
              <a:gd name="connsiteY36" fmla="*/ 2202207 h 3103470"/>
              <a:gd name="connsiteX37" fmla="*/ 54244 w 8849533"/>
              <a:gd name="connsiteY37" fmla="*/ 2581915 h 3103470"/>
              <a:gd name="connsiteX38" fmla="*/ 85241 w 8849533"/>
              <a:gd name="connsiteY38" fmla="*/ 2667156 h 3103470"/>
              <a:gd name="connsiteX39" fmla="*/ 108489 w 8849533"/>
              <a:gd name="connsiteY39" fmla="*/ 2721400 h 3103470"/>
              <a:gd name="connsiteX40" fmla="*/ 131736 w 8849533"/>
              <a:gd name="connsiteY40" fmla="*/ 2775644 h 3103470"/>
              <a:gd name="connsiteX41" fmla="*/ 178231 w 8849533"/>
              <a:gd name="connsiteY41" fmla="*/ 2822139 h 3103470"/>
              <a:gd name="connsiteX42" fmla="*/ 224726 w 8849533"/>
              <a:gd name="connsiteY42" fmla="*/ 2868634 h 3103470"/>
              <a:gd name="connsiteX43" fmla="*/ 263472 w 8849533"/>
              <a:gd name="connsiteY43" fmla="*/ 2907380 h 3103470"/>
              <a:gd name="connsiteX44" fmla="*/ 286719 w 8849533"/>
              <a:gd name="connsiteY44" fmla="*/ 2930627 h 3103470"/>
              <a:gd name="connsiteX45" fmla="*/ 317716 w 8849533"/>
              <a:gd name="connsiteY45" fmla="*/ 2946126 h 3103470"/>
              <a:gd name="connsiteX46" fmla="*/ 340963 w 8849533"/>
              <a:gd name="connsiteY46" fmla="*/ 2969373 h 3103470"/>
              <a:gd name="connsiteX47" fmla="*/ 387458 w 8849533"/>
              <a:gd name="connsiteY47" fmla="*/ 3000370 h 3103470"/>
              <a:gd name="connsiteX48" fmla="*/ 418455 w 8849533"/>
              <a:gd name="connsiteY48" fmla="*/ 3023617 h 3103470"/>
              <a:gd name="connsiteX49" fmla="*/ 449451 w 8849533"/>
              <a:gd name="connsiteY49" fmla="*/ 3031366 h 3103470"/>
              <a:gd name="connsiteX50" fmla="*/ 480448 w 8849533"/>
              <a:gd name="connsiteY50" fmla="*/ 3054614 h 3103470"/>
              <a:gd name="connsiteX51" fmla="*/ 534692 w 8849533"/>
              <a:gd name="connsiteY51" fmla="*/ 3077861 h 3103470"/>
              <a:gd name="connsiteX52" fmla="*/ 565689 w 8849533"/>
              <a:gd name="connsiteY52" fmla="*/ 3085610 h 3103470"/>
              <a:gd name="connsiteX53" fmla="*/ 712922 w 8849533"/>
              <a:gd name="connsiteY53" fmla="*/ 3093359 h 3103470"/>
              <a:gd name="connsiteX54" fmla="*/ 945397 w 8849533"/>
              <a:gd name="connsiteY54" fmla="*/ 3093359 h 3103470"/>
              <a:gd name="connsiteX55" fmla="*/ 1154624 w 8849533"/>
              <a:gd name="connsiteY55" fmla="*/ 3085610 h 3103470"/>
              <a:gd name="connsiteX56" fmla="*/ 1177872 w 8849533"/>
              <a:gd name="connsiteY56" fmla="*/ 3062363 h 3103470"/>
              <a:gd name="connsiteX57" fmla="*/ 1201119 w 8849533"/>
              <a:gd name="connsiteY57" fmla="*/ 3046865 h 3103470"/>
              <a:gd name="connsiteX58" fmla="*/ 1216617 w 8849533"/>
              <a:gd name="connsiteY58" fmla="*/ 3000370 h 3103470"/>
              <a:gd name="connsiteX59" fmla="*/ 1247614 w 8849533"/>
              <a:gd name="connsiteY59" fmla="*/ 2953875 h 3103470"/>
              <a:gd name="connsiteX60" fmla="*/ 1255363 w 8849533"/>
              <a:gd name="connsiteY60" fmla="*/ 2922878 h 3103470"/>
              <a:gd name="connsiteX61" fmla="*/ 1263112 w 8849533"/>
              <a:gd name="connsiteY61" fmla="*/ 2899631 h 3103470"/>
              <a:gd name="connsiteX62" fmla="*/ 1247614 w 8849533"/>
              <a:gd name="connsiteY62" fmla="*/ 2884132 h 3103470"/>
              <a:gd name="connsiteX63" fmla="*/ 1201119 w 8849533"/>
              <a:gd name="connsiteY63" fmla="*/ 2853136 h 3103470"/>
              <a:gd name="connsiteX64" fmla="*/ 1170122 w 8849533"/>
              <a:gd name="connsiteY64" fmla="*/ 2845387 h 3103470"/>
              <a:gd name="connsiteX65" fmla="*/ 1146875 w 8849533"/>
              <a:gd name="connsiteY65" fmla="*/ 2837637 h 3103470"/>
              <a:gd name="connsiteX66" fmla="*/ 1061634 w 8849533"/>
              <a:gd name="connsiteY66" fmla="*/ 2829888 h 3103470"/>
              <a:gd name="connsiteX67" fmla="*/ 1038387 w 8849533"/>
              <a:gd name="connsiteY67" fmla="*/ 2822139 h 3103470"/>
              <a:gd name="connsiteX68" fmla="*/ 991892 w 8849533"/>
              <a:gd name="connsiteY68" fmla="*/ 2798892 h 3103470"/>
              <a:gd name="connsiteX69" fmla="*/ 968644 w 8849533"/>
              <a:gd name="connsiteY69" fmla="*/ 2760146 h 3103470"/>
              <a:gd name="connsiteX70" fmla="*/ 945397 w 8849533"/>
              <a:gd name="connsiteY70" fmla="*/ 2713651 h 3103470"/>
              <a:gd name="connsiteX71" fmla="*/ 953146 w 8849533"/>
              <a:gd name="connsiteY71" fmla="*/ 2643909 h 3103470"/>
              <a:gd name="connsiteX72" fmla="*/ 968644 w 8849533"/>
              <a:gd name="connsiteY72" fmla="*/ 2620661 h 3103470"/>
              <a:gd name="connsiteX73" fmla="*/ 1007390 w 8849533"/>
              <a:gd name="connsiteY73" fmla="*/ 2589665 h 3103470"/>
              <a:gd name="connsiteX74" fmla="*/ 1038387 w 8849533"/>
              <a:gd name="connsiteY74" fmla="*/ 2581915 h 3103470"/>
              <a:gd name="connsiteX75" fmla="*/ 1061634 w 8849533"/>
              <a:gd name="connsiteY75" fmla="*/ 2574166 h 3103470"/>
              <a:gd name="connsiteX76" fmla="*/ 1092631 w 8849533"/>
              <a:gd name="connsiteY76" fmla="*/ 2558668 h 3103470"/>
              <a:gd name="connsiteX77" fmla="*/ 1115878 w 8849533"/>
              <a:gd name="connsiteY77" fmla="*/ 2543170 h 3103470"/>
              <a:gd name="connsiteX78" fmla="*/ 1185621 w 8849533"/>
              <a:gd name="connsiteY78" fmla="*/ 2535420 h 3103470"/>
              <a:gd name="connsiteX79" fmla="*/ 1301858 w 8849533"/>
              <a:gd name="connsiteY79" fmla="*/ 2512173 h 3103470"/>
              <a:gd name="connsiteX80" fmla="*/ 1387099 w 8849533"/>
              <a:gd name="connsiteY80" fmla="*/ 2488926 h 3103470"/>
              <a:gd name="connsiteX81" fmla="*/ 1557580 w 8849533"/>
              <a:gd name="connsiteY81" fmla="*/ 2481176 h 3103470"/>
              <a:gd name="connsiteX82" fmla="*/ 1588577 w 8849533"/>
              <a:gd name="connsiteY82" fmla="*/ 2473427 h 3103470"/>
              <a:gd name="connsiteX83" fmla="*/ 1611824 w 8849533"/>
              <a:gd name="connsiteY83" fmla="*/ 2465678 h 3103470"/>
              <a:gd name="connsiteX84" fmla="*/ 1689316 w 8849533"/>
              <a:gd name="connsiteY84" fmla="*/ 2457929 h 3103470"/>
              <a:gd name="connsiteX85" fmla="*/ 1766807 w 8849533"/>
              <a:gd name="connsiteY85" fmla="*/ 2434681 h 3103470"/>
              <a:gd name="connsiteX86" fmla="*/ 1836550 w 8849533"/>
              <a:gd name="connsiteY86" fmla="*/ 2426932 h 3103470"/>
              <a:gd name="connsiteX87" fmla="*/ 1883044 w 8849533"/>
              <a:gd name="connsiteY87" fmla="*/ 2411434 h 3103470"/>
              <a:gd name="connsiteX88" fmla="*/ 1937289 w 8849533"/>
              <a:gd name="connsiteY88" fmla="*/ 2380437 h 3103470"/>
              <a:gd name="connsiteX89" fmla="*/ 2030278 w 8849533"/>
              <a:gd name="connsiteY89" fmla="*/ 2333943 h 3103470"/>
              <a:gd name="connsiteX90" fmla="*/ 2045777 w 8849533"/>
              <a:gd name="connsiteY90" fmla="*/ 2318444 h 3103470"/>
              <a:gd name="connsiteX91" fmla="*/ 2092272 w 8849533"/>
              <a:gd name="connsiteY91" fmla="*/ 2287448 h 3103470"/>
              <a:gd name="connsiteX92" fmla="*/ 2107770 w 8849533"/>
              <a:gd name="connsiteY92" fmla="*/ 2271949 h 3103470"/>
              <a:gd name="connsiteX93" fmla="*/ 2138766 w 8849533"/>
              <a:gd name="connsiteY93" fmla="*/ 2264200 h 3103470"/>
              <a:gd name="connsiteX94" fmla="*/ 2162014 w 8849533"/>
              <a:gd name="connsiteY94" fmla="*/ 2225454 h 3103470"/>
              <a:gd name="connsiteX95" fmla="*/ 2146516 w 8849533"/>
              <a:gd name="connsiteY95" fmla="*/ 2202207 h 3103470"/>
              <a:gd name="connsiteX96" fmla="*/ 2123268 w 8849533"/>
              <a:gd name="connsiteY96" fmla="*/ 2116966 h 3103470"/>
              <a:gd name="connsiteX97" fmla="*/ 2115519 w 8849533"/>
              <a:gd name="connsiteY97" fmla="*/ 2093719 h 3103470"/>
              <a:gd name="connsiteX98" fmla="*/ 2107770 w 8849533"/>
              <a:gd name="connsiteY98" fmla="*/ 2070471 h 3103470"/>
              <a:gd name="connsiteX99" fmla="*/ 2115519 w 8849533"/>
              <a:gd name="connsiteY99" fmla="*/ 2023976 h 3103470"/>
              <a:gd name="connsiteX100" fmla="*/ 2138766 w 8849533"/>
              <a:gd name="connsiteY100" fmla="*/ 2016227 h 3103470"/>
              <a:gd name="connsiteX101" fmla="*/ 2154265 w 8849533"/>
              <a:gd name="connsiteY101" fmla="*/ 2000729 h 3103470"/>
              <a:gd name="connsiteX102" fmla="*/ 2200760 w 8849533"/>
              <a:gd name="connsiteY102" fmla="*/ 1985231 h 3103470"/>
              <a:gd name="connsiteX103" fmla="*/ 2247255 w 8849533"/>
              <a:gd name="connsiteY103" fmla="*/ 1961983 h 3103470"/>
              <a:gd name="connsiteX104" fmla="*/ 2293750 w 8849533"/>
              <a:gd name="connsiteY104" fmla="*/ 1938736 h 3103470"/>
              <a:gd name="connsiteX105" fmla="*/ 2332495 w 8849533"/>
              <a:gd name="connsiteY105" fmla="*/ 1907739 h 3103470"/>
              <a:gd name="connsiteX106" fmla="*/ 2347994 w 8849533"/>
              <a:gd name="connsiteY106" fmla="*/ 1884492 h 3103470"/>
              <a:gd name="connsiteX107" fmla="*/ 2378990 w 8849533"/>
              <a:gd name="connsiteY107" fmla="*/ 1868993 h 3103470"/>
              <a:gd name="connsiteX108" fmla="*/ 2456482 w 8849533"/>
              <a:gd name="connsiteY108" fmla="*/ 1853495 h 3103470"/>
              <a:gd name="connsiteX109" fmla="*/ 2487478 w 8849533"/>
              <a:gd name="connsiteY109" fmla="*/ 1845746 h 3103470"/>
              <a:gd name="connsiteX110" fmla="*/ 2502977 w 8849533"/>
              <a:gd name="connsiteY110" fmla="*/ 1830248 h 3103470"/>
              <a:gd name="connsiteX111" fmla="*/ 2533973 w 8849533"/>
              <a:gd name="connsiteY111" fmla="*/ 1783753 h 3103470"/>
              <a:gd name="connsiteX112" fmla="*/ 2549472 w 8849533"/>
              <a:gd name="connsiteY112" fmla="*/ 1737258 h 3103470"/>
              <a:gd name="connsiteX113" fmla="*/ 2557221 w 8849533"/>
              <a:gd name="connsiteY113" fmla="*/ 1714010 h 3103470"/>
              <a:gd name="connsiteX114" fmla="*/ 2580468 w 8849533"/>
              <a:gd name="connsiteY114" fmla="*/ 1690763 h 3103470"/>
              <a:gd name="connsiteX115" fmla="*/ 2611465 w 8849533"/>
              <a:gd name="connsiteY115" fmla="*/ 1636519 h 3103470"/>
              <a:gd name="connsiteX116" fmla="*/ 2619214 w 8849533"/>
              <a:gd name="connsiteY116" fmla="*/ 1613271 h 3103470"/>
              <a:gd name="connsiteX117" fmla="*/ 2650211 w 8849533"/>
              <a:gd name="connsiteY117" fmla="*/ 1566776 h 3103470"/>
              <a:gd name="connsiteX118" fmla="*/ 2665709 w 8849533"/>
              <a:gd name="connsiteY118" fmla="*/ 1489285 h 3103470"/>
              <a:gd name="connsiteX119" fmla="*/ 2681207 w 8849533"/>
              <a:gd name="connsiteY119" fmla="*/ 1442790 h 3103470"/>
              <a:gd name="connsiteX120" fmla="*/ 2727702 w 8849533"/>
              <a:gd name="connsiteY120" fmla="*/ 1427292 h 3103470"/>
              <a:gd name="connsiteX121" fmla="*/ 2766448 w 8849533"/>
              <a:gd name="connsiteY121" fmla="*/ 1396295 h 3103470"/>
              <a:gd name="connsiteX122" fmla="*/ 2789695 w 8849533"/>
              <a:gd name="connsiteY122" fmla="*/ 1388546 h 3103470"/>
              <a:gd name="connsiteX123" fmla="*/ 2828441 w 8849533"/>
              <a:gd name="connsiteY123" fmla="*/ 1357549 h 3103470"/>
              <a:gd name="connsiteX124" fmla="*/ 2882685 w 8849533"/>
              <a:gd name="connsiteY124" fmla="*/ 1326553 h 3103470"/>
              <a:gd name="connsiteX125" fmla="*/ 2913682 w 8849533"/>
              <a:gd name="connsiteY125" fmla="*/ 1318804 h 3103470"/>
              <a:gd name="connsiteX126" fmla="*/ 2991173 w 8849533"/>
              <a:gd name="connsiteY126" fmla="*/ 1287807 h 3103470"/>
              <a:gd name="connsiteX127" fmla="*/ 3014421 w 8849533"/>
              <a:gd name="connsiteY127" fmla="*/ 1280058 h 3103470"/>
              <a:gd name="connsiteX128" fmla="*/ 3037668 w 8849533"/>
              <a:gd name="connsiteY128" fmla="*/ 1272309 h 3103470"/>
              <a:gd name="connsiteX129" fmla="*/ 3053166 w 8849533"/>
              <a:gd name="connsiteY129" fmla="*/ 1256810 h 3103470"/>
              <a:gd name="connsiteX130" fmla="*/ 3099661 w 8849533"/>
              <a:gd name="connsiteY130" fmla="*/ 1241312 h 3103470"/>
              <a:gd name="connsiteX131" fmla="*/ 3122909 w 8849533"/>
              <a:gd name="connsiteY131" fmla="*/ 1233563 h 3103470"/>
              <a:gd name="connsiteX132" fmla="*/ 3161655 w 8849533"/>
              <a:gd name="connsiteY132" fmla="*/ 1225814 h 3103470"/>
              <a:gd name="connsiteX133" fmla="*/ 3208150 w 8849533"/>
              <a:gd name="connsiteY133" fmla="*/ 1210315 h 3103470"/>
              <a:gd name="connsiteX134" fmla="*/ 3332136 w 8849533"/>
              <a:gd name="connsiteY134" fmla="*/ 1218065 h 3103470"/>
              <a:gd name="connsiteX135" fmla="*/ 3409627 w 8849533"/>
              <a:gd name="connsiteY135" fmla="*/ 1241312 h 3103470"/>
              <a:gd name="connsiteX136" fmla="*/ 3502617 w 8849533"/>
              <a:gd name="connsiteY136" fmla="*/ 1256810 h 3103470"/>
              <a:gd name="connsiteX137" fmla="*/ 3549112 w 8849533"/>
              <a:gd name="connsiteY137" fmla="*/ 1241312 h 3103470"/>
              <a:gd name="connsiteX138" fmla="*/ 3564611 w 8849533"/>
              <a:gd name="connsiteY138" fmla="*/ 1225814 h 3103470"/>
              <a:gd name="connsiteX139" fmla="*/ 3611105 w 8849533"/>
              <a:gd name="connsiteY139" fmla="*/ 1210315 h 3103470"/>
              <a:gd name="connsiteX140" fmla="*/ 3773838 w 8849533"/>
              <a:gd name="connsiteY140" fmla="*/ 1218065 h 3103470"/>
              <a:gd name="connsiteX141" fmla="*/ 3797085 w 8849533"/>
              <a:gd name="connsiteY141" fmla="*/ 1225814 h 3103470"/>
              <a:gd name="connsiteX142" fmla="*/ 3835831 w 8849533"/>
              <a:gd name="connsiteY142" fmla="*/ 1233563 h 3103470"/>
              <a:gd name="connsiteX143" fmla="*/ 3897824 w 8849533"/>
              <a:gd name="connsiteY143" fmla="*/ 1249061 h 3103470"/>
              <a:gd name="connsiteX144" fmla="*/ 3959817 w 8849533"/>
              <a:gd name="connsiteY144" fmla="*/ 1256810 h 3103470"/>
              <a:gd name="connsiteX145" fmla="*/ 4045058 w 8849533"/>
              <a:gd name="connsiteY145" fmla="*/ 1249061 h 3103470"/>
              <a:gd name="connsiteX146" fmla="*/ 4068305 w 8849533"/>
              <a:gd name="connsiteY146" fmla="*/ 1241312 h 3103470"/>
              <a:gd name="connsiteX147" fmla="*/ 4099302 w 8849533"/>
              <a:gd name="connsiteY147" fmla="*/ 1233563 h 3103470"/>
              <a:gd name="connsiteX148" fmla="*/ 4145797 w 8849533"/>
              <a:gd name="connsiteY148" fmla="*/ 1218065 h 3103470"/>
              <a:gd name="connsiteX149" fmla="*/ 4169044 w 8849533"/>
              <a:gd name="connsiteY149" fmla="*/ 1210315 h 3103470"/>
              <a:gd name="connsiteX150" fmla="*/ 4207790 w 8849533"/>
              <a:gd name="connsiteY150" fmla="*/ 1202566 h 3103470"/>
              <a:gd name="connsiteX151" fmla="*/ 4231038 w 8849533"/>
              <a:gd name="connsiteY151" fmla="*/ 1194817 h 3103470"/>
              <a:gd name="connsiteX152" fmla="*/ 4401519 w 8849533"/>
              <a:gd name="connsiteY152" fmla="*/ 1179319 h 3103470"/>
              <a:gd name="connsiteX153" fmla="*/ 4424766 w 8849533"/>
              <a:gd name="connsiteY153" fmla="*/ 1171570 h 3103470"/>
              <a:gd name="connsiteX154" fmla="*/ 4556502 w 8849533"/>
              <a:gd name="connsiteY154" fmla="*/ 1156071 h 3103470"/>
              <a:gd name="connsiteX155" fmla="*/ 4579750 w 8849533"/>
              <a:gd name="connsiteY155" fmla="*/ 1148322 h 3103470"/>
              <a:gd name="connsiteX156" fmla="*/ 4819973 w 8849533"/>
              <a:gd name="connsiteY156" fmla="*/ 1132824 h 3103470"/>
              <a:gd name="connsiteX157" fmla="*/ 4866468 w 8849533"/>
              <a:gd name="connsiteY157" fmla="*/ 1117326 h 3103470"/>
              <a:gd name="connsiteX158" fmla="*/ 4889716 w 8849533"/>
              <a:gd name="connsiteY158" fmla="*/ 1109576 h 3103470"/>
              <a:gd name="connsiteX159" fmla="*/ 4912963 w 8849533"/>
              <a:gd name="connsiteY159" fmla="*/ 1094078 h 3103470"/>
              <a:gd name="connsiteX160" fmla="*/ 4928461 w 8849533"/>
              <a:gd name="connsiteY160" fmla="*/ 1070831 h 3103470"/>
              <a:gd name="connsiteX161" fmla="*/ 4943960 w 8849533"/>
              <a:gd name="connsiteY161" fmla="*/ 1055332 h 3103470"/>
              <a:gd name="connsiteX162" fmla="*/ 4998204 w 8849533"/>
              <a:gd name="connsiteY162" fmla="*/ 1016587 h 3103470"/>
              <a:gd name="connsiteX163" fmla="*/ 5036950 w 8849533"/>
              <a:gd name="connsiteY163" fmla="*/ 1032085 h 3103470"/>
              <a:gd name="connsiteX164" fmla="*/ 5052448 w 8849533"/>
              <a:gd name="connsiteY164" fmla="*/ 1055332 h 3103470"/>
              <a:gd name="connsiteX165" fmla="*/ 5122190 w 8849533"/>
              <a:gd name="connsiteY165" fmla="*/ 1047583 h 3103470"/>
              <a:gd name="connsiteX166" fmla="*/ 5199682 w 8849533"/>
              <a:gd name="connsiteY166" fmla="*/ 1024336 h 3103470"/>
              <a:gd name="connsiteX167" fmla="*/ 5222929 w 8849533"/>
              <a:gd name="connsiteY167" fmla="*/ 1016587 h 3103470"/>
              <a:gd name="connsiteX168" fmla="*/ 5284922 w 8849533"/>
              <a:gd name="connsiteY168" fmla="*/ 985590 h 3103470"/>
              <a:gd name="connsiteX169" fmla="*/ 5284922 w 8849533"/>
              <a:gd name="connsiteY169" fmla="*/ 985590 h 3103470"/>
              <a:gd name="connsiteX170" fmla="*/ 5331417 w 8849533"/>
              <a:gd name="connsiteY170" fmla="*/ 962343 h 3103470"/>
              <a:gd name="connsiteX171" fmla="*/ 5346916 w 8849533"/>
              <a:gd name="connsiteY171" fmla="*/ 946844 h 3103470"/>
              <a:gd name="connsiteX172" fmla="*/ 5401160 w 8849533"/>
              <a:gd name="connsiteY172" fmla="*/ 908098 h 3103470"/>
              <a:gd name="connsiteX173" fmla="*/ 5447655 w 8849533"/>
              <a:gd name="connsiteY173" fmla="*/ 846105 h 3103470"/>
              <a:gd name="connsiteX174" fmla="*/ 5455404 w 8849533"/>
              <a:gd name="connsiteY174" fmla="*/ 822858 h 3103470"/>
              <a:gd name="connsiteX175" fmla="*/ 5470902 w 8849533"/>
              <a:gd name="connsiteY175" fmla="*/ 807359 h 3103470"/>
              <a:gd name="connsiteX176" fmla="*/ 5525146 w 8849533"/>
              <a:gd name="connsiteY176" fmla="*/ 784112 h 3103470"/>
              <a:gd name="connsiteX177" fmla="*/ 5556143 w 8849533"/>
              <a:gd name="connsiteY177" fmla="*/ 776363 h 3103470"/>
              <a:gd name="connsiteX178" fmla="*/ 5579390 w 8849533"/>
              <a:gd name="connsiteY178" fmla="*/ 760865 h 3103470"/>
              <a:gd name="connsiteX179" fmla="*/ 5633634 w 8849533"/>
              <a:gd name="connsiteY179" fmla="*/ 745366 h 3103470"/>
              <a:gd name="connsiteX180" fmla="*/ 5680129 w 8849533"/>
              <a:gd name="connsiteY180" fmla="*/ 729868 h 3103470"/>
              <a:gd name="connsiteX181" fmla="*/ 5757621 w 8849533"/>
              <a:gd name="connsiteY181" fmla="*/ 714370 h 3103470"/>
              <a:gd name="connsiteX182" fmla="*/ 5780868 w 8849533"/>
              <a:gd name="connsiteY182" fmla="*/ 706620 h 3103470"/>
              <a:gd name="connsiteX183" fmla="*/ 5827363 w 8849533"/>
              <a:gd name="connsiteY183" fmla="*/ 675624 h 3103470"/>
              <a:gd name="connsiteX184" fmla="*/ 5850611 w 8849533"/>
              <a:gd name="connsiteY184" fmla="*/ 660126 h 3103470"/>
              <a:gd name="connsiteX185" fmla="*/ 5904855 w 8849533"/>
              <a:gd name="connsiteY185" fmla="*/ 629129 h 3103470"/>
              <a:gd name="connsiteX186" fmla="*/ 5928102 w 8849533"/>
              <a:gd name="connsiteY186" fmla="*/ 605881 h 3103470"/>
              <a:gd name="connsiteX187" fmla="*/ 5974597 w 8849533"/>
              <a:gd name="connsiteY187" fmla="*/ 582634 h 3103470"/>
              <a:gd name="connsiteX188" fmla="*/ 6013343 w 8849533"/>
              <a:gd name="connsiteY188" fmla="*/ 551637 h 3103470"/>
              <a:gd name="connsiteX189" fmla="*/ 6036590 w 8849533"/>
              <a:gd name="connsiteY189" fmla="*/ 536139 h 3103470"/>
              <a:gd name="connsiteX190" fmla="*/ 6083085 w 8849533"/>
              <a:gd name="connsiteY190" fmla="*/ 520641 h 3103470"/>
              <a:gd name="connsiteX191" fmla="*/ 6137329 w 8849533"/>
              <a:gd name="connsiteY191" fmla="*/ 505143 h 3103470"/>
              <a:gd name="connsiteX192" fmla="*/ 6183824 w 8849533"/>
              <a:gd name="connsiteY192" fmla="*/ 497393 h 3103470"/>
              <a:gd name="connsiteX193" fmla="*/ 6238068 w 8849533"/>
              <a:gd name="connsiteY193" fmla="*/ 489644 h 3103470"/>
              <a:gd name="connsiteX194" fmla="*/ 6331058 w 8849533"/>
              <a:gd name="connsiteY194" fmla="*/ 481895 h 3103470"/>
              <a:gd name="connsiteX195" fmla="*/ 6424048 w 8849533"/>
              <a:gd name="connsiteY195" fmla="*/ 466397 h 3103470"/>
              <a:gd name="connsiteX196" fmla="*/ 6447295 w 8849533"/>
              <a:gd name="connsiteY196" fmla="*/ 474146 h 3103470"/>
              <a:gd name="connsiteX197" fmla="*/ 6462794 w 8849533"/>
              <a:gd name="connsiteY197" fmla="*/ 497393 h 3103470"/>
              <a:gd name="connsiteX198" fmla="*/ 6478292 w 8849533"/>
              <a:gd name="connsiteY198" fmla="*/ 512892 h 3103470"/>
              <a:gd name="connsiteX199" fmla="*/ 6493790 w 8849533"/>
              <a:gd name="connsiteY199" fmla="*/ 559387 h 3103470"/>
              <a:gd name="connsiteX200" fmla="*/ 6509289 w 8849533"/>
              <a:gd name="connsiteY200" fmla="*/ 884851 h 3103470"/>
              <a:gd name="connsiteX201" fmla="*/ 6517038 w 8849533"/>
              <a:gd name="connsiteY201" fmla="*/ 908098 h 3103470"/>
              <a:gd name="connsiteX202" fmla="*/ 6563533 w 8849533"/>
              <a:gd name="connsiteY202" fmla="*/ 954593 h 3103470"/>
              <a:gd name="connsiteX203" fmla="*/ 6617777 w 8849533"/>
              <a:gd name="connsiteY203" fmla="*/ 977841 h 3103470"/>
              <a:gd name="connsiteX204" fmla="*/ 6664272 w 8849533"/>
              <a:gd name="connsiteY204" fmla="*/ 993339 h 3103470"/>
              <a:gd name="connsiteX205" fmla="*/ 6687519 w 8849533"/>
              <a:gd name="connsiteY205" fmla="*/ 1001088 h 3103470"/>
              <a:gd name="connsiteX206" fmla="*/ 6710766 w 8849533"/>
              <a:gd name="connsiteY206" fmla="*/ 1008837 h 3103470"/>
              <a:gd name="connsiteX207" fmla="*/ 6741763 w 8849533"/>
              <a:gd name="connsiteY207" fmla="*/ 1024336 h 3103470"/>
              <a:gd name="connsiteX208" fmla="*/ 6803756 w 8849533"/>
              <a:gd name="connsiteY208" fmla="*/ 1039834 h 3103470"/>
              <a:gd name="connsiteX209" fmla="*/ 6850251 w 8849533"/>
              <a:gd name="connsiteY209" fmla="*/ 1063081 h 3103470"/>
              <a:gd name="connsiteX210" fmla="*/ 6873499 w 8849533"/>
              <a:gd name="connsiteY210" fmla="*/ 1078580 h 3103470"/>
              <a:gd name="connsiteX211" fmla="*/ 6919994 w 8849533"/>
              <a:gd name="connsiteY211" fmla="*/ 1094078 h 3103470"/>
              <a:gd name="connsiteX212" fmla="*/ 6966489 w 8849533"/>
              <a:gd name="connsiteY212" fmla="*/ 1125075 h 3103470"/>
              <a:gd name="connsiteX213" fmla="*/ 7020733 w 8849533"/>
              <a:gd name="connsiteY213" fmla="*/ 1179319 h 3103470"/>
              <a:gd name="connsiteX214" fmla="*/ 7028482 w 8849533"/>
              <a:gd name="connsiteY214" fmla="*/ 1202566 h 3103470"/>
              <a:gd name="connsiteX215" fmla="*/ 7067227 w 8849533"/>
              <a:gd name="connsiteY215" fmla="*/ 1233563 h 3103470"/>
              <a:gd name="connsiteX216" fmla="*/ 7082726 w 8849533"/>
              <a:gd name="connsiteY216" fmla="*/ 1249061 h 3103470"/>
              <a:gd name="connsiteX217" fmla="*/ 7121472 w 8849533"/>
              <a:gd name="connsiteY217" fmla="*/ 1303305 h 3103470"/>
              <a:gd name="connsiteX218" fmla="*/ 7191214 w 8849533"/>
              <a:gd name="connsiteY218" fmla="*/ 1380797 h 3103470"/>
              <a:gd name="connsiteX219" fmla="*/ 7206712 w 8849533"/>
              <a:gd name="connsiteY219" fmla="*/ 1404044 h 3103470"/>
              <a:gd name="connsiteX220" fmla="*/ 7245458 w 8849533"/>
              <a:gd name="connsiteY220" fmla="*/ 1427292 h 3103470"/>
              <a:gd name="connsiteX221" fmla="*/ 7268705 w 8849533"/>
              <a:gd name="connsiteY221" fmla="*/ 1442790 h 3103470"/>
              <a:gd name="connsiteX222" fmla="*/ 7299702 w 8849533"/>
              <a:gd name="connsiteY222" fmla="*/ 1473787 h 3103470"/>
              <a:gd name="connsiteX223" fmla="*/ 7322950 w 8849533"/>
              <a:gd name="connsiteY223" fmla="*/ 1497034 h 3103470"/>
              <a:gd name="connsiteX224" fmla="*/ 7353946 w 8849533"/>
              <a:gd name="connsiteY224" fmla="*/ 1512532 h 3103470"/>
              <a:gd name="connsiteX225" fmla="*/ 7400441 w 8849533"/>
              <a:gd name="connsiteY225" fmla="*/ 1543529 h 3103470"/>
              <a:gd name="connsiteX226" fmla="*/ 7431438 w 8849533"/>
              <a:gd name="connsiteY226" fmla="*/ 1566776 h 3103470"/>
              <a:gd name="connsiteX227" fmla="*/ 7462434 w 8849533"/>
              <a:gd name="connsiteY227" fmla="*/ 1574526 h 3103470"/>
              <a:gd name="connsiteX228" fmla="*/ 7601919 w 8849533"/>
              <a:gd name="connsiteY228" fmla="*/ 1582275 h 3103470"/>
              <a:gd name="connsiteX229" fmla="*/ 7640665 w 8849533"/>
              <a:gd name="connsiteY229" fmla="*/ 1597773 h 3103470"/>
              <a:gd name="connsiteX230" fmla="*/ 7671661 w 8849533"/>
              <a:gd name="connsiteY230" fmla="*/ 1605522 h 3103470"/>
              <a:gd name="connsiteX231" fmla="*/ 7687160 w 8849533"/>
              <a:gd name="connsiteY231" fmla="*/ 1621020 h 3103470"/>
              <a:gd name="connsiteX232" fmla="*/ 7710407 w 8849533"/>
              <a:gd name="connsiteY232" fmla="*/ 1636519 h 3103470"/>
              <a:gd name="connsiteX233" fmla="*/ 7733655 w 8849533"/>
              <a:gd name="connsiteY233" fmla="*/ 1659766 h 3103470"/>
              <a:gd name="connsiteX234" fmla="*/ 7795648 w 8849533"/>
              <a:gd name="connsiteY234" fmla="*/ 1729509 h 3103470"/>
              <a:gd name="connsiteX235" fmla="*/ 7818895 w 8849533"/>
              <a:gd name="connsiteY235" fmla="*/ 1745007 h 3103470"/>
              <a:gd name="connsiteX236" fmla="*/ 7834394 w 8849533"/>
              <a:gd name="connsiteY236" fmla="*/ 1760505 h 3103470"/>
              <a:gd name="connsiteX237" fmla="*/ 7888638 w 8849533"/>
              <a:gd name="connsiteY237" fmla="*/ 1799251 h 3103470"/>
              <a:gd name="connsiteX238" fmla="*/ 7896387 w 8849533"/>
              <a:gd name="connsiteY238" fmla="*/ 1822498 h 3103470"/>
              <a:gd name="connsiteX239" fmla="*/ 7911885 w 8849533"/>
              <a:gd name="connsiteY239" fmla="*/ 1837997 h 3103470"/>
              <a:gd name="connsiteX240" fmla="*/ 7927383 w 8849533"/>
              <a:gd name="connsiteY240" fmla="*/ 1884492 h 3103470"/>
              <a:gd name="connsiteX241" fmla="*/ 7935133 w 8849533"/>
              <a:gd name="connsiteY241" fmla="*/ 1907739 h 3103470"/>
              <a:gd name="connsiteX242" fmla="*/ 7950631 w 8849533"/>
              <a:gd name="connsiteY242" fmla="*/ 2000729 h 3103470"/>
              <a:gd name="connsiteX243" fmla="*/ 7958380 w 8849533"/>
              <a:gd name="connsiteY243" fmla="*/ 2023976 h 3103470"/>
              <a:gd name="connsiteX244" fmla="*/ 7973878 w 8849533"/>
              <a:gd name="connsiteY244" fmla="*/ 2039475 h 3103470"/>
              <a:gd name="connsiteX245" fmla="*/ 7997126 w 8849533"/>
              <a:gd name="connsiteY245" fmla="*/ 2085970 h 3103470"/>
              <a:gd name="connsiteX246" fmla="*/ 8004875 w 8849533"/>
              <a:gd name="connsiteY246" fmla="*/ 2109217 h 3103470"/>
              <a:gd name="connsiteX247" fmla="*/ 8028122 w 8849533"/>
              <a:gd name="connsiteY247" fmla="*/ 2140214 h 3103470"/>
              <a:gd name="connsiteX248" fmla="*/ 8043621 w 8849533"/>
              <a:gd name="connsiteY248" fmla="*/ 2171210 h 3103470"/>
              <a:gd name="connsiteX249" fmla="*/ 8066868 w 8849533"/>
              <a:gd name="connsiteY249" fmla="*/ 2209956 h 3103470"/>
              <a:gd name="connsiteX250" fmla="*/ 8074617 w 8849533"/>
              <a:gd name="connsiteY250" fmla="*/ 2240953 h 3103470"/>
              <a:gd name="connsiteX251" fmla="*/ 8105614 w 8849533"/>
              <a:gd name="connsiteY251" fmla="*/ 2310695 h 3103470"/>
              <a:gd name="connsiteX252" fmla="*/ 8113363 w 8849533"/>
              <a:gd name="connsiteY252" fmla="*/ 2341692 h 3103470"/>
              <a:gd name="connsiteX253" fmla="*/ 8128861 w 8849533"/>
              <a:gd name="connsiteY253" fmla="*/ 2388187 h 3103470"/>
              <a:gd name="connsiteX254" fmla="*/ 8136611 w 8849533"/>
              <a:gd name="connsiteY254" fmla="*/ 2442431 h 3103470"/>
              <a:gd name="connsiteX255" fmla="*/ 8152109 w 8849533"/>
              <a:gd name="connsiteY255" fmla="*/ 2574166 h 3103470"/>
              <a:gd name="connsiteX256" fmla="*/ 8159858 w 8849533"/>
              <a:gd name="connsiteY256" fmla="*/ 2806641 h 3103470"/>
              <a:gd name="connsiteX257" fmla="*/ 8167607 w 8849533"/>
              <a:gd name="connsiteY257" fmla="*/ 2837637 h 3103470"/>
              <a:gd name="connsiteX258" fmla="*/ 8183105 w 8849533"/>
              <a:gd name="connsiteY258" fmla="*/ 2860885 h 3103470"/>
              <a:gd name="connsiteX259" fmla="*/ 8206353 w 8849533"/>
              <a:gd name="connsiteY259" fmla="*/ 2899631 h 3103470"/>
              <a:gd name="connsiteX260" fmla="*/ 8229600 w 8849533"/>
              <a:gd name="connsiteY260" fmla="*/ 2946126 h 3103470"/>
              <a:gd name="connsiteX261" fmla="*/ 8276095 w 8849533"/>
              <a:gd name="connsiteY261" fmla="*/ 2977122 h 3103470"/>
              <a:gd name="connsiteX262" fmla="*/ 8291594 w 8849533"/>
              <a:gd name="connsiteY262" fmla="*/ 2992620 h 3103470"/>
              <a:gd name="connsiteX263" fmla="*/ 8338089 w 8849533"/>
              <a:gd name="connsiteY263" fmla="*/ 3008119 h 3103470"/>
              <a:gd name="connsiteX264" fmla="*/ 8384583 w 8849533"/>
              <a:gd name="connsiteY264" fmla="*/ 3031366 h 3103470"/>
              <a:gd name="connsiteX265" fmla="*/ 8407831 w 8849533"/>
              <a:gd name="connsiteY265" fmla="*/ 3046865 h 3103470"/>
              <a:gd name="connsiteX266" fmla="*/ 8516319 w 8849533"/>
              <a:gd name="connsiteY266" fmla="*/ 3077861 h 3103470"/>
              <a:gd name="connsiteX267" fmla="*/ 8593811 w 8849533"/>
              <a:gd name="connsiteY267" fmla="*/ 3085610 h 3103470"/>
              <a:gd name="connsiteX268" fmla="*/ 8679051 w 8849533"/>
              <a:gd name="connsiteY268" fmla="*/ 3070112 h 3103470"/>
              <a:gd name="connsiteX269" fmla="*/ 8686800 w 8849533"/>
              <a:gd name="connsiteY269" fmla="*/ 3046865 h 3103470"/>
              <a:gd name="connsiteX270" fmla="*/ 8694550 w 8849533"/>
              <a:gd name="connsiteY270" fmla="*/ 3000370 h 3103470"/>
              <a:gd name="connsiteX271" fmla="*/ 8702299 w 8849533"/>
              <a:gd name="connsiteY271" fmla="*/ 2977122 h 3103470"/>
              <a:gd name="connsiteX272" fmla="*/ 8710048 w 8849533"/>
              <a:gd name="connsiteY272" fmla="*/ 2946126 h 3103470"/>
              <a:gd name="connsiteX273" fmla="*/ 8733295 w 8849533"/>
              <a:gd name="connsiteY273" fmla="*/ 2876383 h 3103470"/>
              <a:gd name="connsiteX274" fmla="*/ 8741044 w 8849533"/>
              <a:gd name="connsiteY274" fmla="*/ 2845387 h 3103470"/>
              <a:gd name="connsiteX275" fmla="*/ 8787539 w 8849533"/>
              <a:gd name="connsiteY275" fmla="*/ 2752397 h 3103470"/>
              <a:gd name="connsiteX276" fmla="*/ 8803038 w 8849533"/>
              <a:gd name="connsiteY276" fmla="*/ 2698153 h 3103470"/>
              <a:gd name="connsiteX277" fmla="*/ 8818536 w 8849533"/>
              <a:gd name="connsiteY277" fmla="*/ 2636159 h 3103470"/>
              <a:gd name="connsiteX278" fmla="*/ 8834034 w 8849533"/>
              <a:gd name="connsiteY278" fmla="*/ 2589665 h 3103470"/>
              <a:gd name="connsiteX279" fmla="*/ 8834034 w 8849533"/>
              <a:gd name="connsiteY279" fmla="*/ 2124715 h 3103470"/>
              <a:gd name="connsiteX280" fmla="*/ 8841783 w 8849533"/>
              <a:gd name="connsiteY280" fmla="*/ 2085970 h 3103470"/>
              <a:gd name="connsiteX281" fmla="*/ 8849533 w 8849533"/>
              <a:gd name="connsiteY281" fmla="*/ 2023976 h 3103470"/>
              <a:gd name="connsiteX282" fmla="*/ 8841783 w 8849533"/>
              <a:gd name="connsiteY282" fmla="*/ 1551278 h 3103470"/>
              <a:gd name="connsiteX283" fmla="*/ 8849533 w 8849533"/>
              <a:gd name="connsiteY283" fmla="*/ 1039834 h 3103470"/>
              <a:gd name="connsiteX284" fmla="*/ 8841783 w 8849533"/>
              <a:gd name="connsiteY284" fmla="*/ 768614 h 3103470"/>
              <a:gd name="connsiteX285" fmla="*/ 8826285 w 8849533"/>
              <a:gd name="connsiteY285" fmla="*/ 636878 h 3103470"/>
              <a:gd name="connsiteX286" fmla="*/ 8810787 w 8849533"/>
              <a:gd name="connsiteY286" fmla="*/ 528390 h 3103470"/>
              <a:gd name="connsiteX287" fmla="*/ 8787539 w 8849533"/>
              <a:gd name="connsiteY287" fmla="*/ 419902 h 3103470"/>
              <a:gd name="connsiteX288" fmla="*/ 8772041 w 8849533"/>
              <a:gd name="connsiteY288" fmla="*/ 396654 h 3103470"/>
              <a:gd name="connsiteX289" fmla="*/ 8756543 w 8849533"/>
              <a:gd name="connsiteY289" fmla="*/ 350159 h 3103470"/>
              <a:gd name="connsiteX290" fmla="*/ 8702299 w 8849533"/>
              <a:gd name="connsiteY290" fmla="*/ 303665 h 3103470"/>
              <a:gd name="connsiteX291" fmla="*/ 8679051 w 8849533"/>
              <a:gd name="connsiteY291" fmla="*/ 288166 h 3103470"/>
              <a:gd name="connsiteX292" fmla="*/ 8655804 w 8849533"/>
              <a:gd name="connsiteY292" fmla="*/ 280417 h 3103470"/>
              <a:gd name="connsiteX293" fmla="*/ 8632556 w 8849533"/>
              <a:gd name="connsiteY293" fmla="*/ 264919 h 3103470"/>
              <a:gd name="connsiteX294" fmla="*/ 8601560 w 8849533"/>
              <a:gd name="connsiteY294" fmla="*/ 249420 h 3103470"/>
              <a:gd name="connsiteX295" fmla="*/ 8524068 w 8849533"/>
              <a:gd name="connsiteY295" fmla="*/ 202926 h 3103470"/>
              <a:gd name="connsiteX296" fmla="*/ 8493072 w 8849533"/>
              <a:gd name="connsiteY296" fmla="*/ 195176 h 3103470"/>
              <a:gd name="connsiteX297" fmla="*/ 8423329 w 8849533"/>
              <a:gd name="connsiteY297" fmla="*/ 171929 h 3103470"/>
              <a:gd name="connsiteX298" fmla="*/ 8175356 w 8849533"/>
              <a:gd name="connsiteY298" fmla="*/ 140932 h 3103470"/>
              <a:gd name="connsiteX299" fmla="*/ 8066868 w 8849533"/>
              <a:gd name="connsiteY299" fmla="*/ 133183 h 3103470"/>
              <a:gd name="connsiteX300" fmla="*/ 7237709 w 8849533"/>
              <a:gd name="connsiteY300" fmla="*/ 140932 h 3103470"/>
              <a:gd name="connsiteX301" fmla="*/ 6602278 w 8849533"/>
              <a:gd name="connsiteY301" fmla="*/ 125434 h 3103470"/>
              <a:gd name="connsiteX302" fmla="*/ 6486041 w 8849533"/>
              <a:gd name="connsiteY302" fmla="*/ 102187 h 3103470"/>
              <a:gd name="connsiteX303" fmla="*/ 6439546 w 8849533"/>
              <a:gd name="connsiteY303" fmla="*/ 86688 h 3103470"/>
              <a:gd name="connsiteX304" fmla="*/ 6377553 w 8849533"/>
              <a:gd name="connsiteY304" fmla="*/ 78939 h 3103470"/>
              <a:gd name="connsiteX305" fmla="*/ 6323309 w 8849533"/>
              <a:gd name="connsiteY305" fmla="*/ 71190 h 3103470"/>
              <a:gd name="connsiteX306" fmla="*/ 6199322 w 8849533"/>
              <a:gd name="connsiteY306" fmla="*/ 55692 h 3103470"/>
              <a:gd name="connsiteX307" fmla="*/ 6129580 w 8849533"/>
              <a:gd name="connsiteY307" fmla="*/ 40193 h 3103470"/>
              <a:gd name="connsiteX308" fmla="*/ 6067587 w 8849533"/>
              <a:gd name="connsiteY308" fmla="*/ 32444 h 3103470"/>
              <a:gd name="connsiteX309" fmla="*/ 5920353 w 8849533"/>
              <a:gd name="connsiteY309" fmla="*/ 16946 h 3103470"/>
              <a:gd name="connsiteX310" fmla="*/ 5881607 w 8849533"/>
              <a:gd name="connsiteY310" fmla="*/ 9197 h 3103470"/>
              <a:gd name="connsiteX311" fmla="*/ 5486400 w 8849533"/>
              <a:gd name="connsiteY311" fmla="*/ 9197 h 3103470"/>
              <a:gd name="connsiteX312" fmla="*/ 5424407 w 8849533"/>
              <a:gd name="connsiteY312" fmla="*/ 16946 h 3103470"/>
              <a:gd name="connsiteX313" fmla="*/ 5315919 w 8849533"/>
              <a:gd name="connsiteY313" fmla="*/ 32444 h 3103470"/>
              <a:gd name="connsiteX314" fmla="*/ 5292672 w 8849533"/>
              <a:gd name="connsiteY314" fmla="*/ 40193 h 3103470"/>
              <a:gd name="connsiteX315" fmla="*/ 5160936 w 8849533"/>
              <a:gd name="connsiteY315" fmla="*/ 55692 h 3103470"/>
              <a:gd name="connsiteX316" fmla="*/ 5122190 w 8849533"/>
              <a:gd name="connsiteY316" fmla="*/ 71190 h 3103470"/>
              <a:gd name="connsiteX317" fmla="*/ 5036950 w 8849533"/>
              <a:gd name="connsiteY317" fmla="*/ 78939 h 3103470"/>
              <a:gd name="connsiteX318" fmla="*/ 4982705 w 8849533"/>
              <a:gd name="connsiteY318" fmla="*/ 86688 h 3103470"/>
              <a:gd name="connsiteX319" fmla="*/ 4881966 w 8849533"/>
              <a:gd name="connsiteY319" fmla="*/ 102187 h 3103470"/>
              <a:gd name="connsiteX320" fmla="*/ 4858719 w 8849533"/>
              <a:gd name="connsiteY320" fmla="*/ 109936 h 3103470"/>
              <a:gd name="connsiteX321" fmla="*/ 4796726 w 8849533"/>
              <a:gd name="connsiteY321" fmla="*/ 125434 h 3103470"/>
              <a:gd name="connsiteX322" fmla="*/ 4742482 w 8849533"/>
              <a:gd name="connsiteY322" fmla="*/ 133183 h 3103470"/>
              <a:gd name="connsiteX323" fmla="*/ 4657241 w 8849533"/>
              <a:gd name="connsiteY323" fmla="*/ 148681 h 3103470"/>
              <a:gd name="connsiteX324" fmla="*/ 4626244 w 8849533"/>
              <a:gd name="connsiteY324" fmla="*/ 156431 h 3103470"/>
              <a:gd name="connsiteX325" fmla="*/ 4393770 w 8849533"/>
              <a:gd name="connsiteY325" fmla="*/ 171929 h 3103470"/>
              <a:gd name="connsiteX326" fmla="*/ 2998922 w 8849533"/>
              <a:gd name="connsiteY326" fmla="*/ 164180 h 3103470"/>
              <a:gd name="connsiteX327" fmla="*/ 2138766 w 8849533"/>
              <a:gd name="connsiteY327" fmla="*/ 171929 h 3103470"/>
              <a:gd name="connsiteX328" fmla="*/ 1635072 w 8849533"/>
              <a:gd name="connsiteY328" fmla="*/ 156431 h 3103470"/>
              <a:gd name="connsiteX329" fmla="*/ 1247614 w 8849533"/>
              <a:gd name="connsiteY329" fmla="*/ 148681 h 3103470"/>
              <a:gd name="connsiteX330" fmla="*/ 1030638 w 8849533"/>
              <a:gd name="connsiteY330" fmla="*/ 156431 h 3103470"/>
              <a:gd name="connsiteX331" fmla="*/ 999641 w 8849533"/>
              <a:gd name="connsiteY331" fmla="*/ 164180 h 3103470"/>
              <a:gd name="connsiteX332" fmla="*/ 898902 w 8849533"/>
              <a:gd name="connsiteY332" fmla="*/ 179678 h 3103470"/>
              <a:gd name="connsiteX333" fmla="*/ 891153 w 8849533"/>
              <a:gd name="connsiteY333" fmla="*/ 187427 h 3103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849533" h="3103470">
                <a:moveTo>
                  <a:pt x="891153" y="187427"/>
                </a:moveTo>
                <a:cubicBezTo>
                  <a:pt x="879673" y="210387"/>
                  <a:pt x="860736" y="251230"/>
                  <a:pt x="844658" y="272668"/>
                </a:cubicBezTo>
                <a:cubicBezTo>
                  <a:pt x="838083" y="281435"/>
                  <a:pt x="827781" y="286998"/>
                  <a:pt x="821411" y="295915"/>
                </a:cubicBezTo>
                <a:cubicBezTo>
                  <a:pt x="814697" y="305315"/>
                  <a:pt x="812035" y="317116"/>
                  <a:pt x="805912" y="326912"/>
                </a:cubicBezTo>
                <a:cubicBezTo>
                  <a:pt x="799067" y="337864"/>
                  <a:pt x="790071" y="347328"/>
                  <a:pt x="782665" y="357909"/>
                </a:cubicBezTo>
                <a:cubicBezTo>
                  <a:pt x="771983" y="373169"/>
                  <a:pt x="762000" y="388906"/>
                  <a:pt x="751668" y="404404"/>
                </a:cubicBezTo>
                <a:cubicBezTo>
                  <a:pt x="737360" y="425866"/>
                  <a:pt x="723581" y="447989"/>
                  <a:pt x="705173" y="466397"/>
                </a:cubicBezTo>
                <a:cubicBezTo>
                  <a:pt x="670874" y="500695"/>
                  <a:pt x="649548" y="499465"/>
                  <a:pt x="619933" y="543888"/>
                </a:cubicBezTo>
                <a:lnTo>
                  <a:pt x="588936" y="590383"/>
                </a:lnTo>
                <a:cubicBezTo>
                  <a:pt x="583770" y="598132"/>
                  <a:pt x="576383" y="604796"/>
                  <a:pt x="573438" y="613631"/>
                </a:cubicBezTo>
                <a:cubicBezTo>
                  <a:pt x="568272" y="629129"/>
                  <a:pt x="568144" y="647369"/>
                  <a:pt x="557939" y="660126"/>
                </a:cubicBezTo>
                <a:cubicBezTo>
                  <a:pt x="521125" y="706144"/>
                  <a:pt x="536117" y="685110"/>
                  <a:pt x="511444" y="722119"/>
                </a:cubicBezTo>
                <a:cubicBezTo>
                  <a:pt x="491967" y="780549"/>
                  <a:pt x="518240" y="708527"/>
                  <a:pt x="488197" y="768614"/>
                </a:cubicBezTo>
                <a:cubicBezTo>
                  <a:pt x="450287" y="844436"/>
                  <a:pt x="493105" y="776750"/>
                  <a:pt x="457200" y="830607"/>
                </a:cubicBezTo>
                <a:cubicBezTo>
                  <a:pt x="433500" y="901708"/>
                  <a:pt x="473116" y="791027"/>
                  <a:pt x="426204" y="884851"/>
                </a:cubicBezTo>
                <a:cubicBezTo>
                  <a:pt x="370876" y="995507"/>
                  <a:pt x="440793" y="886213"/>
                  <a:pt x="395207" y="954593"/>
                </a:cubicBezTo>
                <a:cubicBezTo>
                  <a:pt x="364627" y="1046335"/>
                  <a:pt x="397200" y="955920"/>
                  <a:pt x="356461" y="1047583"/>
                </a:cubicBezTo>
                <a:cubicBezTo>
                  <a:pt x="335071" y="1095710"/>
                  <a:pt x="365438" y="1045742"/>
                  <a:pt x="333214" y="1094078"/>
                </a:cubicBezTo>
                <a:cubicBezTo>
                  <a:pt x="324519" y="1120163"/>
                  <a:pt x="325290" y="1121506"/>
                  <a:pt x="309966" y="1148322"/>
                </a:cubicBezTo>
                <a:cubicBezTo>
                  <a:pt x="305345" y="1156408"/>
                  <a:pt x="298633" y="1163240"/>
                  <a:pt x="294468" y="1171570"/>
                </a:cubicBezTo>
                <a:cubicBezTo>
                  <a:pt x="288247" y="1184011"/>
                  <a:pt x="283369" y="1197119"/>
                  <a:pt x="278970" y="1210315"/>
                </a:cubicBezTo>
                <a:cubicBezTo>
                  <a:pt x="275602" y="1220419"/>
                  <a:pt x="275984" y="1231786"/>
                  <a:pt x="271221" y="1241312"/>
                </a:cubicBezTo>
                <a:cubicBezTo>
                  <a:pt x="262891" y="1257972"/>
                  <a:pt x="240224" y="1287807"/>
                  <a:pt x="240224" y="1287807"/>
                </a:cubicBezTo>
                <a:cubicBezTo>
                  <a:pt x="229891" y="1339471"/>
                  <a:pt x="228844" y="1338156"/>
                  <a:pt x="224726" y="1404044"/>
                </a:cubicBezTo>
                <a:cubicBezTo>
                  <a:pt x="221178" y="1460819"/>
                  <a:pt x="221514" y="1517821"/>
                  <a:pt x="216977" y="1574526"/>
                </a:cubicBezTo>
                <a:cubicBezTo>
                  <a:pt x="215325" y="1595174"/>
                  <a:pt x="203447" y="1604013"/>
                  <a:pt x="193729" y="1621020"/>
                </a:cubicBezTo>
                <a:cubicBezTo>
                  <a:pt x="166530" y="1668620"/>
                  <a:pt x="192851" y="1637397"/>
                  <a:pt x="154983" y="1675265"/>
                </a:cubicBezTo>
                <a:cubicBezTo>
                  <a:pt x="152400" y="1683014"/>
                  <a:pt x="152135" y="1691977"/>
                  <a:pt x="147234" y="1698512"/>
                </a:cubicBezTo>
                <a:cubicBezTo>
                  <a:pt x="136275" y="1713124"/>
                  <a:pt x="121404" y="1724343"/>
                  <a:pt x="108489" y="1737258"/>
                </a:cubicBezTo>
                <a:cubicBezTo>
                  <a:pt x="103323" y="1742424"/>
                  <a:pt x="97043" y="1746677"/>
                  <a:pt x="92990" y="1752756"/>
                </a:cubicBezTo>
                <a:cubicBezTo>
                  <a:pt x="87824" y="1760505"/>
                  <a:pt x="84078" y="1769418"/>
                  <a:pt x="77492" y="1776004"/>
                </a:cubicBezTo>
                <a:cubicBezTo>
                  <a:pt x="70906" y="1782590"/>
                  <a:pt x="61993" y="1786336"/>
                  <a:pt x="54244" y="1791502"/>
                </a:cubicBezTo>
                <a:cubicBezTo>
                  <a:pt x="35614" y="1866025"/>
                  <a:pt x="51526" y="1836455"/>
                  <a:pt x="15499" y="1884492"/>
                </a:cubicBezTo>
                <a:cubicBezTo>
                  <a:pt x="12511" y="1896444"/>
                  <a:pt x="0" y="1944400"/>
                  <a:pt x="0" y="1954234"/>
                </a:cubicBezTo>
                <a:cubicBezTo>
                  <a:pt x="0" y="1995643"/>
                  <a:pt x="3003" y="2037084"/>
                  <a:pt x="7750" y="2078220"/>
                </a:cubicBezTo>
                <a:cubicBezTo>
                  <a:pt x="10770" y="2104389"/>
                  <a:pt x="18917" y="2129728"/>
                  <a:pt x="23248" y="2155712"/>
                </a:cubicBezTo>
                <a:lnTo>
                  <a:pt x="30997" y="2202207"/>
                </a:lnTo>
                <a:cubicBezTo>
                  <a:pt x="34341" y="2322582"/>
                  <a:pt x="26002" y="2459534"/>
                  <a:pt x="54244" y="2581915"/>
                </a:cubicBezTo>
                <a:cubicBezTo>
                  <a:pt x="69912" y="2649810"/>
                  <a:pt x="58841" y="2627556"/>
                  <a:pt x="85241" y="2667156"/>
                </a:cubicBezTo>
                <a:cubicBezTo>
                  <a:pt x="101369" y="2731670"/>
                  <a:pt x="81730" y="2667883"/>
                  <a:pt x="108489" y="2721400"/>
                </a:cubicBezTo>
                <a:cubicBezTo>
                  <a:pt x="121553" y="2747528"/>
                  <a:pt x="110234" y="2748766"/>
                  <a:pt x="131736" y="2775644"/>
                </a:cubicBezTo>
                <a:cubicBezTo>
                  <a:pt x="145428" y="2792759"/>
                  <a:pt x="162733" y="2806641"/>
                  <a:pt x="178231" y="2822139"/>
                </a:cubicBezTo>
                <a:lnTo>
                  <a:pt x="224726" y="2868634"/>
                </a:lnTo>
                <a:lnTo>
                  <a:pt x="263472" y="2907380"/>
                </a:lnTo>
                <a:cubicBezTo>
                  <a:pt x="271221" y="2915129"/>
                  <a:pt x="276917" y="2925726"/>
                  <a:pt x="286719" y="2930627"/>
                </a:cubicBezTo>
                <a:cubicBezTo>
                  <a:pt x="297051" y="2935793"/>
                  <a:pt x="308316" y="2939412"/>
                  <a:pt x="317716" y="2946126"/>
                </a:cubicBezTo>
                <a:cubicBezTo>
                  <a:pt x="326633" y="2952496"/>
                  <a:pt x="332313" y="2962645"/>
                  <a:pt x="340963" y="2969373"/>
                </a:cubicBezTo>
                <a:cubicBezTo>
                  <a:pt x="355666" y="2980809"/>
                  <a:pt x="372556" y="2989194"/>
                  <a:pt x="387458" y="3000370"/>
                </a:cubicBezTo>
                <a:cubicBezTo>
                  <a:pt x="397790" y="3008119"/>
                  <a:pt x="406903" y="3017841"/>
                  <a:pt x="418455" y="3023617"/>
                </a:cubicBezTo>
                <a:cubicBezTo>
                  <a:pt x="427981" y="3028380"/>
                  <a:pt x="439119" y="3028783"/>
                  <a:pt x="449451" y="3031366"/>
                </a:cubicBezTo>
                <a:cubicBezTo>
                  <a:pt x="459783" y="3039115"/>
                  <a:pt x="469496" y="3047769"/>
                  <a:pt x="480448" y="3054614"/>
                </a:cubicBezTo>
                <a:cubicBezTo>
                  <a:pt x="497850" y="3065491"/>
                  <a:pt x="515264" y="3072310"/>
                  <a:pt x="534692" y="3077861"/>
                </a:cubicBezTo>
                <a:cubicBezTo>
                  <a:pt x="544933" y="3080787"/>
                  <a:pt x="555079" y="3084687"/>
                  <a:pt x="565689" y="3085610"/>
                </a:cubicBezTo>
                <a:cubicBezTo>
                  <a:pt x="614650" y="3089867"/>
                  <a:pt x="663844" y="3090776"/>
                  <a:pt x="712922" y="3093359"/>
                </a:cubicBezTo>
                <a:cubicBezTo>
                  <a:pt x="821228" y="3111412"/>
                  <a:pt x="741315" y="3101363"/>
                  <a:pt x="945397" y="3093359"/>
                </a:cubicBezTo>
                <a:lnTo>
                  <a:pt x="1154624" y="3085610"/>
                </a:lnTo>
                <a:cubicBezTo>
                  <a:pt x="1162373" y="3077861"/>
                  <a:pt x="1169453" y="3069379"/>
                  <a:pt x="1177872" y="3062363"/>
                </a:cubicBezTo>
                <a:cubicBezTo>
                  <a:pt x="1185027" y="3056401"/>
                  <a:pt x="1196183" y="3054763"/>
                  <a:pt x="1201119" y="3046865"/>
                </a:cubicBezTo>
                <a:cubicBezTo>
                  <a:pt x="1209777" y="3033011"/>
                  <a:pt x="1207555" y="3013963"/>
                  <a:pt x="1216617" y="3000370"/>
                </a:cubicBezTo>
                <a:lnTo>
                  <a:pt x="1247614" y="2953875"/>
                </a:lnTo>
                <a:cubicBezTo>
                  <a:pt x="1250197" y="2943543"/>
                  <a:pt x="1252437" y="2933119"/>
                  <a:pt x="1255363" y="2922878"/>
                </a:cubicBezTo>
                <a:cubicBezTo>
                  <a:pt x="1257607" y="2915024"/>
                  <a:pt x="1264714" y="2907641"/>
                  <a:pt x="1263112" y="2899631"/>
                </a:cubicBezTo>
                <a:cubicBezTo>
                  <a:pt x="1261679" y="2892467"/>
                  <a:pt x="1253459" y="2888516"/>
                  <a:pt x="1247614" y="2884132"/>
                </a:cubicBezTo>
                <a:cubicBezTo>
                  <a:pt x="1232713" y="2872956"/>
                  <a:pt x="1219189" y="2857653"/>
                  <a:pt x="1201119" y="2853136"/>
                </a:cubicBezTo>
                <a:cubicBezTo>
                  <a:pt x="1190787" y="2850553"/>
                  <a:pt x="1180362" y="2848313"/>
                  <a:pt x="1170122" y="2845387"/>
                </a:cubicBezTo>
                <a:cubicBezTo>
                  <a:pt x="1162268" y="2843143"/>
                  <a:pt x="1154961" y="2838792"/>
                  <a:pt x="1146875" y="2837637"/>
                </a:cubicBezTo>
                <a:cubicBezTo>
                  <a:pt x="1118631" y="2833602"/>
                  <a:pt x="1090048" y="2832471"/>
                  <a:pt x="1061634" y="2829888"/>
                </a:cubicBezTo>
                <a:cubicBezTo>
                  <a:pt x="1053885" y="2827305"/>
                  <a:pt x="1045693" y="2825792"/>
                  <a:pt x="1038387" y="2822139"/>
                </a:cubicBezTo>
                <a:cubicBezTo>
                  <a:pt x="978299" y="2792096"/>
                  <a:pt x="1050323" y="2818369"/>
                  <a:pt x="991892" y="2798892"/>
                </a:cubicBezTo>
                <a:cubicBezTo>
                  <a:pt x="961622" y="2768620"/>
                  <a:pt x="988763" y="2800383"/>
                  <a:pt x="968644" y="2760146"/>
                </a:cubicBezTo>
                <a:cubicBezTo>
                  <a:pt x="938603" y="2700066"/>
                  <a:pt x="964872" y="2772075"/>
                  <a:pt x="945397" y="2713651"/>
                </a:cubicBezTo>
                <a:cubicBezTo>
                  <a:pt x="947980" y="2690404"/>
                  <a:pt x="947473" y="2666601"/>
                  <a:pt x="953146" y="2643909"/>
                </a:cubicBezTo>
                <a:cubicBezTo>
                  <a:pt x="955405" y="2634874"/>
                  <a:pt x="962826" y="2627934"/>
                  <a:pt x="968644" y="2620661"/>
                </a:cubicBezTo>
                <a:cubicBezTo>
                  <a:pt x="977337" y="2609794"/>
                  <a:pt x="995134" y="2594918"/>
                  <a:pt x="1007390" y="2589665"/>
                </a:cubicBezTo>
                <a:cubicBezTo>
                  <a:pt x="1017179" y="2585470"/>
                  <a:pt x="1028146" y="2584841"/>
                  <a:pt x="1038387" y="2581915"/>
                </a:cubicBezTo>
                <a:cubicBezTo>
                  <a:pt x="1046241" y="2579671"/>
                  <a:pt x="1054126" y="2577384"/>
                  <a:pt x="1061634" y="2574166"/>
                </a:cubicBezTo>
                <a:cubicBezTo>
                  <a:pt x="1072252" y="2569616"/>
                  <a:pt x="1082601" y="2564399"/>
                  <a:pt x="1092631" y="2558668"/>
                </a:cubicBezTo>
                <a:cubicBezTo>
                  <a:pt x="1100717" y="2554047"/>
                  <a:pt x="1106843" y="2545429"/>
                  <a:pt x="1115878" y="2543170"/>
                </a:cubicBezTo>
                <a:cubicBezTo>
                  <a:pt x="1138570" y="2537497"/>
                  <a:pt x="1162373" y="2538003"/>
                  <a:pt x="1185621" y="2535420"/>
                </a:cubicBezTo>
                <a:cubicBezTo>
                  <a:pt x="1254306" y="2512525"/>
                  <a:pt x="1215879" y="2521726"/>
                  <a:pt x="1301858" y="2512173"/>
                </a:cubicBezTo>
                <a:cubicBezTo>
                  <a:pt x="1327856" y="2503507"/>
                  <a:pt x="1358933" y="2491012"/>
                  <a:pt x="1387099" y="2488926"/>
                </a:cubicBezTo>
                <a:cubicBezTo>
                  <a:pt x="1443829" y="2484724"/>
                  <a:pt x="1500753" y="2483759"/>
                  <a:pt x="1557580" y="2481176"/>
                </a:cubicBezTo>
                <a:cubicBezTo>
                  <a:pt x="1567912" y="2478593"/>
                  <a:pt x="1578336" y="2476353"/>
                  <a:pt x="1588577" y="2473427"/>
                </a:cubicBezTo>
                <a:cubicBezTo>
                  <a:pt x="1596431" y="2471183"/>
                  <a:pt x="1603751" y="2466920"/>
                  <a:pt x="1611824" y="2465678"/>
                </a:cubicBezTo>
                <a:cubicBezTo>
                  <a:pt x="1637482" y="2461731"/>
                  <a:pt x="1663485" y="2460512"/>
                  <a:pt x="1689316" y="2457929"/>
                </a:cubicBezTo>
                <a:cubicBezTo>
                  <a:pt x="1707406" y="2451899"/>
                  <a:pt x="1745066" y="2438026"/>
                  <a:pt x="1766807" y="2434681"/>
                </a:cubicBezTo>
                <a:cubicBezTo>
                  <a:pt x="1789926" y="2431124"/>
                  <a:pt x="1813302" y="2429515"/>
                  <a:pt x="1836550" y="2426932"/>
                </a:cubicBezTo>
                <a:cubicBezTo>
                  <a:pt x="1852048" y="2421766"/>
                  <a:pt x="1869451" y="2420495"/>
                  <a:pt x="1883044" y="2411434"/>
                </a:cubicBezTo>
                <a:cubicBezTo>
                  <a:pt x="1904011" y="2397456"/>
                  <a:pt x="1912713" y="2390268"/>
                  <a:pt x="1937289" y="2380437"/>
                </a:cubicBezTo>
                <a:cubicBezTo>
                  <a:pt x="1979305" y="2363630"/>
                  <a:pt x="1995444" y="2368777"/>
                  <a:pt x="2030278" y="2333943"/>
                </a:cubicBezTo>
                <a:cubicBezTo>
                  <a:pt x="2035444" y="2328777"/>
                  <a:pt x="2039932" y="2322828"/>
                  <a:pt x="2045777" y="2318444"/>
                </a:cubicBezTo>
                <a:cubicBezTo>
                  <a:pt x="2060678" y="2307268"/>
                  <a:pt x="2079101" y="2300619"/>
                  <a:pt x="2092272" y="2287448"/>
                </a:cubicBezTo>
                <a:cubicBezTo>
                  <a:pt x="2097438" y="2282282"/>
                  <a:pt x="2101235" y="2275216"/>
                  <a:pt x="2107770" y="2271949"/>
                </a:cubicBezTo>
                <a:cubicBezTo>
                  <a:pt x="2117296" y="2267186"/>
                  <a:pt x="2128434" y="2266783"/>
                  <a:pt x="2138766" y="2264200"/>
                </a:cubicBezTo>
                <a:cubicBezTo>
                  <a:pt x="2148473" y="2254494"/>
                  <a:pt x="2164888" y="2242700"/>
                  <a:pt x="2162014" y="2225454"/>
                </a:cubicBezTo>
                <a:cubicBezTo>
                  <a:pt x="2160483" y="2216268"/>
                  <a:pt x="2151682" y="2209956"/>
                  <a:pt x="2146516" y="2202207"/>
                </a:cubicBezTo>
                <a:cubicBezTo>
                  <a:pt x="2135562" y="2147443"/>
                  <a:pt x="2142931" y="2175955"/>
                  <a:pt x="2123268" y="2116966"/>
                </a:cubicBezTo>
                <a:lnTo>
                  <a:pt x="2115519" y="2093719"/>
                </a:lnTo>
                <a:lnTo>
                  <a:pt x="2107770" y="2070471"/>
                </a:lnTo>
                <a:cubicBezTo>
                  <a:pt x="2110353" y="2054973"/>
                  <a:pt x="2107724" y="2037618"/>
                  <a:pt x="2115519" y="2023976"/>
                </a:cubicBezTo>
                <a:cubicBezTo>
                  <a:pt x="2119571" y="2016884"/>
                  <a:pt x="2131762" y="2020429"/>
                  <a:pt x="2138766" y="2016227"/>
                </a:cubicBezTo>
                <a:cubicBezTo>
                  <a:pt x="2145031" y="2012468"/>
                  <a:pt x="2147730" y="2003996"/>
                  <a:pt x="2154265" y="2000729"/>
                </a:cubicBezTo>
                <a:cubicBezTo>
                  <a:pt x="2168877" y="1993423"/>
                  <a:pt x="2185262" y="1990397"/>
                  <a:pt x="2200760" y="1985231"/>
                </a:cubicBezTo>
                <a:cubicBezTo>
                  <a:pt x="2259187" y="1965755"/>
                  <a:pt x="2187173" y="1992023"/>
                  <a:pt x="2247255" y="1961983"/>
                </a:cubicBezTo>
                <a:cubicBezTo>
                  <a:pt x="2285446" y="1942888"/>
                  <a:pt x="2256741" y="1968343"/>
                  <a:pt x="2293750" y="1938736"/>
                </a:cubicBezTo>
                <a:cubicBezTo>
                  <a:pt x="2348966" y="1894563"/>
                  <a:pt x="2260934" y="1955447"/>
                  <a:pt x="2332495" y="1907739"/>
                </a:cubicBezTo>
                <a:cubicBezTo>
                  <a:pt x="2337661" y="1899990"/>
                  <a:pt x="2340839" y="1890454"/>
                  <a:pt x="2347994" y="1884492"/>
                </a:cubicBezTo>
                <a:cubicBezTo>
                  <a:pt x="2356868" y="1877097"/>
                  <a:pt x="2367883" y="1872167"/>
                  <a:pt x="2378990" y="1868993"/>
                </a:cubicBezTo>
                <a:cubicBezTo>
                  <a:pt x="2404319" y="1861756"/>
                  <a:pt x="2430926" y="1859884"/>
                  <a:pt x="2456482" y="1853495"/>
                </a:cubicBezTo>
                <a:lnTo>
                  <a:pt x="2487478" y="1845746"/>
                </a:lnTo>
                <a:cubicBezTo>
                  <a:pt x="2492644" y="1840580"/>
                  <a:pt x="2498593" y="1836093"/>
                  <a:pt x="2502977" y="1830248"/>
                </a:cubicBezTo>
                <a:cubicBezTo>
                  <a:pt x="2514153" y="1815347"/>
                  <a:pt x="2533973" y="1783753"/>
                  <a:pt x="2533973" y="1783753"/>
                </a:cubicBezTo>
                <a:lnTo>
                  <a:pt x="2549472" y="1737258"/>
                </a:lnTo>
                <a:cubicBezTo>
                  <a:pt x="2552055" y="1729509"/>
                  <a:pt x="2551445" y="1719786"/>
                  <a:pt x="2557221" y="1714010"/>
                </a:cubicBezTo>
                <a:cubicBezTo>
                  <a:pt x="2564970" y="1706261"/>
                  <a:pt x="2573452" y="1699182"/>
                  <a:pt x="2580468" y="1690763"/>
                </a:cubicBezTo>
                <a:cubicBezTo>
                  <a:pt x="2591910" y="1677033"/>
                  <a:pt x="2604780" y="1652118"/>
                  <a:pt x="2611465" y="1636519"/>
                </a:cubicBezTo>
                <a:cubicBezTo>
                  <a:pt x="2614683" y="1629011"/>
                  <a:pt x="2615247" y="1620412"/>
                  <a:pt x="2619214" y="1613271"/>
                </a:cubicBezTo>
                <a:cubicBezTo>
                  <a:pt x="2628260" y="1596988"/>
                  <a:pt x="2650211" y="1566776"/>
                  <a:pt x="2650211" y="1566776"/>
                </a:cubicBezTo>
                <a:cubicBezTo>
                  <a:pt x="2671699" y="1502311"/>
                  <a:pt x="2638997" y="1605037"/>
                  <a:pt x="2665709" y="1489285"/>
                </a:cubicBezTo>
                <a:cubicBezTo>
                  <a:pt x="2669382" y="1473367"/>
                  <a:pt x="2665709" y="1447956"/>
                  <a:pt x="2681207" y="1442790"/>
                </a:cubicBezTo>
                <a:lnTo>
                  <a:pt x="2727702" y="1427292"/>
                </a:lnTo>
                <a:cubicBezTo>
                  <a:pt x="2742119" y="1412874"/>
                  <a:pt x="2746894" y="1406072"/>
                  <a:pt x="2766448" y="1396295"/>
                </a:cubicBezTo>
                <a:cubicBezTo>
                  <a:pt x="2773754" y="1392642"/>
                  <a:pt x="2782389" y="1392199"/>
                  <a:pt x="2789695" y="1388546"/>
                </a:cubicBezTo>
                <a:cubicBezTo>
                  <a:pt x="2821504" y="1372642"/>
                  <a:pt x="2804411" y="1376773"/>
                  <a:pt x="2828441" y="1357549"/>
                </a:cubicBezTo>
                <a:cubicBezTo>
                  <a:pt x="2841664" y="1346971"/>
                  <a:pt x="2867715" y="1332167"/>
                  <a:pt x="2882685" y="1326553"/>
                </a:cubicBezTo>
                <a:cubicBezTo>
                  <a:pt x="2892657" y="1322813"/>
                  <a:pt x="2903350" y="1321387"/>
                  <a:pt x="2913682" y="1318804"/>
                </a:cubicBezTo>
                <a:cubicBezTo>
                  <a:pt x="2959289" y="1295999"/>
                  <a:pt x="2933720" y="1306957"/>
                  <a:pt x="2991173" y="1287807"/>
                </a:cubicBezTo>
                <a:lnTo>
                  <a:pt x="3014421" y="1280058"/>
                </a:lnTo>
                <a:lnTo>
                  <a:pt x="3037668" y="1272309"/>
                </a:lnTo>
                <a:cubicBezTo>
                  <a:pt x="3042834" y="1267143"/>
                  <a:pt x="3046631" y="1260077"/>
                  <a:pt x="3053166" y="1256810"/>
                </a:cubicBezTo>
                <a:cubicBezTo>
                  <a:pt x="3067778" y="1249504"/>
                  <a:pt x="3084163" y="1246478"/>
                  <a:pt x="3099661" y="1241312"/>
                </a:cubicBezTo>
                <a:cubicBezTo>
                  <a:pt x="3107410" y="1238729"/>
                  <a:pt x="3114899" y="1235165"/>
                  <a:pt x="3122909" y="1233563"/>
                </a:cubicBezTo>
                <a:cubicBezTo>
                  <a:pt x="3135824" y="1230980"/>
                  <a:pt x="3148948" y="1229280"/>
                  <a:pt x="3161655" y="1225814"/>
                </a:cubicBezTo>
                <a:cubicBezTo>
                  <a:pt x="3177416" y="1221515"/>
                  <a:pt x="3208150" y="1210315"/>
                  <a:pt x="3208150" y="1210315"/>
                </a:cubicBezTo>
                <a:cubicBezTo>
                  <a:pt x="3249479" y="1212898"/>
                  <a:pt x="3290932" y="1213944"/>
                  <a:pt x="3332136" y="1218065"/>
                </a:cubicBezTo>
                <a:cubicBezTo>
                  <a:pt x="3379033" y="1222755"/>
                  <a:pt x="3352950" y="1233216"/>
                  <a:pt x="3409627" y="1241312"/>
                </a:cubicBezTo>
                <a:cubicBezTo>
                  <a:pt x="3476910" y="1250924"/>
                  <a:pt x="3445961" y="1245479"/>
                  <a:pt x="3502617" y="1256810"/>
                </a:cubicBezTo>
                <a:cubicBezTo>
                  <a:pt x="3518115" y="1251644"/>
                  <a:pt x="3537560" y="1252863"/>
                  <a:pt x="3549112" y="1241312"/>
                </a:cubicBezTo>
                <a:cubicBezTo>
                  <a:pt x="3554278" y="1236146"/>
                  <a:pt x="3558076" y="1229081"/>
                  <a:pt x="3564611" y="1225814"/>
                </a:cubicBezTo>
                <a:cubicBezTo>
                  <a:pt x="3579223" y="1218508"/>
                  <a:pt x="3611105" y="1210315"/>
                  <a:pt x="3611105" y="1210315"/>
                </a:cubicBezTo>
                <a:cubicBezTo>
                  <a:pt x="3665349" y="1212898"/>
                  <a:pt x="3719720" y="1213555"/>
                  <a:pt x="3773838" y="1218065"/>
                </a:cubicBezTo>
                <a:cubicBezTo>
                  <a:pt x="3781978" y="1218743"/>
                  <a:pt x="3789161" y="1223833"/>
                  <a:pt x="3797085" y="1225814"/>
                </a:cubicBezTo>
                <a:cubicBezTo>
                  <a:pt x="3809863" y="1229008"/>
                  <a:pt x="3822997" y="1230601"/>
                  <a:pt x="3835831" y="1233563"/>
                </a:cubicBezTo>
                <a:cubicBezTo>
                  <a:pt x="3856586" y="1238352"/>
                  <a:pt x="3876688" y="1246419"/>
                  <a:pt x="3897824" y="1249061"/>
                </a:cubicBezTo>
                <a:lnTo>
                  <a:pt x="3959817" y="1256810"/>
                </a:lnTo>
                <a:cubicBezTo>
                  <a:pt x="3988231" y="1254227"/>
                  <a:pt x="4016814" y="1253096"/>
                  <a:pt x="4045058" y="1249061"/>
                </a:cubicBezTo>
                <a:cubicBezTo>
                  <a:pt x="4053144" y="1247906"/>
                  <a:pt x="4060451" y="1243556"/>
                  <a:pt x="4068305" y="1241312"/>
                </a:cubicBezTo>
                <a:cubicBezTo>
                  <a:pt x="4078546" y="1238386"/>
                  <a:pt x="4089101" y="1236623"/>
                  <a:pt x="4099302" y="1233563"/>
                </a:cubicBezTo>
                <a:cubicBezTo>
                  <a:pt x="4114950" y="1228869"/>
                  <a:pt x="4130299" y="1223231"/>
                  <a:pt x="4145797" y="1218065"/>
                </a:cubicBezTo>
                <a:cubicBezTo>
                  <a:pt x="4153546" y="1215482"/>
                  <a:pt x="4161034" y="1211917"/>
                  <a:pt x="4169044" y="1210315"/>
                </a:cubicBezTo>
                <a:cubicBezTo>
                  <a:pt x="4181959" y="1207732"/>
                  <a:pt x="4195012" y="1205760"/>
                  <a:pt x="4207790" y="1202566"/>
                </a:cubicBezTo>
                <a:cubicBezTo>
                  <a:pt x="4215715" y="1200585"/>
                  <a:pt x="4223064" y="1196589"/>
                  <a:pt x="4231038" y="1194817"/>
                </a:cubicBezTo>
                <a:cubicBezTo>
                  <a:pt x="4288000" y="1182159"/>
                  <a:pt x="4341915" y="1183044"/>
                  <a:pt x="4401519" y="1179319"/>
                </a:cubicBezTo>
                <a:cubicBezTo>
                  <a:pt x="4409268" y="1176736"/>
                  <a:pt x="4416756" y="1173172"/>
                  <a:pt x="4424766" y="1171570"/>
                </a:cubicBezTo>
                <a:cubicBezTo>
                  <a:pt x="4459036" y="1164716"/>
                  <a:pt x="4525749" y="1159146"/>
                  <a:pt x="4556502" y="1156071"/>
                </a:cubicBezTo>
                <a:cubicBezTo>
                  <a:pt x="4564251" y="1153488"/>
                  <a:pt x="4571776" y="1150094"/>
                  <a:pt x="4579750" y="1148322"/>
                </a:cubicBezTo>
                <a:cubicBezTo>
                  <a:pt x="4656384" y="1131293"/>
                  <a:pt x="4748791" y="1135671"/>
                  <a:pt x="4819973" y="1132824"/>
                </a:cubicBezTo>
                <a:lnTo>
                  <a:pt x="4866468" y="1117326"/>
                </a:lnTo>
                <a:cubicBezTo>
                  <a:pt x="4874217" y="1114743"/>
                  <a:pt x="4882919" y="1114107"/>
                  <a:pt x="4889716" y="1109576"/>
                </a:cubicBezTo>
                <a:lnTo>
                  <a:pt x="4912963" y="1094078"/>
                </a:lnTo>
                <a:cubicBezTo>
                  <a:pt x="4918129" y="1086329"/>
                  <a:pt x="4922643" y="1078103"/>
                  <a:pt x="4928461" y="1070831"/>
                </a:cubicBezTo>
                <a:cubicBezTo>
                  <a:pt x="4933025" y="1065126"/>
                  <a:pt x="4938347" y="1060009"/>
                  <a:pt x="4943960" y="1055332"/>
                </a:cubicBezTo>
                <a:cubicBezTo>
                  <a:pt x="4963186" y="1039310"/>
                  <a:pt x="4978070" y="1030009"/>
                  <a:pt x="4998204" y="1016587"/>
                </a:cubicBezTo>
                <a:cubicBezTo>
                  <a:pt x="5011119" y="1021753"/>
                  <a:pt x="5025631" y="1024000"/>
                  <a:pt x="5036950" y="1032085"/>
                </a:cubicBezTo>
                <a:cubicBezTo>
                  <a:pt x="5044528" y="1037498"/>
                  <a:pt x="5043285" y="1053666"/>
                  <a:pt x="5052448" y="1055332"/>
                </a:cubicBezTo>
                <a:cubicBezTo>
                  <a:pt x="5075461" y="1059516"/>
                  <a:pt x="5098943" y="1050166"/>
                  <a:pt x="5122190" y="1047583"/>
                </a:cubicBezTo>
                <a:cubicBezTo>
                  <a:pt x="5174843" y="1030033"/>
                  <a:pt x="5110959" y="1050952"/>
                  <a:pt x="5199682" y="1024336"/>
                </a:cubicBezTo>
                <a:cubicBezTo>
                  <a:pt x="5207506" y="1021989"/>
                  <a:pt x="5215180" y="1019170"/>
                  <a:pt x="5222929" y="1016587"/>
                </a:cubicBezTo>
                <a:cubicBezTo>
                  <a:pt x="5249978" y="989536"/>
                  <a:pt x="5231496" y="1003398"/>
                  <a:pt x="5284922" y="985590"/>
                </a:cubicBezTo>
                <a:lnTo>
                  <a:pt x="5284922" y="985590"/>
                </a:lnTo>
                <a:cubicBezTo>
                  <a:pt x="5314966" y="965561"/>
                  <a:pt x="5299335" y="973037"/>
                  <a:pt x="5331417" y="962343"/>
                </a:cubicBezTo>
                <a:cubicBezTo>
                  <a:pt x="5336583" y="957177"/>
                  <a:pt x="5341303" y="951521"/>
                  <a:pt x="5346916" y="946844"/>
                </a:cubicBezTo>
                <a:cubicBezTo>
                  <a:pt x="5366137" y="930826"/>
                  <a:pt x="5381031" y="921518"/>
                  <a:pt x="5401160" y="908098"/>
                </a:cubicBezTo>
                <a:cubicBezTo>
                  <a:pt x="5436209" y="855525"/>
                  <a:pt x="5418985" y="874775"/>
                  <a:pt x="5447655" y="846105"/>
                </a:cubicBezTo>
                <a:cubicBezTo>
                  <a:pt x="5450238" y="838356"/>
                  <a:pt x="5451202" y="829862"/>
                  <a:pt x="5455404" y="822858"/>
                </a:cubicBezTo>
                <a:cubicBezTo>
                  <a:pt x="5459163" y="816593"/>
                  <a:pt x="5464823" y="811412"/>
                  <a:pt x="5470902" y="807359"/>
                </a:cubicBezTo>
                <a:cubicBezTo>
                  <a:pt x="5486398" y="797028"/>
                  <a:pt x="5507066" y="789278"/>
                  <a:pt x="5525146" y="784112"/>
                </a:cubicBezTo>
                <a:cubicBezTo>
                  <a:pt x="5535387" y="781186"/>
                  <a:pt x="5545811" y="778946"/>
                  <a:pt x="5556143" y="776363"/>
                </a:cubicBezTo>
                <a:cubicBezTo>
                  <a:pt x="5563892" y="771197"/>
                  <a:pt x="5571060" y="765030"/>
                  <a:pt x="5579390" y="760865"/>
                </a:cubicBezTo>
                <a:cubicBezTo>
                  <a:pt x="5592416" y="754352"/>
                  <a:pt x="5621214" y="749092"/>
                  <a:pt x="5633634" y="745366"/>
                </a:cubicBezTo>
                <a:cubicBezTo>
                  <a:pt x="5649282" y="740672"/>
                  <a:pt x="5664280" y="733830"/>
                  <a:pt x="5680129" y="729868"/>
                </a:cubicBezTo>
                <a:cubicBezTo>
                  <a:pt x="5726369" y="718308"/>
                  <a:pt x="5700621" y="723870"/>
                  <a:pt x="5757621" y="714370"/>
                </a:cubicBezTo>
                <a:cubicBezTo>
                  <a:pt x="5765370" y="711787"/>
                  <a:pt x="5773728" y="710587"/>
                  <a:pt x="5780868" y="706620"/>
                </a:cubicBezTo>
                <a:cubicBezTo>
                  <a:pt x="5797150" y="697574"/>
                  <a:pt x="5811865" y="685956"/>
                  <a:pt x="5827363" y="675624"/>
                </a:cubicBezTo>
                <a:cubicBezTo>
                  <a:pt x="5835112" y="670458"/>
                  <a:pt x="5842281" y="664291"/>
                  <a:pt x="5850611" y="660126"/>
                </a:cubicBezTo>
                <a:cubicBezTo>
                  <a:pt x="5869553" y="650654"/>
                  <a:pt x="5888430" y="642817"/>
                  <a:pt x="5904855" y="629129"/>
                </a:cubicBezTo>
                <a:cubicBezTo>
                  <a:pt x="5913274" y="622113"/>
                  <a:pt x="5919683" y="612897"/>
                  <a:pt x="5928102" y="605881"/>
                </a:cubicBezTo>
                <a:cubicBezTo>
                  <a:pt x="5948130" y="589191"/>
                  <a:pt x="5951299" y="590400"/>
                  <a:pt x="5974597" y="582634"/>
                </a:cubicBezTo>
                <a:cubicBezTo>
                  <a:pt x="6000722" y="543447"/>
                  <a:pt x="5975913" y="570352"/>
                  <a:pt x="6013343" y="551637"/>
                </a:cubicBezTo>
                <a:cubicBezTo>
                  <a:pt x="6021673" y="547472"/>
                  <a:pt x="6028080" y="539921"/>
                  <a:pt x="6036590" y="536139"/>
                </a:cubicBezTo>
                <a:cubicBezTo>
                  <a:pt x="6051519" y="529504"/>
                  <a:pt x="6067587" y="525807"/>
                  <a:pt x="6083085" y="520641"/>
                </a:cubicBezTo>
                <a:cubicBezTo>
                  <a:pt x="6105241" y="513256"/>
                  <a:pt x="6113004" y="510008"/>
                  <a:pt x="6137329" y="505143"/>
                </a:cubicBezTo>
                <a:cubicBezTo>
                  <a:pt x="6152736" y="502061"/>
                  <a:pt x="6168295" y="499782"/>
                  <a:pt x="6183824" y="497393"/>
                </a:cubicBezTo>
                <a:cubicBezTo>
                  <a:pt x="6201876" y="494616"/>
                  <a:pt x="6219903" y="491556"/>
                  <a:pt x="6238068" y="489644"/>
                </a:cubicBezTo>
                <a:cubicBezTo>
                  <a:pt x="6269001" y="486388"/>
                  <a:pt x="6300194" y="485753"/>
                  <a:pt x="6331058" y="481895"/>
                </a:cubicBezTo>
                <a:cubicBezTo>
                  <a:pt x="6362240" y="477997"/>
                  <a:pt x="6424048" y="466397"/>
                  <a:pt x="6424048" y="466397"/>
                </a:cubicBezTo>
                <a:cubicBezTo>
                  <a:pt x="6431797" y="468980"/>
                  <a:pt x="6440917" y="469043"/>
                  <a:pt x="6447295" y="474146"/>
                </a:cubicBezTo>
                <a:cubicBezTo>
                  <a:pt x="6454568" y="479964"/>
                  <a:pt x="6456976" y="490121"/>
                  <a:pt x="6462794" y="497393"/>
                </a:cubicBezTo>
                <a:cubicBezTo>
                  <a:pt x="6467358" y="503098"/>
                  <a:pt x="6473126" y="507726"/>
                  <a:pt x="6478292" y="512892"/>
                </a:cubicBezTo>
                <a:cubicBezTo>
                  <a:pt x="6483458" y="528390"/>
                  <a:pt x="6493013" y="543069"/>
                  <a:pt x="6493790" y="559387"/>
                </a:cubicBezTo>
                <a:cubicBezTo>
                  <a:pt x="6498956" y="667875"/>
                  <a:pt x="6474943" y="781814"/>
                  <a:pt x="6509289" y="884851"/>
                </a:cubicBezTo>
                <a:cubicBezTo>
                  <a:pt x="6511872" y="892600"/>
                  <a:pt x="6512023" y="901650"/>
                  <a:pt x="6517038" y="908098"/>
                </a:cubicBezTo>
                <a:cubicBezTo>
                  <a:pt x="6530494" y="925399"/>
                  <a:pt x="6542740" y="947661"/>
                  <a:pt x="6563533" y="954593"/>
                </a:cubicBezTo>
                <a:cubicBezTo>
                  <a:pt x="6638395" y="979550"/>
                  <a:pt x="6521977" y="939522"/>
                  <a:pt x="6617777" y="977841"/>
                </a:cubicBezTo>
                <a:cubicBezTo>
                  <a:pt x="6632945" y="983908"/>
                  <a:pt x="6648774" y="988173"/>
                  <a:pt x="6664272" y="993339"/>
                </a:cubicBezTo>
                <a:lnTo>
                  <a:pt x="6687519" y="1001088"/>
                </a:lnTo>
                <a:cubicBezTo>
                  <a:pt x="6695268" y="1003671"/>
                  <a:pt x="6703460" y="1005184"/>
                  <a:pt x="6710766" y="1008837"/>
                </a:cubicBezTo>
                <a:cubicBezTo>
                  <a:pt x="6721098" y="1014003"/>
                  <a:pt x="6730804" y="1020683"/>
                  <a:pt x="6741763" y="1024336"/>
                </a:cubicBezTo>
                <a:cubicBezTo>
                  <a:pt x="6761970" y="1031072"/>
                  <a:pt x="6803756" y="1039834"/>
                  <a:pt x="6803756" y="1039834"/>
                </a:cubicBezTo>
                <a:cubicBezTo>
                  <a:pt x="6870392" y="1084256"/>
                  <a:pt x="6786076" y="1030993"/>
                  <a:pt x="6850251" y="1063081"/>
                </a:cubicBezTo>
                <a:cubicBezTo>
                  <a:pt x="6858581" y="1067246"/>
                  <a:pt x="6864988" y="1074797"/>
                  <a:pt x="6873499" y="1078580"/>
                </a:cubicBezTo>
                <a:cubicBezTo>
                  <a:pt x="6888428" y="1085215"/>
                  <a:pt x="6919994" y="1094078"/>
                  <a:pt x="6919994" y="1094078"/>
                </a:cubicBezTo>
                <a:cubicBezTo>
                  <a:pt x="6935492" y="1104410"/>
                  <a:pt x="6953318" y="1111904"/>
                  <a:pt x="6966489" y="1125075"/>
                </a:cubicBezTo>
                <a:lnTo>
                  <a:pt x="7020733" y="1179319"/>
                </a:lnTo>
                <a:cubicBezTo>
                  <a:pt x="7023316" y="1187068"/>
                  <a:pt x="7024280" y="1195562"/>
                  <a:pt x="7028482" y="1202566"/>
                </a:cubicBezTo>
                <a:cubicBezTo>
                  <a:pt x="7037118" y="1216961"/>
                  <a:pt x="7055042" y="1223815"/>
                  <a:pt x="7067227" y="1233563"/>
                </a:cubicBezTo>
                <a:cubicBezTo>
                  <a:pt x="7072932" y="1238127"/>
                  <a:pt x="7077560" y="1243895"/>
                  <a:pt x="7082726" y="1249061"/>
                </a:cubicBezTo>
                <a:cubicBezTo>
                  <a:pt x="7098723" y="1297056"/>
                  <a:pt x="7078209" y="1247063"/>
                  <a:pt x="7121472" y="1303305"/>
                </a:cubicBezTo>
                <a:cubicBezTo>
                  <a:pt x="7183055" y="1383364"/>
                  <a:pt x="7138373" y="1363184"/>
                  <a:pt x="7191214" y="1380797"/>
                </a:cubicBezTo>
                <a:cubicBezTo>
                  <a:pt x="7196380" y="1388546"/>
                  <a:pt x="7199641" y="1397983"/>
                  <a:pt x="7206712" y="1404044"/>
                </a:cubicBezTo>
                <a:cubicBezTo>
                  <a:pt x="7218148" y="1413846"/>
                  <a:pt x="7232686" y="1419309"/>
                  <a:pt x="7245458" y="1427292"/>
                </a:cubicBezTo>
                <a:cubicBezTo>
                  <a:pt x="7253356" y="1432228"/>
                  <a:pt x="7261634" y="1436729"/>
                  <a:pt x="7268705" y="1442790"/>
                </a:cubicBezTo>
                <a:cubicBezTo>
                  <a:pt x="7279799" y="1452299"/>
                  <a:pt x="7289370" y="1463455"/>
                  <a:pt x="7299702" y="1473787"/>
                </a:cubicBezTo>
                <a:cubicBezTo>
                  <a:pt x="7307451" y="1481536"/>
                  <a:pt x="7313148" y="1492133"/>
                  <a:pt x="7322950" y="1497034"/>
                </a:cubicBezTo>
                <a:lnTo>
                  <a:pt x="7353946" y="1512532"/>
                </a:lnTo>
                <a:cubicBezTo>
                  <a:pt x="7385523" y="1544111"/>
                  <a:pt x="7350402" y="1512256"/>
                  <a:pt x="7400441" y="1543529"/>
                </a:cubicBezTo>
                <a:cubicBezTo>
                  <a:pt x="7411393" y="1550374"/>
                  <a:pt x="7419886" y="1561000"/>
                  <a:pt x="7431438" y="1566776"/>
                </a:cubicBezTo>
                <a:cubicBezTo>
                  <a:pt x="7440964" y="1571539"/>
                  <a:pt x="7451828" y="1573562"/>
                  <a:pt x="7462434" y="1574526"/>
                </a:cubicBezTo>
                <a:cubicBezTo>
                  <a:pt x="7508809" y="1578742"/>
                  <a:pt x="7555424" y="1579692"/>
                  <a:pt x="7601919" y="1582275"/>
                </a:cubicBezTo>
                <a:cubicBezTo>
                  <a:pt x="7614834" y="1587441"/>
                  <a:pt x="7627469" y="1593374"/>
                  <a:pt x="7640665" y="1597773"/>
                </a:cubicBezTo>
                <a:cubicBezTo>
                  <a:pt x="7650768" y="1601141"/>
                  <a:pt x="7662135" y="1600759"/>
                  <a:pt x="7671661" y="1605522"/>
                </a:cubicBezTo>
                <a:cubicBezTo>
                  <a:pt x="7678196" y="1608789"/>
                  <a:pt x="7681455" y="1616456"/>
                  <a:pt x="7687160" y="1621020"/>
                </a:cubicBezTo>
                <a:cubicBezTo>
                  <a:pt x="7694432" y="1626838"/>
                  <a:pt x="7703252" y="1630557"/>
                  <a:pt x="7710407" y="1636519"/>
                </a:cubicBezTo>
                <a:cubicBezTo>
                  <a:pt x="7718826" y="1643535"/>
                  <a:pt x="7726523" y="1651445"/>
                  <a:pt x="7733655" y="1659766"/>
                </a:cubicBezTo>
                <a:cubicBezTo>
                  <a:pt x="7756696" y="1686647"/>
                  <a:pt x="7763559" y="1708117"/>
                  <a:pt x="7795648" y="1729509"/>
                </a:cubicBezTo>
                <a:cubicBezTo>
                  <a:pt x="7803397" y="1734675"/>
                  <a:pt x="7811623" y="1739189"/>
                  <a:pt x="7818895" y="1745007"/>
                </a:cubicBezTo>
                <a:cubicBezTo>
                  <a:pt x="7824600" y="1749571"/>
                  <a:pt x="7828315" y="1756452"/>
                  <a:pt x="7834394" y="1760505"/>
                </a:cubicBezTo>
                <a:cubicBezTo>
                  <a:pt x="7895591" y="1801303"/>
                  <a:pt x="7837869" y="1748484"/>
                  <a:pt x="7888638" y="1799251"/>
                </a:cubicBezTo>
                <a:cubicBezTo>
                  <a:pt x="7891221" y="1807000"/>
                  <a:pt x="7892185" y="1815494"/>
                  <a:pt x="7896387" y="1822498"/>
                </a:cubicBezTo>
                <a:cubicBezTo>
                  <a:pt x="7900146" y="1828763"/>
                  <a:pt x="7908618" y="1831462"/>
                  <a:pt x="7911885" y="1837997"/>
                </a:cubicBezTo>
                <a:cubicBezTo>
                  <a:pt x="7919191" y="1852609"/>
                  <a:pt x="7922217" y="1868994"/>
                  <a:pt x="7927383" y="1884492"/>
                </a:cubicBezTo>
                <a:lnTo>
                  <a:pt x="7935133" y="1907739"/>
                </a:lnTo>
                <a:cubicBezTo>
                  <a:pt x="7939507" y="1938356"/>
                  <a:pt x="7943077" y="1970513"/>
                  <a:pt x="7950631" y="2000729"/>
                </a:cubicBezTo>
                <a:cubicBezTo>
                  <a:pt x="7952612" y="2008653"/>
                  <a:pt x="7954178" y="2016972"/>
                  <a:pt x="7958380" y="2023976"/>
                </a:cubicBezTo>
                <a:cubicBezTo>
                  <a:pt x="7962139" y="2030241"/>
                  <a:pt x="7968712" y="2034309"/>
                  <a:pt x="7973878" y="2039475"/>
                </a:cubicBezTo>
                <a:cubicBezTo>
                  <a:pt x="7993355" y="2097906"/>
                  <a:pt x="7967082" y="2025883"/>
                  <a:pt x="7997126" y="2085970"/>
                </a:cubicBezTo>
                <a:cubicBezTo>
                  <a:pt x="8000779" y="2093276"/>
                  <a:pt x="8000823" y="2102125"/>
                  <a:pt x="8004875" y="2109217"/>
                </a:cubicBezTo>
                <a:cubicBezTo>
                  <a:pt x="8011283" y="2120431"/>
                  <a:pt x="8021277" y="2129262"/>
                  <a:pt x="8028122" y="2140214"/>
                </a:cubicBezTo>
                <a:cubicBezTo>
                  <a:pt x="8034244" y="2150010"/>
                  <a:pt x="8038011" y="2161112"/>
                  <a:pt x="8043621" y="2171210"/>
                </a:cubicBezTo>
                <a:cubicBezTo>
                  <a:pt x="8050936" y="2184376"/>
                  <a:pt x="8059119" y="2197041"/>
                  <a:pt x="8066868" y="2209956"/>
                </a:cubicBezTo>
                <a:cubicBezTo>
                  <a:pt x="8069451" y="2220288"/>
                  <a:pt x="8070422" y="2231164"/>
                  <a:pt x="8074617" y="2240953"/>
                </a:cubicBezTo>
                <a:cubicBezTo>
                  <a:pt x="8105150" y="2312195"/>
                  <a:pt x="8076696" y="2195019"/>
                  <a:pt x="8105614" y="2310695"/>
                </a:cubicBezTo>
                <a:cubicBezTo>
                  <a:pt x="8108197" y="2321027"/>
                  <a:pt x="8110303" y="2331491"/>
                  <a:pt x="8113363" y="2341692"/>
                </a:cubicBezTo>
                <a:cubicBezTo>
                  <a:pt x="8118057" y="2357340"/>
                  <a:pt x="8128861" y="2388187"/>
                  <a:pt x="8128861" y="2388187"/>
                </a:cubicBezTo>
                <a:cubicBezTo>
                  <a:pt x="8131444" y="2406268"/>
                  <a:pt x="8134197" y="2424326"/>
                  <a:pt x="8136611" y="2442431"/>
                </a:cubicBezTo>
                <a:cubicBezTo>
                  <a:pt x="8143709" y="2495662"/>
                  <a:pt x="8146050" y="2519636"/>
                  <a:pt x="8152109" y="2574166"/>
                </a:cubicBezTo>
                <a:cubicBezTo>
                  <a:pt x="8154692" y="2651658"/>
                  <a:pt x="8155305" y="2729240"/>
                  <a:pt x="8159858" y="2806641"/>
                </a:cubicBezTo>
                <a:cubicBezTo>
                  <a:pt x="8160483" y="2817273"/>
                  <a:pt x="8163412" y="2827848"/>
                  <a:pt x="8167607" y="2837637"/>
                </a:cubicBezTo>
                <a:cubicBezTo>
                  <a:pt x="8171276" y="2846197"/>
                  <a:pt x="8178940" y="2852555"/>
                  <a:pt x="8183105" y="2860885"/>
                </a:cubicBezTo>
                <a:cubicBezTo>
                  <a:pt x="8203224" y="2901122"/>
                  <a:pt x="8176083" y="2869359"/>
                  <a:pt x="8206353" y="2899631"/>
                </a:cubicBezTo>
                <a:cubicBezTo>
                  <a:pt x="8211880" y="2916213"/>
                  <a:pt x="8215463" y="2933756"/>
                  <a:pt x="8229600" y="2946126"/>
                </a:cubicBezTo>
                <a:cubicBezTo>
                  <a:pt x="8243618" y="2958392"/>
                  <a:pt x="8262924" y="2963951"/>
                  <a:pt x="8276095" y="2977122"/>
                </a:cubicBezTo>
                <a:cubicBezTo>
                  <a:pt x="8281261" y="2982288"/>
                  <a:pt x="8285059" y="2989353"/>
                  <a:pt x="8291594" y="2992620"/>
                </a:cubicBezTo>
                <a:cubicBezTo>
                  <a:pt x="8306206" y="2999926"/>
                  <a:pt x="8338089" y="3008119"/>
                  <a:pt x="8338089" y="3008119"/>
                </a:cubicBezTo>
                <a:cubicBezTo>
                  <a:pt x="8404716" y="3052537"/>
                  <a:pt x="8320414" y="2999281"/>
                  <a:pt x="8384583" y="3031366"/>
                </a:cubicBezTo>
                <a:cubicBezTo>
                  <a:pt x="8392913" y="3035531"/>
                  <a:pt x="8399320" y="3043082"/>
                  <a:pt x="8407831" y="3046865"/>
                </a:cubicBezTo>
                <a:cubicBezTo>
                  <a:pt x="8427016" y="3055392"/>
                  <a:pt x="8500432" y="3076272"/>
                  <a:pt x="8516319" y="3077861"/>
                </a:cubicBezTo>
                <a:lnTo>
                  <a:pt x="8593811" y="3085610"/>
                </a:lnTo>
                <a:cubicBezTo>
                  <a:pt x="8622224" y="3080444"/>
                  <a:pt x="8652393" y="3081219"/>
                  <a:pt x="8679051" y="3070112"/>
                </a:cubicBezTo>
                <a:cubicBezTo>
                  <a:pt x="8686591" y="3066970"/>
                  <a:pt x="8685028" y="3054839"/>
                  <a:pt x="8686800" y="3046865"/>
                </a:cubicBezTo>
                <a:cubicBezTo>
                  <a:pt x="8690209" y="3031527"/>
                  <a:pt x="8691141" y="3015708"/>
                  <a:pt x="8694550" y="3000370"/>
                </a:cubicBezTo>
                <a:cubicBezTo>
                  <a:pt x="8696322" y="2992396"/>
                  <a:pt x="8700055" y="2984976"/>
                  <a:pt x="8702299" y="2977122"/>
                </a:cubicBezTo>
                <a:cubicBezTo>
                  <a:pt x="8705225" y="2966882"/>
                  <a:pt x="8706916" y="2956305"/>
                  <a:pt x="8710048" y="2946126"/>
                </a:cubicBezTo>
                <a:cubicBezTo>
                  <a:pt x="8717254" y="2922704"/>
                  <a:pt x="8727352" y="2900156"/>
                  <a:pt x="8733295" y="2876383"/>
                </a:cubicBezTo>
                <a:cubicBezTo>
                  <a:pt x="8735878" y="2866051"/>
                  <a:pt x="8736775" y="2855144"/>
                  <a:pt x="8741044" y="2845387"/>
                </a:cubicBezTo>
                <a:cubicBezTo>
                  <a:pt x="8754935" y="2813637"/>
                  <a:pt x="8778018" y="2785719"/>
                  <a:pt x="8787539" y="2752397"/>
                </a:cubicBezTo>
                <a:cubicBezTo>
                  <a:pt x="8792705" y="2734316"/>
                  <a:pt x="8798193" y="2716323"/>
                  <a:pt x="8803038" y="2698153"/>
                </a:cubicBezTo>
                <a:cubicBezTo>
                  <a:pt x="8808526" y="2677572"/>
                  <a:pt x="8812684" y="2656640"/>
                  <a:pt x="8818536" y="2636159"/>
                </a:cubicBezTo>
                <a:cubicBezTo>
                  <a:pt x="8823024" y="2620451"/>
                  <a:pt x="8834034" y="2589665"/>
                  <a:pt x="8834034" y="2589665"/>
                </a:cubicBezTo>
                <a:cubicBezTo>
                  <a:pt x="8821370" y="2374380"/>
                  <a:pt x="8821197" y="2432800"/>
                  <a:pt x="8834034" y="2124715"/>
                </a:cubicBezTo>
                <a:cubicBezTo>
                  <a:pt x="8834582" y="2111556"/>
                  <a:pt x="8839780" y="2098988"/>
                  <a:pt x="8841783" y="2085970"/>
                </a:cubicBezTo>
                <a:cubicBezTo>
                  <a:pt x="8844950" y="2065387"/>
                  <a:pt x="8846950" y="2044641"/>
                  <a:pt x="8849533" y="2023976"/>
                </a:cubicBezTo>
                <a:cubicBezTo>
                  <a:pt x="8846950" y="1866410"/>
                  <a:pt x="8841783" y="1708865"/>
                  <a:pt x="8841783" y="1551278"/>
                </a:cubicBezTo>
                <a:cubicBezTo>
                  <a:pt x="8841783" y="1380777"/>
                  <a:pt x="8849533" y="1210335"/>
                  <a:pt x="8849533" y="1039834"/>
                </a:cubicBezTo>
                <a:cubicBezTo>
                  <a:pt x="8849533" y="949390"/>
                  <a:pt x="8845799" y="858968"/>
                  <a:pt x="8841783" y="768614"/>
                </a:cubicBezTo>
                <a:cubicBezTo>
                  <a:pt x="8839019" y="706419"/>
                  <a:pt x="8832919" y="693270"/>
                  <a:pt x="8826285" y="636878"/>
                </a:cubicBezTo>
                <a:cubicBezTo>
                  <a:pt x="8803920" y="446775"/>
                  <a:pt x="8830393" y="626425"/>
                  <a:pt x="8810787" y="528390"/>
                </a:cubicBezTo>
                <a:cubicBezTo>
                  <a:pt x="8806495" y="506929"/>
                  <a:pt x="8797415" y="434717"/>
                  <a:pt x="8787539" y="419902"/>
                </a:cubicBezTo>
                <a:cubicBezTo>
                  <a:pt x="8782373" y="412153"/>
                  <a:pt x="8775823" y="405165"/>
                  <a:pt x="8772041" y="396654"/>
                </a:cubicBezTo>
                <a:cubicBezTo>
                  <a:pt x="8765406" y="381725"/>
                  <a:pt x="8768095" y="361711"/>
                  <a:pt x="8756543" y="350159"/>
                </a:cubicBezTo>
                <a:cubicBezTo>
                  <a:pt x="8728380" y="321997"/>
                  <a:pt x="8737092" y="328517"/>
                  <a:pt x="8702299" y="303665"/>
                </a:cubicBezTo>
                <a:cubicBezTo>
                  <a:pt x="8694720" y="298252"/>
                  <a:pt x="8687381" y="292331"/>
                  <a:pt x="8679051" y="288166"/>
                </a:cubicBezTo>
                <a:cubicBezTo>
                  <a:pt x="8671745" y="284513"/>
                  <a:pt x="8663110" y="284070"/>
                  <a:pt x="8655804" y="280417"/>
                </a:cubicBezTo>
                <a:cubicBezTo>
                  <a:pt x="8647474" y="276252"/>
                  <a:pt x="8640642" y="269540"/>
                  <a:pt x="8632556" y="264919"/>
                </a:cubicBezTo>
                <a:cubicBezTo>
                  <a:pt x="8622526" y="259188"/>
                  <a:pt x="8611590" y="255151"/>
                  <a:pt x="8601560" y="249420"/>
                </a:cubicBezTo>
                <a:cubicBezTo>
                  <a:pt x="8575406" y="234475"/>
                  <a:pt x="8553292" y="210233"/>
                  <a:pt x="8524068" y="202926"/>
                </a:cubicBezTo>
                <a:cubicBezTo>
                  <a:pt x="8513736" y="200343"/>
                  <a:pt x="8503176" y="198544"/>
                  <a:pt x="8493072" y="195176"/>
                </a:cubicBezTo>
                <a:cubicBezTo>
                  <a:pt x="8451011" y="181155"/>
                  <a:pt x="8462788" y="178892"/>
                  <a:pt x="8423329" y="171929"/>
                </a:cubicBezTo>
                <a:cubicBezTo>
                  <a:pt x="8334264" y="156212"/>
                  <a:pt x="8268574" y="149407"/>
                  <a:pt x="8175356" y="140932"/>
                </a:cubicBezTo>
                <a:cubicBezTo>
                  <a:pt x="8139250" y="137650"/>
                  <a:pt x="8103031" y="135766"/>
                  <a:pt x="8066868" y="133183"/>
                </a:cubicBezTo>
                <a:lnTo>
                  <a:pt x="7237709" y="140932"/>
                </a:lnTo>
                <a:cubicBezTo>
                  <a:pt x="6937871" y="140932"/>
                  <a:pt x="6850325" y="135769"/>
                  <a:pt x="6602278" y="125434"/>
                </a:cubicBezTo>
                <a:cubicBezTo>
                  <a:pt x="6544039" y="117114"/>
                  <a:pt x="6545822" y="119267"/>
                  <a:pt x="6486041" y="102187"/>
                </a:cubicBezTo>
                <a:cubicBezTo>
                  <a:pt x="6470333" y="97699"/>
                  <a:pt x="6455757" y="88714"/>
                  <a:pt x="6439546" y="86688"/>
                </a:cubicBezTo>
                <a:lnTo>
                  <a:pt x="6377553" y="78939"/>
                </a:lnTo>
                <a:lnTo>
                  <a:pt x="6323309" y="71190"/>
                </a:lnTo>
                <a:cubicBezTo>
                  <a:pt x="6282008" y="65803"/>
                  <a:pt x="6239981" y="64728"/>
                  <a:pt x="6199322" y="55692"/>
                </a:cubicBezTo>
                <a:cubicBezTo>
                  <a:pt x="6176075" y="50526"/>
                  <a:pt x="6153032" y="44332"/>
                  <a:pt x="6129580" y="40193"/>
                </a:cubicBezTo>
                <a:cubicBezTo>
                  <a:pt x="6109072" y="36574"/>
                  <a:pt x="6088229" y="35196"/>
                  <a:pt x="6067587" y="32444"/>
                </a:cubicBezTo>
                <a:cubicBezTo>
                  <a:pt x="5966355" y="18947"/>
                  <a:pt x="6059127" y="28510"/>
                  <a:pt x="5920353" y="16946"/>
                </a:cubicBezTo>
                <a:cubicBezTo>
                  <a:pt x="5907438" y="14363"/>
                  <a:pt x="5894676" y="10831"/>
                  <a:pt x="5881607" y="9197"/>
                </a:cubicBezTo>
                <a:cubicBezTo>
                  <a:pt x="5736202" y="-8978"/>
                  <a:pt x="5669966" y="4608"/>
                  <a:pt x="5486400" y="9197"/>
                </a:cubicBezTo>
                <a:lnTo>
                  <a:pt x="5424407" y="16946"/>
                </a:lnTo>
                <a:lnTo>
                  <a:pt x="5315919" y="32444"/>
                </a:lnTo>
                <a:cubicBezTo>
                  <a:pt x="5308170" y="35027"/>
                  <a:pt x="5300708" y="38732"/>
                  <a:pt x="5292672" y="40193"/>
                </a:cubicBezTo>
                <a:cubicBezTo>
                  <a:pt x="5275921" y="43239"/>
                  <a:pt x="5174493" y="54186"/>
                  <a:pt x="5160936" y="55692"/>
                </a:cubicBezTo>
                <a:cubicBezTo>
                  <a:pt x="5148021" y="60858"/>
                  <a:pt x="5135862" y="68627"/>
                  <a:pt x="5122190" y="71190"/>
                </a:cubicBezTo>
                <a:cubicBezTo>
                  <a:pt x="5094148" y="76448"/>
                  <a:pt x="5065306" y="75788"/>
                  <a:pt x="5036950" y="78939"/>
                </a:cubicBezTo>
                <a:cubicBezTo>
                  <a:pt x="5018796" y="80956"/>
                  <a:pt x="5000787" y="84105"/>
                  <a:pt x="4982705" y="86688"/>
                </a:cubicBezTo>
                <a:cubicBezTo>
                  <a:pt x="4926749" y="105340"/>
                  <a:pt x="4993271" y="85062"/>
                  <a:pt x="4881966" y="102187"/>
                </a:cubicBezTo>
                <a:cubicBezTo>
                  <a:pt x="4873893" y="103429"/>
                  <a:pt x="4866599" y="107787"/>
                  <a:pt x="4858719" y="109936"/>
                </a:cubicBezTo>
                <a:cubicBezTo>
                  <a:pt x="4838169" y="115540"/>
                  <a:pt x="4817613" y="121257"/>
                  <a:pt x="4796726" y="125434"/>
                </a:cubicBezTo>
                <a:cubicBezTo>
                  <a:pt x="4778816" y="129016"/>
                  <a:pt x="4760498" y="130180"/>
                  <a:pt x="4742482" y="133183"/>
                </a:cubicBezTo>
                <a:cubicBezTo>
                  <a:pt x="4713995" y="137931"/>
                  <a:pt x="4685560" y="143017"/>
                  <a:pt x="4657241" y="148681"/>
                </a:cubicBezTo>
                <a:cubicBezTo>
                  <a:pt x="4646797" y="150770"/>
                  <a:pt x="4636829" y="155255"/>
                  <a:pt x="4626244" y="156431"/>
                </a:cubicBezTo>
                <a:cubicBezTo>
                  <a:pt x="4598735" y="159488"/>
                  <a:pt x="4414271" y="170648"/>
                  <a:pt x="4393770" y="171929"/>
                </a:cubicBezTo>
                <a:lnTo>
                  <a:pt x="2998922" y="164180"/>
                </a:lnTo>
                <a:lnTo>
                  <a:pt x="2138766" y="171929"/>
                </a:lnTo>
                <a:cubicBezTo>
                  <a:pt x="1831858" y="171929"/>
                  <a:pt x="1884236" y="163165"/>
                  <a:pt x="1635072" y="156431"/>
                </a:cubicBezTo>
                <a:lnTo>
                  <a:pt x="1247614" y="148681"/>
                </a:lnTo>
                <a:cubicBezTo>
                  <a:pt x="1175289" y="151264"/>
                  <a:pt x="1102869" y="151916"/>
                  <a:pt x="1030638" y="156431"/>
                </a:cubicBezTo>
                <a:cubicBezTo>
                  <a:pt x="1020008" y="157095"/>
                  <a:pt x="1010084" y="162091"/>
                  <a:pt x="999641" y="164180"/>
                </a:cubicBezTo>
                <a:cubicBezTo>
                  <a:pt x="972761" y="169556"/>
                  <a:pt x="924955" y="175956"/>
                  <a:pt x="898902" y="179678"/>
                </a:cubicBezTo>
                <a:lnTo>
                  <a:pt x="891153" y="187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Freeform 4"/>
          <p:cNvSpPr/>
          <p:nvPr/>
        </p:nvSpPr>
        <p:spPr>
          <a:xfrm>
            <a:off x="193728" y="1451088"/>
            <a:ext cx="8849533" cy="3103470"/>
          </a:xfrm>
          <a:custGeom>
            <a:avLst/>
            <a:gdLst>
              <a:gd name="connsiteX0" fmla="*/ 891153 w 8849533"/>
              <a:gd name="connsiteY0" fmla="*/ 187427 h 3103470"/>
              <a:gd name="connsiteX1" fmla="*/ 844658 w 8849533"/>
              <a:gd name="connsiteY1" fmla="*/ 272668 h 3103470"/>
              <a:gd name="connsiteX2" fmla="*/ 821411 w 8849533"/>
              <a:gd name="connsiteY2" fmla="*/ 295915 h 3103470"/>
              <a:gd name="connsiteX3" fmla="*/ 805912 w 8849533"/>
              <a:gd name="connsiteY3" fmla="*/ 326912 h 3103470"/>
              <a:gd name="connsiteX4" fmla="*/ 782665 w 8849533"/>
              <a:gd name="connsiteY4" fmla="*/ 357909 h 3103470"/>
              <a:gd name="connsiteX5" fmla="*/ 751668 w 8849533"/>
              <a:gd name="connsiteY5" fmla="*/ 404404 h 3103470"/>
              <a:gd name="connsiteX6" fmla="*/ 705173 w 8849533"/>
              <a:gd name="connsiteY6" fmla="*/ 466397 h 3103470"/>
              <a:gd name="connsiteX7" fmla="*/ 619933 w 8849533"/>
              <a:gd name="connsiteY7" fmla="*/ 543888 h 3103470"/>
              <a:gd name="connsiteX8" fmla="*/ 588936 w 8849533"/>
              <a:gd name="connsiteY8" fmla="*/ 590383 h 3103470"/>
              <a:gd name="connsiteX9" fmla="*/ 573438 w 8849533"/>
              <a:gd name="connsiteY9" fmla="*/ 613631 h 3103470"/>
              <a:gd name="connsiteX10" fmla="*/ 557939 w 8849533"/>
              <a:gd name="connsiteY10" fmla="*/ 660126 h 3103470"/>
              <a:gd name="connsiteX11" fmla="*/ 511444 w 8849533"/>
              <a:gd name="connsiteY11" fmla="*/ 722119 h 3103470"/>
              <a:gd name="connsiteX12" fmla="*/ 488197 w 8849533"/>
              <a:gd name="connsiteY12" fmla="*/ 768614 h 3103470"/>
              <a:gd name="connsiteX13" fmla="*/ 457200 w 8849533"/>
              <a:gd name="connsiteY13" fmla="*/ 830607 h 3103470"/>
              <a:gd name="connsiteX14" fmla="*/ 426204 w 8849533"/>
              <a:gd name="connsiteY14" fmla="*/ 884851 h 3103470"/>
              <a:gd name="connsiteX15" fmla="*/ 395207 w 8849533"/>
              <a:gd name="connsiteY15" fmla="*/ 954593 h 3103470"/>
              <a:gd name="connsiteX16" fmla="*/ 356461 w 8849533"/>
              <a:gd name="connsiteY16" fmla="*/ 1047583 h 3103470"/>
              <a:gd name="connsiteX17" fmla="*/ 333214 w 8849533"/>
              <a:gd name="connsiteY17" fmla="*/ 1094078 h 3103470"/>
              <a:gd name="connsiteX18" fmla="*/ 309966 w 8849533"/>
              <a:gd name="connsiteY18" fmla="*/ 1148322 h 3103470"/>
              <a:gd name="connsiteX19" fmla="*/ 294468 w 8849533"/>
              <a:gd name="connsiteY19" fmla="*/ 1171570 h 3103470"/>
              <a:gd name="connsiteX20" fmla="*/ 278970 w 8849533"/>
              <a:gd name="connsiteY20" fmla="*/ 1210315 h 3103470"/>
              <a:gd name="connsiteX21" fmla="*/ 271221 w 8849533"/>
              <a:gd name="connsiteY21" fmla="*/ 1241312 h 3103470"/>
              <a:gd name="connsiteX22" fmla="*/ 240224 w 8849533"/>
              <a:gd name="connsiteY22" fmla="*/ 1287807 h 3103470"/>
              <a:gd name="connsiteX23" fmla="*/ 224726 w 8849533"/>
              <a:gd name="connsiteY23" fmla="*/ 1404044 h 3103470"/>
              <a:gd name="connsiteX24" fmla="*/ 216977 w 8849533"/>
              <a:gd name="connsiteY24" fmla="*/ 1574526 h 3103470"/>
              <a:gd name="connsiteX25" fmla="*/ 193729 w 8849533"/>
              <a:gd name="connsiteY25" fmla="*/ 1621020 h 3103470"/>
              <a:gd name="connsiteX26" fmla="*/ 154983 w 8849533"/>
              <a:gd name="connsiteY26" fmla="*/ 1675265 h 3103470"/>
              <a:gd name="connsiteX27" fmla="*/ 147234 w 8849533"/>
              <a:gd name="connsiteY27" fmla="*/ 1698512 h 3103470"/>
              <a:gd name="connsiteX28" fmla="*/ 108489 w 8849533"/>
              <a:gd name="connsiteY28" fmla="*/ 1737258 h 3103470"/>
              <a:gd name="connsiteX29" fmla="*/ 92990 w 8849533"/>
              <a:gd name="connsiteY29" fmla="*/ 1752756 h 3103470"/>
              <a:gd name="connsiteX30" fmla="*/ 77492 w 8849533"/>
              <a:gd name="connsiteY30" fmla="*/ 1776004 h 3103470"/>
              <a:gd name="connsiteX31" fmla="*/ 54244 w 8849533"/>
              <a:gd name="connsiteY31" fmla="*/ 1791502 h 3103470"/>
              <a:gd name="connsiteX32" fmla="*/ 15499 w 8849533"/>
              <a:gd name="connsiteY32" fmla="*/ 1884492 h 3103470"/>
              <a:gd name="connsiteX33" fmla="*/ 0 w 8849533"/>
              <a:gd name="connsiteY33" fmla="*/ 1954234 h 3103470"/>
              <a:gd name="connsiteX34" fmla="*/ 7750 w 8849533"/>
              <a:gd name="connsiteY34" fmla="*/ 2078220 h 3103470"/>
              <a:gd name="connsiteX35" fmla="*/ 23248 w 8849533"/>
              <a:gd name="connsiteY35" fmla="*/ 2155712 h 3103470"/>
              <a:gd name="connsiteX36" fmla="*/ 30997 w 8849533"/>
              <a:gd name="connsiteY36" fmla="*/ 2202207 h 3103470"/>
              <a:gd name="connsiteX37" fmla="*/ 54244 w 8849533"/>
              <a:gd name="connsiteY37" fmla="*/ 2581915 h 3103470"/>
              <a:gd name="connsiteX38" fmla="*/ 85241 w 8849533"/>
              <a:gd name="connsiteY38" fmla="*/ 2667156 h 3103470"/>
              <a:gd name="connsiteX39" fmla="*/ 108489 w 8849533"/>
              <a:gd name="connsiteY39" fmla="*/ 2721400 h 3103470"/>
              <a:gd name="connsiteX40" fmla="*/ 131736 w 8849533"/>
              <a:gd name="connsiteY40" fmla="*/ 2775644 h 3103470"/>
              <a:gd name="connsiteX41" fmla="*/ 178231 w 8849533"/>
              <a:gd name="connsiteY41" fmla="*/ 2822139 h 3103470"/>
              <a:gd name="connsiteX42" fmla="*/ 224726 w 8849533"/>
              <a:gd name="connsiteY42" fmla="*/ 2868634 h 3103470"/>
              <a:gd name="connsiteX43" fmla="*/ 263472 w 8849533"/>
              <a:gd name="connsiteY43" fmla="*/ 2907380 h 3103470"/>
              <a:gd name="connsiteX44" fmla="*/ 286719 w 8849533"/>
              <a:gd name="connsiteY44" fmla="*/ 2930627 h 3103470"/>
              <a:gd name="connsiteX45" fmla="*/ 317716 w 8849533"/>
              <a:gd name="connsiteY45" fmla="*/ 2946126 h 3103470"/>
              <a:gd name="connsiteX46" fmla="*/ 340963 w 8849533"/>
              <a:gd name="connsiteY46" fmla="*/ 2969373 h 3103470"/>
              <a:gd name="connsiteX47" fmla="*/ 387458 w 8849533"/>
              <a:gd name="connsiteY47" fmla="*/ 3000370 h 3103470"/>
              <a:gd name="connsiteX48" fmla="*/ 418455 w 8849533"/>
              <a:gd name="connsiteY48" fmla="*/ 3023617 h 3103470"/>
              <a:gd name="connsiteX49" fmla="*/ 449451 w 8849533"/>
              <a:gd name="connsiteY49" fmla="*/ 3031366 h 3103470"/>
              <a:gd name="connsiteX50" fmla="*/ 480448 w 8849533"/>
              <a:gd name="connsiteY50" fmla="*/ 3054614 h 3103470"/>
              <a:gd name="connsiteX51" fmla="*/ 534692 w 8849533"/>
              <a:gd name="connsiteY51" fmla="*/ 3077861 h 3103470"/>
              <a:gd name="connsiteX52" fmla="*/ 565689 w 8849533"/>
              <a:gd name="connsiteY52" fmla="*/ 3085610 h 3103470"/>
              <a:gd name="connsiteX53" fmla="*/ 712922 w 8849533"/>
              <a:gd name="connsiteY53" fmla="*/ 3093359 h 3103470"/>
              <a:gd name="connsiteX54" fmla="*/ 945397 w 8849533"/>
              <a:gd name="connsiteY54" fmla="*/ 3093359 h 3103470"/>
              <a:gd name="connsiteX55" fmla="*/ 1154624 w 8849533"/>
              <a:gd name="connsiteY55" fmla="*/ 3085610 h 3103470"/>
              <a:gd name="connsiteX56" fmla="*/ 1177872 w 8849533"/>
              <a:gd name="connsiteY56" fmla="*/ 3062363 h 3103470"/>
              <a:gd name="connsiteX57" fmla="*/ 1201119 w 8849533"/>
              <a:gd name="connsiteY57" fmla="*/ 3046865 h 3103470"/>
              <a:gd name="connsiteX58" fmla="*/ 1216617 w 8849533"/>
              <a:gd name="connsiteY58" fmla="*/ 3000370 h 3103470"/>
              <a:gd name="connsiteX59" fmla="*/ 1247614 w 8849533"/>
              <a:gd name="connsiteY59" fmla="*/ 2953875 h 3103470"/>
              <a:gd name="connsiteX60" fmla="*/ 1255363 w 8849533"/>
              <a:gd name="connsiteY60" fmla="*/ 2922878 h 3103470"/>
              <a:gd name="connsiteX61" fmla="*/ 1263112 w 8849533"/>
              <a:gd name="connsiteY61" fmla="*/ 2899631 h 3103470"/>
              <a:gd name="connsiteX62" fmla="*/ 1247614 w 8849533"/>
              <a:gd name="connsiteY62" fmla="*/ 2884132 h 3103470"/>
              <a:gd name="connsiteX63" fmla="*/ 1201119 w 8849533"/>
              <a:gd name="connsiteY63" fmla="*/ 2853136 h 3103470"/>
              <a:gd name="connsiteX64" fmla="*/ 1170122 w 8849533"/>
              <a:gd name="connsiteY64" fmla="*/ 2845387 h 3103470"/>
              <a:gd name="connsiteX65" fmla="*/ 1146875 w 8849533"/>
              <a:gd name="connsiteY65" fmla="*/ 2837637 h 3103470"/>
              <a:gd name="connsiteX66" fmla="*/ 1061634 w 8849533"/>
              <a:gd name="connsiteY66" fmla="*/ 2829888 h 3103470"/>
              <a:gd name="connsiteX67" fmla="*/ 1038387 w 8849533"/>
              <a:gd name="connsiteY67" fmla="*/ 2822139 h 3103470"/>
              <a:gd name="connsiteX68" fmla="*/ 991892 w 8849533"/>
              <a:gd name="connsiteY68" fmla="*/ 2798892 h 3103470"/>
              <a:gd name="connsiteX69" fmla="*/ 968644 w 8849533"/>
              <a:gd name="connsiteY69" fmla="*/ 2760146 h 3103470"/>
              <a:gd name="connsiteX70" fmla="*/ 945397 w 8849533"/>
              <a:gd name="connsiteY70" fmla="*/ 2713651 h 3103470"/>
              <a:gd name="connsiteX71" fmla="*/ 953146 w 8849533"/>
              <a:gd name="connsiteY71" fmla="*/ 2643909 h 3103470"/>
              <a:gd name="connsiteX72" fmla="*/ 968644 w 8849533"/>
              <a:gd name="connsiteY72" fmla="*/ 2620661 h 3103470"/>
              <a:gd name="connsiteX73" fmla="*/ 1007390 w 8849533"/>
              <a:gd name="connsiteY73" fmla="*/ 2589665 h 3103470"/>
              <a:gd name="connsiteX74" fmla="*/ 1038387 w 8849533"/>
              <a:gd name="connsiteY74" fmla="*/ 2581915 h 3103470"/>
              <a:gd name="connsiteX75" fmla="*/ 1061634 w 8849533"/>
              <a:gd name="connsiteY75" fmla="*/ 2574166 h 3103470"/>
              <a:gd name="connsiteX76" fmla="*/ 1092631 w 8849533"/>
              <a:gd name="connsiteY76" fmla="*/ 2558668 h 3103470"/>
              <a:gd name="connsiteX77" fmla="*/ 1115878 w 8849533"/>
              <a:gd name="connsiteY77" fmla="*/ 2543170 h 3103470"/>
              <a:gd name="connsiteX78" fmla="*/ 1185621 w 8849533"/>
              <a:gd name="connsiteY78" fmla="*/ 2535420 h 3103470"/>
              <a:gd name="connsiteX79" fmla="*/ 1301858 w 8849533"/>
              <a:gd name="connsiteY79" fmla="*/ 2512173 h 3103470"/>
              <a:gd name="connsiteX80" fmla="*/ 1387099 w 8849533"/>
              <a:gd name="connsiteY80" fmla="*/ 2488926 h 3103470"/>
              <a:gd name="connsiteX81" fmla="*/ 1557580 w 8849533"/>
              <a:gd name="connsiteY81" fmla="*/ 2481176 h 3103470"/>
              <a:gd name="connsiteX82" fmla="*/ 1588577 w 8849533"/>
              <a:gd name="connsiteY82" fmla="*/ 2473427 h 3103470"/>
              <a:gd name="connsiteX83" fmla="*/ 1611824 w 8849533"/>
              <a:gd name="connsiteY83" fmla="*/ 2465678 h 3103470"/>
              <a:gd name="connsiteX84" fmla="*/ 1689316 w 8849533"/>
              <a:gd name="connsiteY84" fmla="*/ 2457929 h 3103470"/>
              <a:gd name="connsiteX85" fmla="*/ 1766807 w 8849533"/>
              <a:gd name="connsiteY85" fmla="*/ 2434681 h 3103470"/>
              <a:gd name="connsiteX86" fmla="*/ 1836550 w 8849533"/>
              <a:gd name="connsiteY86" fmla="*/ 2426932 h 3103470"/>
              <a:gd name="connsiteX87" fmla="*/ 1883044 w 8849533"/>
              <a:gd name="connsiteY87" fmla="*/ 2411434 h 3103470"/>
              <a:gd name="connsiteX88" fmla="*/ 1937289 w 8849533"/>
              <a:gd name="connsiteY88" fmla="*/ 2380437 h 3103470"/>
              <a:gd name="connsiteX89" fmla="*/ 2030278 w 8849533"/>
              <a:gd name="connsiteY89" fmla="*/ 2333943 h 3103470"/>
              <a:gd name="connsiteX90" fmla="*/ 2045777 w 8849533"/>
              <a:gd name="connsiteY90" fmla="*/ 2318444 h 3103470"/>
              <a:gd name="connsiteX91" fmla="*/ 2092272 w 8849533"/>
              <a:gd name="connsiteY91" fmla="*/ 2287448 h 3103470"/>
              <a:gd name="connsiteX92" fmla="*/ 2107770 w 8849533"/>
              <a:gd name="connsiteY92" fmla="*/ 2271949 h 3103470"/>
              <a:gd name="connsiteX93" fmla="*/ 2138766 w 8849533"/>
              <a:gd name="connsiteY93" fmla="*/ 2264200 h 3103470"/>
              <a:gd name="connsiteX94" fmla="*/ 2162014 w 8849533"/>
              <a:gd name="connsiteY94" fmla="*/ 2225454 h 3103470"/>
              <a:gd name="connsiteX95" fmla="*/ 2146516 w 8849533"/>
              <a:gd name="connsiteY95" fmla="*/ 2202207 h 3103470"/>
              <a:gd name="connsiteX96" fmla="*/ 2123268 w 8849533"/>
              <a:gd name="connsiteY96" fmla="*/ 2116966 h 3103470"/>
              <a:gd name="connsiteX97" fmla="*/ 2115519 w 8849533"/>
              <a:gd name="connsiteY97" fmla="*/ 2093719 h 3103470"/>
              <a:gd name="connsiteX98" fmla="*/ 2107770 w 8849533"/>
              <a:gd name="connsiteY98" fmla="*/ 2070471 h 3103470"/>
              <a:gd name="connsiteX99" fmla="*/ 2115519 w 8849533"/>
              <a:gd name="connsiteY99" fmla="*/ 2023976 h 3103470"/>
              <a:gd name="connsiteX100" fmla="*/ 2138766 w 8849533"/>
              <a:gd name="connsiteY100" fmla="*/ 2016227 h 3103470"/>
              <a:gd name="connsiteX101" fmla="*/ 2154265 w 8849533"/>
              <a:gd name="connsiteY101" fmla="*/ 2000729 h 3103470"/>
              <a:gd name="connsiteX102" fmla="*/ 2200760 w 8849533"/>
              <a:gd name="connsiteY102" fmla="*/ 1985231 h 3103470"/>
              <a:gd name="connsiteX103" fmla="*/ 2247255 w 8849533"/>
              <a:gd name="connsiteY103" fmla="*/ 1961983 h 3103470"/>
              <a:gd name="connsiteX104" fmla="*/ 2293750 w 8849533"/>
              <a:gd name="connsiteY104" fmla="*/ 1938736 h 3103470"/>
              <a:gd name="connsiteX105" fmla="*/ 2332495 w 8849533"/>
              <a:gd name="connsiteY105" fmla="*/ 1907739 h 3103470"/>
              <a:gd name="connsiteX106" fmla="*/ 2347994 w 8849533"/>
              <a:gd name="connsiteY106" fmla="*/ 1884492 h 3103470"/>
              <a:gd name="connsiteX107" fmla="*/ 2378990 w 8849533"/>
              <a:gd name="connsiteY107" fmla="*/ 1868993 h 3103470"/>
              <a:gd name="connsiteX108" fmla="*/ 2456482 w 8849533"/>
              <a:gd name="connsiteY108" fmla="*/ 1853495 h 3103470"/>
              <a:gd name="connsiteX109" fmla="*/ 2487478 w 8849533"/>
              <a:gd name="connsiteY109" fmla="*/ 1845746 h 3103470"/>
              <a:gd name="connsiteX110" fmla="*/ 2502977 w 8849533"/>
              <a:gd name="connsiteY110" fmla="*/ 1830248 h 3103470"/>
              <a:gd name="connsiteX111" fmla="*/ 2533973 w 8849533"/>
              <a:gd name="connsiteY111" fmla="*/ 1783753 h 3103470"/>
              <a:gd name="connsiteX112" fmla="*/ 2549472 w 8849533"/>
              <a:gd name="connsiteY112" fmla="*/ 1737258 h 3103470"/>
              <a:gd name="connsiteX113" fmla="*/ 2557221 w 8849533"/>
              <a:gd name="connsiteY113" fmla="*/ 1714010 h 3103470"/>
              <a:gd name="connsiteX114" fmla="*/ 2580468 w 8849533"/>
              <a:gd name="connsiteY114" fmla="*/ 1690763 h 3103470"/>
              <a:gd name="connsiteX115" fmla="*/ 2611465 w 8849533"/>
              <a:gd name="connsiteY115" fmla="*/ 1636519 h 3103470"/>
              <a:gd name="connsiteX116" fmla="*/ 2619214 w 8849533"/>
              <a:gd name="connsiteY116" fmla="*/ 1613271 h 3103470"/>
              <a:gd name="connsiteX117" fmla="*/ 2650211 w 8849533"/>
              <a:gd name="connsiteY117" fmla="*/ 1566776 h 3103470"/>
              <a:gd name="connsiteX118" fmla="*/ 2665709 w 8849533"/>
              <a:gd name="connsiteY118" fmla="*/ 1489285 h 3103470"/>
              <a:gd name="connsiteX119" fmla="*/ 2681207 w 8849533"/>
              <a:gd name="connsiteY119" fmla="*/ 1442790 h 3103470"/>
              <a:gd name="connsiteX120" fmla="*/ 2727702 w 8849533"/>
              <a:gd name="connsiteY120" fmla="*/ 1427292 h 3103470"/>
              <a:gd name="connsiteX121" fmla="*/ 2766448 w 8849533"/>
              <a:gd name="connsiteY121" fmla="*/ 1396295 h 3103470"/>
              <a:gd name="connsiteX122" fmla="*/ 2789695 w 8849533"/>
              <a:gd name="connsiteY122" fmla="*/ 1388546 h 3103470"/>
              <a:gd name="connsiteX123" fmla="*/ 2828441 w 8849533"/>
              <a:gd name="connsiteY123" fmla="*/ 1357549 h 3103470"/>
              <a:gd name="connsiteX124" fmla="*/ 2882685 w 8849533"/>
              <a:gd name="connsiteY124" fmla="*/ 1326553 h 3103470"/>
              <a:gd name="connsiteX125" fmla="*/ 2913682 w 8849533"/>
              <a:gd name="connsiteY125" fmla="*/ 1318804 h 3103470"/>
              <a:gd name="connsiteX126" fmla="*/ 2991173 w 8849533"/>
              <a:gd name="connsiteY126" fmla="*/ 1287807 h 3103470"/>
              <a:gd name="connsiteX127" fmla="*/ 3014421 w 8849533"/>
              <a:gd name="connsiteY127" fmla="*/ 1280058 h 3103470"/>
              <a:gd name="connsiteX128" fmla="*/ 3037668 w 8849533"/>
              <a:gd name="connsiteY128" fmla="*/ 1272309 h 3103470"/>
              <a:gd name="connsiteX129" fmla="*/ 3053166 w 8849533"/>
              <a:gd name="connsiteY129" fmla="*/ 1256810 h 3103470"/>
              <a:gd name="connsiteX130" fmla="*/ 3099661 w 8849533"/>
              <a:gd name="connsiteY130" fmla="*/ 1241312 h 3103470"/>
              <a:gd name="connsiteX131" fmla="*/ 3122909 w 8849533"/>
              <a:gd name="connsiteY131" fmla="*/ 1233563 h 3103470"/>
              <a:gd name="connsiteX132" fmla="*/ 3161655 w 8849533"/>
              <a:gd name="connsiteY132" fmla="*/ 1225814 h 3103470"/>
              <a:gd name="connsiteX133" fmla="*/ 3208150 w 8849533"/>
              <a:gd name="connsiteY133" fmla="*/ 1210315 h 3103470"/>
              <a:gd name="connsiteX134" fmla="*/ 3332136 w 8849533"/>
              <a:gd name="connsiteY134" fmla="*/ 1218065 h 3103470"/>
              <a:gd name="connsiteX135" fmla="*/ 3409627 w 8849533"/>
              <a:gd name="connsiteY135" fmla="*/ 1241312 h 3103470"/>
              <a:gd name="connsiteX136" fmla="*/ 3502617 w 8849533"/>
              <a:gd name="connsiteY136" fmla="*/ 1256810 h 3103470"/>
              <a:gd name="connsiteX137" fmla="*/ 3549112 w 8849533"/>
              <a:gd name="connsiteY137" fmla="*/ 1241312 h 3103470"/>
              <a:gd name="connsiteX138" fmla="*/ 3564611 w 8849533"/>
              <a:gd name="connsiteY138" fmla="*/ 1225814 h 3103470"/>
              <a:gd name="connsiteX139" fmla="*/ 3611105 w 8849533"/>
              <a:gd name="connsiteY139" fmla="*/ 1210315 h 3103470"/>
              <a:gd name="connsiteX140" fmla="*/ 3773838 w 8849533"/>
              <a:gd name="connsiteY140" fmla="*/ 1218065 h 3103470"/>
              <a:gd name="connsiteX141" fmla="*/ 3797085 w 8849533"/>
              <a:gd name="connsiteY141" fmla="*/ 1225814 h 3103470"/>
              <a:gd name="connsiteX142" fmla="*/ 3835831 w 8849533"/>
              <a:gd name="connsiteY142" fmla="*/ 1233563 h 3103470"/>
              <a:gd name="connsiteX143" fmla="*/ 3897824 w 8849533"/>
              <a:gd name="connsiteY143" fmla="*/ 1249061 h 3103470"/>
              <a:gd name="connsiteX144" fmla="*/ 3959817 w 8849533"/>
              <a:gd name="connsiteY144" fmla="*/ 1256810 h 3103470"/>
              <a:gd name="connsiteX145" fmla="*/ 4045058 w 8849533"/>
              <a:gd name="connsiteY145" fmla="*/ 1249061 h 3103470"/>
              <a:gd name="connsiteX146" fmla="*/ 4068305 w 8849533"/>
              <a:gd name="connsiteY146" fmla="*/ 1241312 h 3103470"/>
              <a:gd name="connsiteX147" fmla="*/ 4099302 w 8849533"/>
              <a:gd name="connsiteY147" fmla="*/ 1233563 h 3103470"/>
              <a:gd name="connsiteX148" fmla="*/ 4145797 w 8849533"/>
              <a:gd name="connsiteY148" fmla="*/ 1218065 h 3103470"/>
              <a:gd name="connsiteX149" fmla="*/ 4169044 w 8849533"/>
              <a:gd name="connsiteY149" fmla="*/ 1210315 h 3103470"/>
              <a:gd name="connsiteX150" fmla="*/ 4207790 w 8849533"/>
              <a:gd name="connsiteY150" fmla="*/ 1202566 h 3103470"/>
              <a:gd name="connsiteX151" fmla="*/ 4231038 w 8849533"/>
              <a:gd name="connsiteY151" fmla="*/ 1194817 h 3103470"/>
              <a:gd name="connsiteX152" fmla="*/ 4401519 w 8849533"/>
              <a:gd name="connsiteY152" fmla="*/ 1179319 h 3103470"/>
              <a:gd name="connsiteX153" fmla="*/ 4424766 w 8849533"/>
              <a:gd name="connsiteY153" fmla="*/ 1171570 h 3103470"/>
              <a:gd name="connsiteX154" fmla="*/ 4556502 w 8849533"/>
              <a:gd name="connsiteY154" fmla="*/ 1156071 h 3103470"/>
              <a:gd name="connsiteX155" fmla="*/ 4579750 w 8849533"/>
              <a:gd name="connsiteY155" fmla="*/ 1148322 h 3103470"/>
              <a:gd name="connsiteX156" fmla="*/ 4819973 w 8849533"/>
              <a:gd name="connsiteY156" fmla="*/ 1132824 h 3103470"/>
              <a:gd name="connsiteX157" fmla="*/ 4866468 w 8849533"/>
              <a:gd name="connsiteY157" fmla="*/ 1117326 h 3103470"/>
              <a:gd name="connsiteX158" fmla="*/ 4889716 w 8849533"/>
              <a:gd name="connsiteY158" fmla="*/ 1109576 h 3103470"/>
              <a:gd name="connsiteX159" fmla="*/ 4912963 w 8849533"/>
              <a:gd name="connsiteY159" fmla="*/ 1094078 h 3103470"/>
              <a:gd name="connsiteX160" fmla="*/ 4928461 w 8849533"/>
              <a:gd name="connsiteY160" fmla="*/ 1070831 h 3103470"/>
              <a:gd name="connsiteX161" fmla="*/ 4943960 w 8849533"/>
              <a:gd name="connsiteY161" fmla="*/ 1055332 h 3103470"/>
              <a:gd name="connsiteX162" fmla="*/ 4998204 w 8849533"/>
              <a:gd name="connsiteY162" fmla="*/ 1016587 h 3103470"/>
              <a:gd name="connsiteX163" fmla="*/ 5036950 w 8849533"/>
              <a:gd name="connsiteY163" fmla="*/ 1032085 h 3103470"/>
              <a:gd name="connsiteX164" fmla="*/ 5052448 w 8849533"/>
              <a:gd name="connsiteY164" fmla="*/ 1055332 h 3103470"/>
              <a:gd name="connsiteX165" fmla="*/ 5122190 w 8849533"/>
              <a:gd name="connsiteY165" fmla="*/ 1047583 h 3103470"/>
              <a:gd name="connsiteX166" fmla="*/ 5199682 w 8849533"/>
              <a:gd name="connsiteY166" fmla="*/ 1024336 h 3103470"/>
              <a:gd name="connsiteX167" fmla="*/ 5222929 w 8849533"/>
              <a:gd name="connsiteY167" fmla="*/ 1016587 h 3103470"/>
              <a:gd name="connsiteX168" fmla="*/ 5284922 w 8849533"/>
              <a:gd name="connsiteY168" fmla="*/ 985590 h 3103470"/>
              <a:gd name="connsiteX169" fmla="*/ 5284922 w 8849533"/>
              <a:gd name="connsiteY169" fmla="*/ 985590 h 3103470"/>
              <a:gd name="connsiteX170" fmla="*/ 5331417 w 8849533"/>
              <a:gd name="connsiteY170" fmla="*/ 962343 h 3103470"/>
              <a:gd name="connsiteX171" fmla="*/ 5346916 w 8849533"/>
              <a:gd name="connsiteY171" fmla="*/ 946844 h 3103470"/>
              <a:gd name="connsiteX172" fmla="*/ 5401160 w 8849533"/>
              <a:gd name="connsiteY172" fmla="*/ 908098 h 3103470"/>
              <a:gd name="connsiteX173" fmla="*/ 5447655 w 8849533"/>
              <a:gd name="connsiteY173" fmla="*/ 846105 h 3103470"/>
              <a:gd name="connsiteX174" fmla="*/ 5455404 w 8849533"/>
              <a:gd name="connsiteY174" fmla="*/ 822858 h 3103470"/>
              <a:gd name="connsiteX175" fmla="*/ 5470902 w 8849533"/>
              <a:gd name="connsiteY175" fmla="*/ 807359 h 3103470"/>
              <a:gd name="connsiteX176" fmla="*/ 5525146 w 8849533"/>
              <a:gd name="connsiteY176" fmla="*/ 784112 h 3103470"/>
              <a:gd name="connsiteX177" fmla="*/ 5556143 w 8849533"/>
              <a:gd name="connsiteY177" fmla="*/ 776363 h 3103470"/>
              <a:gd name="connsiteX178" fmla="*/ 5579390 w 8849533"/>
              <a:gd name="connsiteY178" fmla="*/ 760865 h 3103470"/>
              <a:gd name="connsiteX179" fmla="*/ 5633634 w 8849533"/>
              <a:gd name="connsiteY179" fmla="*/ 745366 h 3103470"/>
              <a:gd name="connsiteX180" fmla="*/ 5680129 w 8849533"/>
              <a:gd name="connsiteY180" fmla="*/ 729868 h 3103470"/>
              <a:gd name="connsiteX181" fmla="*/ 5757621 w 8849533"/>
              <a:gd name="connsiteY181" fmla="*/ 714370 h 3103470"/>
              <a:gd name="connsiteX182" fmla="*/ 5780868 w 8849533"/>
              <a:gd name="connsiteY182" fmla="*/ 706620 h 3103470"/>
              <a:gd name="connsiteX183" fmla="*/ 5827363 w 8849533"/>
              <a:gd name="connsiteY183" fmla="*/ 675624 h 3103470"/>
              <a:gd name="connsiteX184" fmla="*/ 5850611 w 8849533"/>
              <a:gd name="connsiteY184" fmla="*/ 660126 h 3103470"/>
              <a:gd name="connsiteX185" fmla="*/ 5904855 w 8849533"/>
              <a:gd name="connsiteY185" fmla="*/ 629129 h 3103470"/>
              <a:gd name="connsiteX186" fmla="*/ 5928102 w 8849533"/>
              <a:gd name="connsiteY186" fmla="*/ 605881 h 3103470"/>
              <a:gd name="connsiteX187" fmla="*/ 5974597 w 8849533"/>
              <a:gd name="connsiteY187" fmla="*/ 582634 h 3103470"/>
              <a:gd name="connsiteX188" fmla="*/ 6013343 w 8849533"/>
              <a:gd name="connsiteY188" fmla="*/ 551637 h 3103470"/>
              <a:gd name="connsiteX189" fmla="*/ 6036590 w 8849533"/>
              <a:gd name="connsiteY189" fmla="*/ 536139 h 3103470"/>
              <a:gd name="connsiteX190" fmla="*/ 6083085 w 8849533"/>
              <a:gd name="connsiteY190" fmla="*/ 520641 h 3103470"/>
              <a:gd name="connsiteX191" fmla="*/ 6137329 w 8849533"/>
              <a:gd name="connsiteY191" fmla="*/ 505143 h 3103470"/>
              <a:gd name="connsiteX192" fmla="*/ 6183824 w 8849533"/>
              <a:gd name="connsiteY192" fmla="*/ 497393 h 3103470"/>
              <a:gd name="connsiteX193" fmla="*/ 6238068 w 8849533"/>
              <a:gd name="connsiteY193" fmla="*/ 489644 h 3103470"/>
              <a:gd name="connsiteX194" fmla="*/ 6331058 w 8849533"/>
              <a:gd name="connsiteY194" fmla="*/ 481895 h 3103470"/>
              <a:gd name="connsiteX195" fmla="*/ 6424048 w 8849533"/>
              <a:gd name="connsiteY195" fmla="*/ 466397 h 3103470"/>
              <a:gd name="connsiteX196" fmla="*/ 6447295 w 8849533"/>
              <a:gd name="connsiteY196" fmla="*/ 474146 h 3103470"/>
              <a:gd name="connsiteX197" fmla="*/ 6462794 w 8849533"/>
              <a:gd name="connsiteY197" fmla="*/ 497393 h 3103470"/>
              <a:gd name="connsiteX198" fmla="*/ 6478292 w 8849533"/>
              <a:gd name="connsiteY198" fmla="*/ 512892 h 3103470"/>
              <a:gd name="connsiteX199" fmla="*/ 6493790 w 8849533"/>
              <a:gd name="connsiteY199" fmla="*/ 559387 h 3103470"/>
              <a:gd name="connsiteX200" fmla="*/ 6509289 w 8849533"/>
              <a:gd name="connsiteY200" fmla="*/ 884851 h 3103470"/>
              <a:gd name="connsiteX201" fmla="*/ 6517038 w 8849533"/>
              <a:gd name="connsiteY201" fmla="*/ 908098 h 3103470"/>
              <a:gd name="connsiteX202" fmla="*/ 6563533 w 8849533"/>
              <a:gd name="connsiteY202" fmla="*/ 954593 h 3103470"/>
              <a:gd name="connsiteX203" fmla="*/ 6617777 w 8849533"/>
              <a:gd name="connsiteY203" fmla="*/ 977841 h 3103470"/>
              <a:gd name="connsiteX204" fmla="*/ 6664272 w 8849533"/>
              <a:gd name="connsiteY204" fmla="*/ 993339 h 3103470"/>
              <a:gd name="connsiteX205" fmla="*/ 6687519 w 8849533"/>
              <a:gd name="connsiteY205" fmla="*/ 1001088 h 3103470"/>
              <a:gd name="connsiteX206" fmla="*/ 6710766 w 8849533"/>
              <a:gd name="connsiteY206" fmla="*/ 1008837 h 3103470"/>
              <a:gd name="connsiteX207" fmla="*/ 6741763 w 8849533"/>
              <a:gd name="connsiteY207" fmla="*/ 1024336 h 3103470"/>
              <a:gd name="connsiteX208" fmla="*/ 6803756 w 8849533"/>
              <a:gd name="connsiteY208" fmla="*/ 1039834 h 3103470"/>
              <a:gd name="connsiteX209" fmla="*/ 6850251 w 8849533"/>
              <a:gd name="connsiteY209" fmla="*/ 1063081 h 3103470"/>
              <a:gd name="connsiteX210" fmla="*/ 6873499 w 8849533"/>
              <a:gd name="connsiteY210" fmla="*/ 1078580 h 3103470"/>
              <a:gd name="connsiteX211" fmla="*/ 6919994 w 8849533"/>
              <a:gd name="connsiteY211" fmla="*/ 1094078 h 3103470"/>
              <a:gd name="connsiteX212" fmla="*/ 6966489 w 8849533"/>
              <a:gd name="connsiteY212" fmla="*/ 1125075 h 3103470"/>
              <a:gd name="connsiteX213" fmla="*/ 7020733 w 8849533"/>
              <a:gd name="connsiteY213" fmla="*/ 1179319 h 3103470"/>
              <a:gd name="connsiteX214" fmla="*/ 7028482 w 8849533"/>
              <a:gd name="connsiteY214" fmla="*/ 1202566 h 3103470"/>
              <a:gd name="connsiteX215" fmla="*/ 7067227 w 8849533"/>
              <a:gd name="connsiteY215" fmla="*/ 1233563 h 3103470"/>
              <a:gd name="connsiteX216" fmla="*/ 7082726 w 8849533"/>
              <a:gd name="connsiteY216" fmla="*/ 1249061 h 3103470"/>
              <a:gd name="connsiteX217" fmla="*/ 7121472 w 8849533"/>
              <a:gd name="connsiteY217" fmla="*/ 1303305 h 3103470"/>
              <a:gd name="connsiteX218" fmla="*/ 7191214 w 8849533"/>
              <a:gd name="connsiteY218" fmla="*/ 1380797 h 3103470"/>
              <a:gd name="connsiteX219" fmla="*/ 7206712 w 8849533"/>
              <a:gd name="connsiteY219" fmla="*/ 1404044 h 3103470"/>
              <a:gd name="connsiteX220" fmla="*/ 7245458 w 8849533"/>
              <a:gd name="connsiteY220" fmla="*/ 1427292 h 3103470"/>
              <a:gd name="connsiteX221" fmla="*/ 7268705 w 8849533"/>
              <a:gd name="connsiteY221" fmla="*/ 1442790 h 3103470"/>
              <a:gd name="connsiteX222" fmla="*/ 7299702 w 8849533"/>
              <a:gd name="connsiteY222" fmla="*/ 1473787 h 3103470"/>
              <a:gd name="connsiteX223" fmla="*/ 7322950 w 8849533"/>
              <a:gd name="connsiteY223" fmla="*/ 1497034 h 3103470"/>
              <a:gd name="connsiteX224" fmla="*/ 7353946 w 8849533"/>
              <a:gd name="connsiteY224" fmla="*/ 1512532 h 3103470"/>
              <a:gd name="connsiteX225" fmla="*/ 7400441 w 8849533"/>
              <a:gd name="connsiteY225" fmla="*/ 1543529 h 3103470"/>
              <a:gd name="connsiteX226" fmla="*/ 7431438 w 8849533"/>
              <a:gd name="connsiteY226" fmla="*/ 1566776 h 3103470"/>
              <a:gd name="connsiteX227" fmla="*/ 7462434 w 8849533"/>
              <a:gd name="connsiteY227" fmla="*/ 1574526 h 3103470"/>
              <a:gd name="connsiteX228" fmla="*/ 7601919 w 8849533"/>
              <a:gd name="connsiteY228" fmla="*/ 1582275 h 3103470"/>
              <a:gd name="connsiteX229" fmla="*/ 7640665 w 8849533"/>
              <a:gd name="connsiteY229" fmla="*/ 1597773 h 3103470"/>
              <a:gd name="connsiteX230" fmla="*/ 7671661 w 8849533"/>
              <a:gd name="connsiteY230" fmla="*/ 1605522 h 3103470"/>
              <a:gd name="connsiteX231" fmla="*/ 7687160 w 8849533"/>
              <a:gd name="connsiteY231" fmla="*/ 1621020 h 3103470"/>
              <a:gd name="connsiteX232" fmla="*/ 7710407 w 8849533"/>
              <a:gd name="connsiteY232" fmla="*/ 1636519 h 3103470"/>
              <a:gd name="connsiteX233" fmla="*/ 7733655 w 8849533"/>
              <a:gd name="connsiteY233" fmla="*/ 1659766 h 3103470"/>
              <a:gd name="connsiteX234" fmla="*/ 7795648 w 8849533"/>
              <a:gd name="connsiteY234" fmla="*/ 1729509 h 3103470"/>
              <a:gd name="connsiteX235" fmla="*/ 7818895 w 8849533"/>
              <a:gd name="connsiteY235" fmla="*/ 1745007 h 3103470"/>
              <a:gd name="connsiteX236" fmla="*/ 7834394 w 8849533"/>
              <a:gd name="connsiteY236" fmla="*/ 1760505 h 3103470"/>
              <a:gd name="connsiteX237" fmla="*/ 7888638 w 8849533"/>
              <a:gd name="connsiteY237" fmla="*/ 1799251 h 3103470"/>
              <a:gd name="connsiteX238" fmla="*/ 7896387 w 8849533"/>
              <a:gd name="connsiteY238" fmla="*/ 1822498 h 3103470"/>
              <a:gd name="connsiteX239" fmla="*/ 7911885 w 8849533"/>
              <a:gd name="connsiteY239" fmla="*/ 1837997 h 3103470"/>
              <a:gd name="connsiteX240" fmla="*/ 7927383 w 8849533"/>
              <a:gd name="connsiteY240" fmla="*/ 1884492 h 3103470"/>
              <a:gd name="connsiteX241" fmla="*/ 7935133 w 8849533"/>
              <a:gd name="connsiteY241" fmla="*/ 1907739 h 3103470"/>
              <a:gd name="connsiteX242" fmla="*/ 7950631 w 8849533"/>
              <a:gd name="connsiteY242" fmla="*/ 2000729 h 3103470"/>
              <a:gd name="connsiteX243" fmla="*/ 7958380 w 8849533"/>
              <a:gd name="connsiteY243" fmla="*/ 2023976 h 3103470"/>
              <a:gd name="connsiteX244" fmla="*/ 7973878 w 8849533"/>
              <a:gd name="connsiteY244" fmla="*/ 2039475 h 3103470"/>
              <a:gd name="connsiteX245" fmla="*/ 7997126 w 8849533"/>
              <a:gd name="connsiteY245" fmla="*/ 2085970 h 3103470"/>
              <a:gd name="connsiteX246" fmla="*/ 8004875 w 8849533"/>
              <a:gd name="connsiteY246" fmla="*/ 2109217 h 3103470"/>
              <a:gd name="connsiteX247" fmla="*/ 8028122 w 8849533"/>
              <a:gd name="connsiteY247" fmla="*/ 2140214 h 3103470"/>
              <a:gd name="connsiteX248" fmla="*/ 8043621 w 8849533"/>
              <a:gd name="connsiteY248" fmla="*/ 2171210 h 3103470"/>
              <a:gd name="connsiteX249" fmla="*/ 8066868 w 8849533"/>
              <a:gd name="connsiteY249" fmla="*/ 2209956 h 3103470"/>
              <a:gd name="connsiteX250" fmla="*/ 8074617 w 8849533"/>
              <a:gd name="connsiteY250" fmla="*/ 2240953 h 3103470"/>
              <a:gd name="connsiteX251" fmla="*/ 8105614 w 8849533"/>
              <a:gd name="connsiteY251" fmla="*/ 2310695 h 3103470"/>
              <a:gd name="connsiteX252" fmla="*/ 8113363 w 8849533"/>
              <a:gd name="connsiteY252" fmla="*/ 2341692 h 3103470"/>
              <a:gd name="connsiteX253" fmla="*/ 8128861 w 8849533"/>
              <a:gd name="connsiteY253" fmla="*/ 2388187 h 3103470"/>
              <a:gd name="connsiteX254" fmla="*/ 8136611 w 8849533"/>
              <a:gd name="connsiteY254" fmla="*/ 2442431 h 3103470"/>
              <a:gd name="connsiteX255" fmla="*/ 8152109 w 8849533"/>
              <a:gd name="connsiteY255" fmla="*/ 2574166 h 3103470"/>
              <a:gd name="connsiteX256" fmla="*/ 8159858 w 8849533"/>
              <a:gd name="connsiteY256" fmla="*/ 2806641 h 3103470"/>
              <a:gd name="connsiteX257" fmla="*/ 8167607 w 8849533"/>
              <a:gd name="connsiteY257" fmla="*/ 2837637 h 3103470"/>
              <a:gd name="connsiteX258" fmla="*/ 8183105 w 8849533"/>
              <a:gd name="connsiteY258" fmla="*/ 2860885 h 3103470"/>
              <a:gd name="connsiteX259" fmla="*/ 8206353 w 8849533"/>
              <a:gd name="connsiteY259" fmla="*/ 2899631 h 3103470"/>
              <a:gd name="connsiteX260" fmla="*/ 8229600 w 8849533"/>
              <a:gd name="connsiteY260" fmla="*/ 2946126 h 3103470"/>
              <a:gd name="connsiteX261" fmla="*/ 8276095 w 8849533"/>
              <a:gd name="connsiteY261" fmla="*/ 2977122 h 3103470"/>
              <a:gd name="connsiteX262" fmla="*/ 8291594 w 8849533"/>
              <a:gd name="connsiteY262" fmla="*/ 2992620 h 3103470"/>
              <a:gd name="connsiteX263" fmla="*/ 8338089 w 8849533"/>
              <a:gd name="connsiteY263" fmla="*/ 3008119 h 3103470"/>
              <a:gd name="connsiteX264" fmla="*/ 8384583 w 8849533"/>
              <a:gd name="connsiteY264" fmla="*/ 3031366 h 3103470"/>
              <a:gd name="connsiteX265" fmla="*/ 8407831 w 8849533"/>
              <a:gd name="connsiteY265" fmla="*/ 3046865 h 3103470"/>
              <a:gd name="connsiteX266" fmla="*/ 8516319 w 8849533"/>
              <a:gd name="connsiteY266" fmla="*/ 3077861 h 3103470"/>
              <a:gd name="connsiteX267" fmla="*/ 8593811 w 8849533"/>
              <a:gd name="connsiteY267" fmla="*/ 3085610 h 3103470"/>
              <a:gd name="connsiteX268" fmla="*/ 8679051 w 8849533"/>
              <a:gd name="connsiteY268" fmla="*/ 3070112 h 3103470"/>
              <a:gd name="connsiteX269" fmla="*/ 8686800 w 8849533"/>
              <a:gd name="connsiteY269" fmla="*/ 3046865 h 3103470"/>
              <a:gd name="connsiteX270" fmla="*/ 8694550 w 8849533"/>
              <a:gd name="connsiteY270" fmla="*/ 3000370 h 3103470"/>
              <a:gd name="connsiteX271" fmla="*/ 8702299 w 8849533"/>
              <a:gd name="connsiteY271" fmla="*/ 2977122 h 3103470"/>
              <a:gd name="connsiteX272" fmla="*/ 8710048 w 8849533"/>
              <a:gd name="connsiteY272" fmla="*/ 2946126 h 3103470"/>
              <a:gd name="connsiteX273" fmla="*/ 8733295 w 8849533"/>
              <a:gd name="connsiteY273" fmla="*/ 2876383 h 3103470"/>
              <a:gd name="connsiteX274" fmla="*/ 8741044 w 8849533"/>
              <a:gd name="connsiteY274" fmla="*/ 2845387 h 3103470"/>
              <a:gd name="connsiteX275" fmla="*/ 8787539 w 8849533"/>
              <a:gd name="connsiteY275" fmla="*/ 2752397 h 3103470"/>
              <a:gd name="connsiteX276" fmla="*/ 8803038 w 8849533"/>
              <a:gd name="connsiteY276" fmla="*/ 2698153 h 3103470"/>
              <a:gd name="connsiteX277" fmla="*/ 8818536 w 8849533"/>
              <a:gd name="connsiteY277" fmla="*/ 2636159 h 3103470"/>
              <a:gd name="connsiteX278" fmla="*/ 8834034 w 8849533"/>
              <a:gd name="connsiteY278" fmla="*/ 2589665 h 3103470"/>
              <a:gd name="connsiteX279" fmla="*/ 8834034 w 8849533"/>
              <a:gd name="connsiteY279" fmla="*/ 2124715 h 3103470"/>
              <a:gd name="connsiteX280" fmla="*/ 8841783 w 8849533"/>
              <a:gd name="connsiteY280" fmla="*/ 2085970 h 3103470"/>
              <a:gd name="connsiteX281" fmla="*/ 8849533 w 8849533"/>
              <a:gd name="connsiteY281" fmla="*/ 2023976 h 3103470"/>
              <a:gd name="connsiteX282" fmla="*/ 8841783 w 8849533"/>
              <a:gd name="connsiteY282" fmla="*/ 1551278 h 3103470"/>
              <a:gd name="connsiteX283" fmla="*/ 8849533 w 8849533"/>
              <a:gd name="connsiteY283" fmla="*/ 1039834 h 3103470"/>
              <a:gd name="connsiteX284" fmla="*/ 8841783 w 8849533"/>
              <a:gd name="connsiteY284" fmla="*/ 768614 h 3103470"/>
              <a:gd name="connsiteX285" fmla="*/ 8826285 w 8849533"/>
              <a:gd name="connsiteY285" fmla="*/ 636878 h 3103470"/>
              <a:gd name="connsiteX286" fmla="*/ 8810787 w 8849533"/>
              <a:gd name="connsiteY286" fmla="*/ 528390 h 3103470"/>
              <a:gd name="connsiteX287" fmla="*/ 8787539 w 8849533"/>
              <a:gd name="connsiteY287" fmla="*/ 419902 h 3103470"/>
              <a:gd name="connsiteX288" fmla="*/ 8772041 w 8849533"/>
              <a:gd name="connsiteY288" fmla="*/ 396654 h 3103470"/>
              <a:gd name="connsiteX289" fmla="*/ 8756543 w 8849533"/>
              <a:gd name="connsiteY289" fmla="*/ 350159 h 3103470"/>
              <a:gd name="connsiteX290" fmla="*/ 8702299 w 8849533"/>
              <a:gd name="connsiteY290" fmla="*/ 303665 h 3103470"/>
              <a:gd name="connsiteX291" fmla="*/ 8679051 w 8849533"/>
              <a:gd name="connsiteY291" fmla="*/ 288166 h 3103470"/>
              <a:gd name="connsiteX292" fmla="*/ 8655804 w 8849533"/>
              <a:gd name="connsiteY292" fmla="*/ 280417 h 3103470"/>
              <a:gd name="connsiteX293" fmla="*/ 8632556 w 8849533"/>
              <a:gd name="connsiteY293" fmla="*/ 264919 h 3103470"/>
              <a:gd name="connsiteX294" fmla="*/ 8601560 w 8849533"/>
              <a:gd name="connsiteY294" fmla="*/ 249420 h 3103470"/>
              <a:gd name="connsiteX295" fmla="*/ 8524068 w 8849533"/>
              <a:gd name="connsiteY295" fmla="*/ 202926 h 3103470"/>
              <a:gd name="connsiteX296" fmla="*/ 8493072 w 8849533"/>
              <a:gd name="connsiteY296" fmla="*/ 195176 h 3103470"/>
              <a:gd name="connsiteX297" fmla="*/ 8423329 w 8849533"/>
              <a:gd name="connsiteY297" fmla="*/ 171929 h 3103470"/>
              <a:gd name="connsiteX298" fmla="*/ 8175356 w 8849533"/>
              <a:gd name="connsiteY298" fmla="*/ 140932 h 3103470"/>
              <a:gd name="connsiteX299" fmla="*/ 8066868 w 8849533"/>
              <a:gd name="connsiteY299" fmla="*/ 133183 h 3103470"/>
              <a:gd name="connsiteX300" fmla="*/ 7237709 w 8849533"/>
              <a:gd name="connsiteY300" fmla="*/ 140932 h 3103470"/>
              <a:gd name="connsiteX301" fmla="*/ 6602278 w 8849533"/>
              <a:gd name="connsiteY301" fmla="*/ 125434 h 3103470"/>
              <a:gd name="connsiteX302" fmla="*/ 6486041 w 8849533"/>
              <a:gd name="connsiteY302" fmla="*/ 102187 h 3103470"/>
              <a:gd name="connsiteX303" fmla="*/ 6439546 w 8849533"/>
              <a:gd name="connsiteY303" fmla="*/ 86688 h 3103470"/>
              <a:gd name="connsiteX304" fmla="*/ 6377553 w 8849533"/>
              <a:gd name="connsiteY304" fmla="*/ 78939 h 3103470"/>
              <a:gd name="connsiteX305" fmla="*/ 6323309 w 8849533"/>
              <a:gd name="connsiteY305" fmla="*/ 71190 h 3103470"/>
              <a:gd name="connsiteX306" fmla="*/ 6199322 w 8849533"/>
              <a:gd name="connsiteY306" fmla="*/ 55692 h 3103470"/>
              <a:gd name="connsiteX307" fmla="*/ 6129580 w 8849533"/>
              <a:gd name="connsiteY307" fmla="*/ 40193 h 3103470"/>
              <a:gd name="connsiteX308" fmla="*/ 6067587 w 8849533"/>
              <a:gd name="connsiteY308" fmla="*/ 32444 h 3103470"/>
              <a:gd name="connsiteX309" fmla="*/ 5920353 w 8849533"/>
              <a:gd name="connsiteY309" fmla="*/ 16946 h 3103470"/>
              <a:gd name="connsiteX310" fmla="*/ 5881607 w 8849533"/>
              <a:gd name="connsiteY310" fmla="*/ 9197 h 3103470"/>
              <a:gd name="connsiteX311" fmla="*/ 5486400 w 8849533"/>
              <a:gd name="connsiteY311" fmla="*/ 9197 h 3103470"/>
              <a:gd name="connsiteX312" fmla="*/ 5424407 w 8849533"/>
              <a:gd name="connsiteY312" fmla="*/ 16946 h 3103470"/>
              <a:gd name="connsiteX313" fmla="*/ 5315919 w 8849533"/>
              <a:gd name="connsiteY313" fmla="*/ 32444 h 3103470"/>
              <a:gd name="connsiteX314" fmla="*/ 5292672 w 8849533"/>
              <a:gd name="connsiteY314" fmla="*/ 40193 h 3103470"/>
              <a:gd name="connsiteX315" fmla="*/ 5160936 w 8849533"/>
              <a:gd name="connsiteY315" fmla="*/ 55692 h 3103470"/>
              <a:gd name="connsiteX316" fmla="*/ 5122190 w 8849533"/>
              <a:gd name="connsiteY316" fmla="*/ 71190 h 3103470"/>
              <a:gd name="connsiteX317" fmla="*/ 5036950 w 8849533"/>
              <a:gd name="connsiteY317" fmla="*/ 78939 h 3103470"/>
              <a:gd name="connsiteX318" fmla="*/ 4982705 w 8849533"/>
              <a:gd name="connsiteY318" fmla="*/ 86688 h 3103470"/>
              <a:gd name="connsiteX319" fmla="*/ 4881966 w 8849533"/>
              <a:gd name="connsiteY319" fmla="*/ 102187 h 3103470"/>
              <a:gd name="connsiteX320" fmla="*/ 4858719 w 8849533"/>
              <a:gd name="connsiteY320" fmla="*/ 109936 h 3103470"/>
              <a:gd name="connsiteX321" fmla="*/ 4796726 w 8849533"/>
              <a:gd name="connsiteY321" fmla="*/ 125434 h 3103470"/>
              <a:gd name="connsiteX322" fmla="*/ 4742482 w 8849533"/>
              <a:gd name="connsiteY322" fmla="*/ 133183 h 3103470"/>
              <a:gd name="connsiteX323" fmla="*/ 4657241 w 8849533"/>
              <a:gd name="connsiteY323" fmla="*/ 148681 h 3103470"/>
              <a:gd name="connsiteX324" fmla="*/ 4626244 w 8849533"/>
              <a:gd name="connsiteY324" fmla="*/ 156431 h 3103470"/>
              <a:gd name="connsiteX325" fmla="*/ 4393770 w 8849533"/>
              <a:gd name="connsiteY325" fmla="*/ 171929 h 3103470"/>
              <a:gd name="connsiteX326" fmla="*/ 2998922 w 8849533"/>
              <a:gd name="connsiteY326" fmla="*/ 164180 h 3103470"/>
              <a:gd name="connsiteX327" fmla="*/ 2138766 w 8849533"/>
              <a:gd name="connsiteY327" fmla="*/ 171929 h 3103470"/>
              <a:gd name="connsiteX328" fmla="*/ 1635072 w 8849533"/>
              <a:gd name="connsiteY328" fmla="*/ 156431 h 3103470"/>
              <a:gd name="connsiteX329" fmla="*/ 1247614 w 8849533"/>
              <a:gd name="connsiteY329" fmla="*/ 148681 h 3103470"/>
              <a:gd name="connsiteX330" fmla="*/ 1030638 w 8849533"/>
              <a:gd name="connsiteY330" fmla="*/ 156431 h 3103470"/>
              <a:gd name="connsiteX331" fmla="*/ 999641 w 8849533"/>
              <a:gd name="connsiteY331" fmla="*/ 164180 h 3103470"/>
              <a:gd name="connsiteX332" fmla="*/ 898902 w 8849533"/>
              <a:gd name="connsiteY332" fmla="*/ 179678 h 3103470"/>
              <a:gd name="connsiteX333" fmla="*/ 891153 w 8849533"/>
              <a:gd name="connsiteY333" fmla="*/ 187427 h 3103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849533" h="3103470">
                <a:moveTo>
                  <a:pt x="891153" y="187427"/>
                </a:moveTo>
                <a:cubicBezTo>
                  <a:pt x="879673" y="210387"/>
                  <a:pt x="860736" y="251230"/>
                  <a:pt x="844658" y="272668"/>
                </a:cubicBezTo>
                <a:cubicBezTo>
                  <a:pt x="838083" y="281435"/>
                  <a:pt x="827781" y="286998"/>
                  <a:pt x="821411" y="295915"/>
                </a:cubicBezTo>
                <a:cubicBezTo>
                  <a:pt x="814697" y="305315"/>
                  <a:pt x="812035" y="317116"/>
                  <a:pt x="805912" y="326912"/>
                </a:cubicBezTo>
                <a:cubicBezTo>
                  <a:pt x="799067" y="337864"/>
                  <a:pt x="790071" y="347328"/>
                  <a:pt x="782665" y="357909"/>
                </a:cubicBezTo>
                <a:cubicBezTo>
                  <a:pt x="771983" y="373169"/>
                  <a:pt x="762000" y="388906"/>
                  <a:pt x="751668" y="404404"/>
                </a:cubicBezTo>
                <a:cubicBezTo>
                  <a:pt x="737360" y="425866"/>
                  <a:pt x="723581" y="447989"/>
                  <a:pt x="705173" y="466397"/>
                </a:cubicBezTo>
                <a:cubicBezTo>
                  <a:pt x="670874" y="500695"/>
                  <a:pt x="649548" y="499465"/>
                  <a:pt x="619933" y="543888"/>
                </a:cubicBezTo>
                <a:lnTo>
                  <a:pt x="588936" y="590383"/>
                </a:lnTo>
                <a:cubicBezTo>
                  <a:pt x="583770" y="598132"/>
                  <a:pt x="576383" y="604796"/>
                  <a:pt x="573438" y="613631"/>
                </a:cubicBezTo>
                <a:cubicBezTo>
                  <a:pt x="568272" y="629129"/>
                  <a:pt x="568144" y="647369"/>
                  <a:pt x="557939" y="660126"/>
                </a:cubicBezTo>
                <a:cubicBezTo>
                  <a:pt x="521125" y="706144"/>
                  <a:pt x="536117" y="685110"/>
                  <a:pt x="511444" y="722119"/>
                </a:cubicBezTo>
                <a:cubicBezTo>
                  <a:pt x="491967" y="780549"/>
                  <a:pt x="518240" y="708527"/>
                  <a:pt x="488197" y="768614"/>
                </a:cubicBezTo>
                <a:cubicBezTo>
                  <a:pt x="450287" y="844436"/>
                  <a:pt x="493105" y="776750"/>
                  <a:pt x="457200" y="830607"/>
                </a:cubicBezTo>
                <a:cubicBezTo>
                  <a:pt x="433500" y="901708"/>
                  <a:pt x="473116" y="791027"/>
                  <a:pt x="426204" y="884851"/>
                </a:cubicBezTo>
                <a:cubicBezTo>
                  <a:pt x="370876" y="995507"/>
                  <a:pt x="440793" y="886213"/>
                  <a:pt x="395207" y="954593"/>
                </a:cubicBezTo>
                <a:cubicBezTo>
                  <a:pt x="364627" y="1046335"/>
                  <a:pt x="397200" y="955920"/>
                  <a:pt x="356461" y="1047583"/>
                </a:cubicBezTo>
                <a:cubicBezTo>
                  <a:pt x="335071" y="1095710"/>
                  <a:pt x="365438" y="1045742"/>
                  <a:pt x="333214" y="1094078"/>
                </a:cubicBezTo>
                <a:cubicBezTo>
                  <a:pt x="324519" y="1120163"/>
                  <a:pt x="325290" y="1121506"/>
                  <a:pt x="309966" y="1148322"/>
                </a:cubicBezTo>
                <a:cubicBezTo>
                  <a:pt x="305345" y="1156408"/>
                  <a:pt x="298633" y="1163240"/>
                  <a:pt x="294468" y="1171570"/>
                </a:cubicBezTo>
                <a:cubicBezTo>
                  <a:pt x="288247" y="1184011"/>
                  <a:pt x="283369" y="1197119"/>
                  <a:pt x="278970" y="1210315"/>
                </a:cubicBezTo>
                <a:cubicBezTo>
                  <a:pt x="275602" y="1220419"/>
                  <a:pt x="275984" y="1231786"/>
                  <a:pt x="271221" y="1241312"/>
                </a:cubicBezTo>
                <a:cubicBezTo>
                  <a:pt x="262891" y="1257972"/>
                  <a:pt x="240224" y="1287807"/>
                  <a:pt x="240224" y="1287807"/>
                </a:cubicBezTo>
                <a:cubicBezTo>
                  <a:pt x="229891" y="1339471"/>
                  <a:pt x="228844" y="1338156"/>
                  <a:pt x="224726" y="1404044"/>
                </a:cubicBezTo>
                <a:cubicBezTo>
                  <a:pt x="221178" y="1460819"/>
                  <a:pt x="221514" y="1517821"/>
                  <a:pt x="216977" y="1574526"/>
                </a:cubicBezTo>
                <a:cubicBezTo>
                  <a:pt x="215325" y="1595174"/>
                  <a:pt x="203447" y="1604013"/>
                  <a:pt x="193729" y="1621020"/>
                </a:cubicBezTo>
                <a:cubicBezTo>
                  <a:pt x="166530" y="1668620"/>
                  <a:pt x="192851" y="1637397"/>
                  <a:pt x="154983" y="1675265"/>
                </a:cubicBezTo>
                <a:cubicBezTo>
                  <a:pt x="152400" y="1683014"/>
                  <a:pt x="152135" y="1691977"/>
                  <a:pt x="147234" y="1698512"/>
                </a:cubicBezTo>
                <a:cubicBezTo>
                  <a:pt x="136275" y="1713124"/>
                  <a:pt x="121404" y="1724343"/>
                  <a:pt x="108489" y="1737258"/>
                </a:cubicBezTo>
                <a:cubicBezTo>
                  <a:pt x="103323" y="1742424"/>
                  <a:pt x="97043" y="1746677"/>
                  <a:pt x="92990" y="1752756"/>
                </a:cubicBezTo>
                <a:cubicBezTo>
                  <a:pt x="87824" y="1760505"/>
                  <a:pt x="84078" y="1769418"/>
                  <a:pt x="77492" y="1776004"/>
                </a:cubicBezTo>
                <a:cubicBezTo>
                  <a:pt x="70906" y="1782590"/>
                  <a:pt x="61993" y="1786336"/>
                  <a:pt x="54244" y="1791502"/>
                </a:cubicBezTo>
                <a:cubicBezTo>
                  <a:pt x="35614" y="1866025"/>
                  <a:pt x="51526" y="1836455"/>
                  <a:pt x="15499" y="1884492"/>
                </a:cubicBezTo>
                <a:cubicBezTo>
                  <a:pt x="12511" y="1896444"/>
                  <a:pt x="0" y="1944400"/>
                  <a:pt x="0" y="1954234"/>
                </a:cubicBezTo>
                <a:cubicBezTo>
                  <a:pt x="0" y="1995643"/>
                  <a:pt x="3003" y="2037084"/>
                  <a:pt x="7750" y="2078220"/>
                </a:cubicBezTo>
                <a:cubicBezTo>
                  <a:pt x="10770" y="2104389"/>
                  <a:pt x="18917" y="2129728"/>
                  <a:pt x="23248" y="2155712"/>
                </a:cubicBezTo>
                <a:lnTo>
                  <a:pt x="30997" y="2202207"/>
                </a:lnTo>
                <a:cubicBezTo>
                  <a:pt x="34341" y="2322582"/>
                  <a:pt x="26002" y="2459534"/>
                  <a:pt x="54244" y="2581915"/>
                </a:cubicBezTo>
                <a:cubicBezTo>
                  <a:pt x="69912" y="2649810"/>
                  <a:pt x="58841" y="2627556"/>
                  <a:pt x="85241" y="2667156"/>
                </a:cubicBezTo>
                <a:cubicBezTo>
                  <a:pt x="101369" y="2731670"/>
                  <a:pt x="81730" y="2667883"/>
                  <a:pt x="108489" y="2721400"/>
                </a:cubicBezTo>
                <a:cubicBezTo>
                  <a:pt x="121553" y="2747528"/>
                  <a:pt x="110234" y="2748766"/>
                  <a:pt x="131736" y="2775644"/>
                </a:cubicBezTo>
                <a:cubicBezTo>
                  <a:pt x="145428" y="2792759"/>
                  <a:pt x="162733" y="2806641"/>
                  <a:pt x="178231" y="2822139"/>
                </a:cubicBezTo>
                <a:lnTo>
                  <a:pt x="224726" y="2868634"/>
                </a:lnTo>
                <a:lnTo>
                  <a:pt x="263472" y="2907380"/>
                </a:lnTo>
                <a:cubicBezTo>
                  <a:pt x="271221" y="2915129"/>
                  <a:pt x="276917" y="2925726"/>
                  <a:pt x="286719" y="2930627"/>
                </a:cubicBezTo>
                <a:cubicBezTo>
                  <a:pt x="297051" y="2935793"/>
                  <a:pt x="308316" y="2939412"/>
                  <a:pt x="317716" y="2946126"/>
                </a:cubicBezTo>
                <a:cubicBezTo>
                  <a:pt x="326633" y="2952496"/>
                  <a:pt x="332313" y="2962645"/>
                  <a:pt x="340963" y="2969373"/>
                </a:cubicBezTo>
                <a:cubicBezTo>
                  <a:pt x="355666" y="2980809"/>
                  <a:pt x="372556" y="2989194"/>
                  <a:pt x="387458" y="3000370"/>
                </a:cubicBezTo>
                <a:cubicBezTo>
                  <a:pt x="397790" y="3008119"/>
                  <a:pt x="406903" y="3017841"/>
                  <a:pt x="418455" y="3023617"/>
                </a:cubicBezTo>
                <a:cubicBezTo>
                  <a:pt x="427981" y="3028380"/>
                  <a:pt x="439119" y="3028783"/>
                  <a:pt x="449451" y="3031366"/>
                </a:cubicBezTo>
                <a:cubicBezTo>
                  <a:pt x="459783" y="3039115"/>
                  <a:pt x="469496" y="3047769"/>
                  <a:pt x="480448" y="3054614"/>
                </a:cubicBezTo>
                <a:cubicBezTo>
                  <a:pt x="497850" y="3065491"/>
                  <a:pt x="515264" y="3072310"/>
                  <a:pt x="534692" y="3077861"/>
                </a:cubicBezTo>
                <a:cubicBezTo>
                  <a:pt x="544933" y="3080787"/>
                  <a:pt x="555079" y="3084687"/>
                  <a:pt x="565689" y="3085610"/>
                </a:cubicBezTo>
                <a:cubicBezTo>
                  <a:pt x="614650" y="3089867"/>
                  <a:pt x="663844" y="3090776"/>
                  <a:pt x="712922" y="3093359"/>
                </a:cubicBezTo>
                <a:cubicBezTo>
                  <a:pt x="821228" y="3111412"/>
                  <a:pt x="741315" y="3101363"/>
                  <a:pt x="945397" y="3093359"/>
                </a:cubicBezTo>
                <a:lnTo>
                  <a:pt x="1154624" y="3085610"/>
                </a:lnTo>
                <a:cubicBezTo>
                  <a:pt x="1162373" y="3077861"/>
                  <a:pt x="1169453" y="3069379"/>
                  <a:pt x="1177872" y="3062363"/>
                </a:cubicBezTo>
                <a:cubicBezTo>
                  <a:pt x="1185027" y="3056401"/>
                  <a:pt x="1196183" y="3054763"/>
                  <a:pt x="1201119" y="3046865"/>
                </a:cubicBezTo>
                <a:cubicBezTo>
                  <a:pt x="1209777" y="3033011"/>
                  <a:pt x="1207555" y="3013963"/>
                  <a:pt x="1216617" y="3000370"/>
                </a:cubicBezTo>
                <a:lnTo>
                  <a:pt x="1247614" y="2953875"/>
                </a:lnTo>
                <a:cubicBezTo>
                  <a:pt x="1250197" y="2943543"/>
                  <a:pt x="1252437" y="2933119"/>
                  <a:pt x="1255363" y="2922878"/>
                </a:cubicBezTo>
                <a:cubicBezTo>
                  <a:pt x="1257607" y="2915024"/>
                  <a:pt x="1264714" y="2907641"/>
                  <a:pt x="1263112" y="2899631"/>
                </a:cubicBezTo>
                <a:cubicBezTo>
                  <a:pt x="1261679" y="2892467"/>
                  <a:pt x="1253459" y="2888516"/>
                  <a:pt x="1247614" y="2884132"/>
                </a:cubicBezTo>
                <a:cubicBezTo>
                  <a:pt x="1232713" y="2872956"/>
                  <a:pt x="1219189" y="2857653"/>
                  <a:pt x="1201119" y="2853136"/>
                </a:cubicBezTo>
                <a:cubicBezTo>
                  <a:pt x="1190787" y="2850553"/>
                  <a:pt x="1180362" y="2848313"/>
                  <a:pt x="1170122" y="2845387"/>
                </a:cubicBezTo>
                <a:cubicBezTo>
                  <a:pt x="1162268" y="2843143"/>
                  <a:pt x="1154961" y="2838792"/>
                  <a:pt x="1146875" y="2837637"/>
                </a:cubicBezTo>
                <a:cubicBezTo>
                  <a:pt x="1118631" y="2833602"/>
                  <a:pt x="1090048" y="2832471"/>
                  <a:pt x="1061634" y="2829888"/>
                </a:cubicBezTo>
                <a:cubicBezTo>
                  <a:pt x="1053885" y="2827305"/>
                  <a:pt x="1045693" y="2825792"/>
                  <a:pt x="1038387" y="2822139"/>
                </a:cubicBezTo>
                <a:cubicBezTo>
                  <a:pt x="978299" y="2792096"/>
                  <a:pt x="1050323" y="2818369"/>
                  <a:pt x="991892" y="2798892"/>
                </a:cubicBezTo>
                <a:cubicBezTo>
                  <a:pt x="961622" y="2768620"/>
                  <a:pt x="988763" y="2800383"/>
                  <a:pt x="968644" y="2760146"/>
                </a:cubicBezTo>
                <a:cubicBezTo>
                  <a:pt x="938603" y="2700066"/>
                  <a:pt x="964872" y="2772075"/>
                  <a:pt x="945397" y="2713651"/>
                </a:cubicBezTo>
                <a:cubicBezTo>
                  <a:pt x="947980" y="2690404"/>
                  <a:pt x="947473" y="2666601"/>
                  <a:pt x="953146" y="2643909"/>
                </a:cubicBezTo>
                <a:cubicBezTo>
                  <a:pt x="955405" y="2634874"/>
                  <a:pt x="962826" y="2627934"/>
                  <a:pt x="968644" y="2620661"/>
                </a:cubicBezTo>
                <a:cubicBezTo>
                  <a:pt x="977337" y="2609794"/>
                  <a:pt x="995134" y="2594918"/>
                  <a:pt x="1007390" y="2589665"/>
                </a:cubicBezTo>
                <a:cubicBezTo>
                  <a:pt x="1017179" y="2585470"/>
                  <a:pt x="1028146" y="2584841"/>
                  <a:pt x="1038387" y="2581915"/>
                </a:cubicBezTo>
                <a:cubicBezTo>
                  <a:pt x="1046241" y="2579671"/>
                  <a:pt x="1054126" y="2577384"/>
                  <a:pt x="1061634" y="2574166"/>
                </a:cubicBezTo>
                <a:cubicBezTo>
                  <a:pt x="1072252" y="2569616"/>
                  <a:pt x="1082601" y="2564399"/>
                  <a:pt x="1092631" y="2558668"/>
                </a:cubicBezTo>
                <a:cubicBezTo>
                  <a:pt x="1100717" y="2554047"/>
                  <a:pt x="1106843" y="2545429"/>
                  <a:pt x="1115878" y="2543170"/>
                </a:cubicBezTo>
                <a:cubicBezTo>
                  <a:pt x="1138570" y="2537497"/>
                  <a:pt x="1162373" y="2538003"/>
                  <a:pt x="1185621" y="2535420"/>
                </a:cubicBezTo>
                <a:cubicBezTo>
                  <a:pt x="1254306" y="2512525"/>
                  <a:pt x="1215879" y="2521726"/>
                  <a:pt x="1301858" y="2512173"/>
                </a:cubicBezTo>
                <a:cubicBezTo>
                  <a:pt x="1327856" y="2503507"/>
                  <a:pt x="1358933" y="2491012"/>
                  <a:pt x="1387099" y="2488926"/>
                </a:cubicBezTo>
                <a:cubicBezTo>
                  <a:pt x="1443829" y="2484724"/>
                  <a:pt x="1500753" y="2483759"/>
                  <a:pt x="1557580" y="2481176"/>
                </a:cubicBezTo>
                <a:cubicBezTo>
                  <a:pt x="1567912" y="2478593"/>
                  <a:pt x="1578336" y="2476353"/>
                  <a:pt x="1588577" y="2473427"/>
                </a:cubicBezTo>
                <a:cubicBezTo>
                  <a:pt x="1596431" y="2471183"/>
                  <a:pt x="1603751" y="2466920"/>
                  <a:pt x="1611824" y="2465678"/>
                </a:cubicBezTo>
                <a:cubicBezTo>
                  <a:pt x="1637482" y="2461731"/>
                  <a:pt x="1663485" y="2460512"/>
                  <a:pt x="1689316" y="2457929"/>
                </a:cubicBezTo>
                <a:cubicBezTo>
                  <a:pt x="1707406" y="2451899"/>
                  <a:pt x="1745066" y="2438026"/>
                  <a:pt x="1766807" y="2434681"/>
                </a:cubicBezTo>
                <a:cubicBezTo>
                  <a:pt x="1789926" y="2431124"/>
                  <a:pt x="1813302" y="2429515"/>
                  <a:pt x="1836550" y="2426932"/>
                </a:cubicBezTo>
                <a:cubicBezTo>
                  <a:pt x="1852048" y="2421766"/>
                  <a:pt x="1869451" y="2420495"/>
                  <a:pt x="1883044" y="2411434"/>
                </a:cubicBezTo>
                <a:cubicBezTo>
                  <a:pt x="1904011" y="2397456"/>
                  <a:pt x="1912713" y="2390268"/>
                  <a:pt x="1937289" y="2380437"/>
                </a:cubicBezTo>
                <a:cubicBezTo>
                  <a:pt x="1979305" y="2363630"/>
                  <a:pt x="1995444" y="2368777"/>
                  <a:pt x="2030278" y="2333943"/>
                </a:cubicBezTo>
                <a:cubicBezTo>
                  <a:pt x="2035444" y="2328777"/>
                  <a:pt x="2039932" y="2322828"/>
                  <a:pt x="2045777" y="2318444"/>
                </a:cubicBezTo>
                <a:cubicBezTo>
                  <a:pt x="2060678" y="2307268"/>
                  <a:pt x="2079101" y="2300619"/>
                  <a:pt x="2092272" y="2287448"/>
                </a:cubicBezTo>
                <a:cubicBezTo>
                  <a:pt x="2097438" y="2282282"/>
                  <a:pt x="2101235" y="2275216"/>
                  <a:pt x="2107770" y="2271949"/>
                </a:cubicBezTo>
                <a:cubicBezTo>
                  <a:pt x="2117296" y="2267186"/>
                  <a:pt x="2128434" y="2266783"/>
                  <a:pt x="2138766" y="2264200"/>
                </a:cubicBezTo>
                <a:cubicBezTo>
                  <a:pt x="2148473" y="2254494"/>
                  <a:pt x="2164888" y="2242700"/>
                  <a:pt x="2162014" y="2225454"/>
                </a:cubicBezTo>
                <a:cubicBezTo>
                  <a:pt x="2160483" y="2216268"/>
                  <a:pt x="2151682" y="2209956"/>
                  <a:pt x="2146516" y="2202207"/>
                </a:cubicBezTo>
                <a:cubicBezTo>
                  <a:pt x="2135562" y="2147443"/>
                  <a:pt x="2142931" y="2175955"/>
                  <a:pt x="2123268" y="2116966"/>
                </a:cubicBezTo>
                <a:lnTo>
                  <a:pt x="2115519" y="2093719"/>
                </a:lnTo>
                <a:lnTo>
                  <a:pt x="2107770" y="2070471"/>
                </a:lnTo>
                <a:cubicBezTo>
                  <a:pt x="2110353" y="2054973"/>
                  <a:pt x="2107724" y="2037618"/>
                  <a:pt x="2115519" y="2023976"/>
                </a:cubicBezTo>
                <a:cubicBezTo>
                  <a:pt x="2119571" y="2016884"/>
                  <a:pt x="2131762" y="2020429"/>
                  <a:pt x="2138766" y="2016227"/>
                </a:cubicBezTo>
                <a:cubicBezTo>
                  <a:pt x="2145031" y="2012468"/>
                  <a:pt x="2147730" y="2003996"/>
                  <a:pt x="2154265" y="2000729"/>
                </a:cubicBezTo>
                <a:cubicBezTo>
                  <a:pt x="2168877" y="1993423"/>
                  <a:pt x="2185262" y="1990397"/>
                  <a:pt x="2200760" y="1985231"/>
                </a:cubicBezTo>
                <a:cubicBezTo>
                  <a:pt x="2259187" y="1965755"/>
                  <a:pt x="2187173" y="1992023"/>
                  <a:pt x="2247255" y="1961983"/>
                </a:cubicBezTo>
                <a:cubicBezTo>
                  <a:pt x="2285446" y="1942888"/>
                  <a:pt x="2256741" y="1968343"/>
                  <a:pt x="2293750" y="1938736"/>
                </a:cubicBezTo>
                <a:cubicBezTo>
                  <a:pt x="2348966" y="1894563"/>
                  <a:pt x="2260934" y="1955447"/>
                  <a:pt x="2332495" y="1907739"/>
                </a:cubicBezTo>
                <a:cubicBezTo>
                  <a:pt x="2337661" y="1899990"/>
                  <a:pt x="2340839" y="1890454"/>
                  <a:pt x="2347994" y="1884492"/>
                </a:cubicBezTo>
                <a:cubicBezTo>
                  <a:pt x="2356868" y="1877097"/>
                  <a:pt x="2367883" y="1872167"/>
                  <a:pt x="2378990" y="1868993"/>
                </a:cubicBezTo>
                <a:cubicBezTo>
                  <a:pt x="2404319" y="1861756"/>
                  <a:pt x="2430926" y="1859884"/>
                  <a:pt x="2456482" y="1853495"/>
                </a:cubicBezTo>
                <a:lnTo>
                  <a:pt x="2487478" y="1845746"/>
                </a:lnTo>
                <a:cubicBezTo>
                  <a:pt x="2492644" y="1840580"/>
                  <a:pt x="2498593" y="1836093"/>
                  <a:pt x="2502977" y="1830248"/>
                </a:cubicBezTo>
                <a:cubicBezTo>
                  <a:pt x="2514153" y="1815347"/>
                  <a:pt x="2533973" y="1783753"/>
                  <a:pt x="2533973" y="1783753"/>
                </a:cubicBezTo>
                <a:lnTo>
                  <a:pt x="2549472" y="1737258"/>
                </a:lnTo>
                <a:cubicBezTo>
                  <a:pt x="2552055" y="1729509"/>
                  <a:pt x="2551445" y="1719786"/>
                  <a:pt x="2557221" y="1714010"/>
                </a:cubicBezTo>
                <a:cubicBezTo>
                  <a:pt x="2564970" y="1706261"/>
                  <a:pt x="2573452" y="1699182"/>
                  <a:pt x="2580468" y="1690763"/>
                </a:cubicBezTo>
                <a:cubicBezTo>
                  <a:pt x="2591910" y="1677033"/>
                  <a:pt x="2604780" y="1652118"/>
                  <a:pt x="2611465" y="1636519"/>
                </a:cubicBezTo>
                <a:cubicBezTo>
                  <a:pt x="2614683" y="1629011"/>
                  <a:pt x="2615247" y="1620412"/>
                  <a:pt x="2619214" y="1613271"/>
                </a:cubicBezTo>
                <a:cubicBezTo>
                  <a:pt x="2628260" y="1596988"/>
                  <a:pt x="2650211" y="1566776"/>
                  <a:pt x="2650211" y="1566776"/>
                </a:cubicBezTo>
                <a:cubicBezTo>
                  <a:pt x="2671699" y="1502311"/>
                  <a:pt x="2638997" y="1605037"/>
                  <a:pt x="2665709" y="1489285"/>
                </a:cubicBezTo>
                <a:cubicBezTo>
                  <a:pt x="2669382" y="1473367"/>
                  <a:pt x="2665709" y="1447956"/>
                  <a:pt x="2681207" y="1442790"/>
                </a:cubicBezTo>
                <a:lnTo>
                  <a:pt x="2727702" y="1427292"/>
                </a:lnTo>
                <a:cubicBezTo>
                  <a:pt x="2742119" y="1412874"/>
                  <a:pt x="2746894" y="1406072"/>
                  <a:pt x="2766448" y="1396295"/>
                </a:cubicBezTo>
                <a:cubicBezTo>
                  <a:pt x="2773754" y="1392642"/>
                  <a:pt x="2782389" y="1392199"/>
                  <a:pt x="2789695" y="1388546"/>
                </a:cubicBezTo>
                <a:cubicBezTo>
                  <a:pt x="2821504" y="1372642"/>
                  <a:pt x="2804411" y="1376773"/>
                  <a:pt x="2828441" y="1357549"/>
                </a:cubicBezTo>
                <a:cubicBezTo>
                  <a:pt x="2841664" y="1346971"/>
                  <a:pt x="2867715" y="1332167"/>
                  <a:pt x="2882685" y="1326553"/>
                </a:cubicBezTo>
                <a:cubicBezTo>
                  <a:pt x="2892657" y="1322813"/>
                  <a:pt x="2903350" y="1321387"/>
                  <a:pt x="2913682" y="1318804"/>
                </a:cubicBezTo>
                <a:cubicBezTo>
                  <a:pt x="2959289" y="1295999"/>
                  <a:pt x="2933720" y="1306957"/>
                  <a:pt x="2991173" y="1287807"/>
                </a:cubicBezTo>
                <a:lnTo>
                  <a:pt x="3014421" y="1280058"/>
                </a:lnTo>
                <a:lnTo>
                  <a:pt x="3037668" y="1272309"/>
                </a:lnTo>
                <a:cubicBezTo>
                  <a:pt x="3042834" y="1267143"/>
                  <a:pt x="3046631" y="1260077"/>
                  <a:pt x="3053166" y="1256810"/>
                </a:cubicBezTo>
                <a:cubicBezTo>
                  <a:pt x="3067778" y="1249504"/>
                  <a:pt x="3084163" y="1246478"/>
                  <a:pt x="3099661" y="1241312"/>
                </a:cubicBezTo>
                <a:cubicBezTo>
                  <a:pt x="3107410" y="1238729"/>
                  <a:pt x="3114899" y="1235165"/>
                  <a:pt x="3122909" y="1233563"/>
                </a:cubicBezTo>
                <a:cubicBezTo>
                  <a:pt x="3135824" y="1230980"/>
                  <a:pt x="3148948" y="1229280"/>
                  <a:pt x="3161655" y="1225814"/>
                </a:cubicBezTo>
                <a:cubicBezTo>
                  <a:pt x="3177416" y="1221515"/>
                  <a:pt x="3208150" y="1210315"/>
                  <a:pt x="3208150" y="1210315"/>
                </a:cubicBezTo>
                <a:cubicBezTo>
                  <a:pt x="3249479" y="1212898"/>
                  <a:pt x="3290932" y="1213944"/>
                  <a:pt x="3332136" y="1218065"/>
                </a:cubicBezTo>
                <a:cubicBezTo>
                  <a:pt x="3379033" y="1222755"/>
                  <a:pt x="3352950" y="1233216"/>
                  <a:pt x="3409627" y="1241312"/>
                </a:cubicBezTo>
                <a:cubicBezTo>
                  <a:pt x="3476910" y="1250924"/>
                  <a:pt x="3445961" y="1245479"/>
                  <a:pt x="3502617" y="1256810"/>
                </a:cubicBezTo>
                <a:cubicBezTo>
                  <a:pt x="3518115" y="1251644"/>
                  <a:pt x="3537560" y="1252863"/>
                  <a:pt x="3549112" y="1241312"/>
                </a:cubicBezTo>
                <a:cubicBezTo>
                  <a:pt x="3554278" y="1236146"/>
                  <a:pt x="3558076" y="1229081"/>
                  <a:pt x="3564611" y="1225814"/>
                </a:cubicBezTo>
                <a:cubicBezTo>
                  <a:pt x="3579223" y="1218508"/>
                  <a:pt x="3611105" y="1210315"/>
                  <a:pt x="3611105" y="1210315"/>
                </a:cubicBezTo>
                <a:cubicBezTo>
                  <a:pt x="3665349" y="1212898"/>
                  <a:pt x="3719720" y="1213555"/>
                  <a:pt x="3773838" y="1218065"/>
                </a:cubicBezTo>
                <a:cubicBezTo>
                  <a:pt x="3781978" y="1218743"/>
                  <a:pt x="3789161" y="1223833"/>
                  <a:pt x="3797085" y="1225814"/>
                </a:cubicBezTo>
                <a:cubicBezTo>
                  <a:pt x="3809863" y="1229008"/>
                  <a:pt x="3822997" y="1230601"/>
                  <a:pt x="3835831" y="1233563"/>
                </a:cubicBezTo>
                <a:cubicBezTo>
                  <a:pt x="3856586" y="1238352"/>
                  <a:pt x="3876688" y="1246419"/>
                  <a:pt x="3897824" y="1249061"/>
                </a:cubicBezTo>
                <a:lnTo>
                  <a:pt x="3959817" y="1256810"/>
                </a:lnTo>
                <a:cubicBezTo>
                  <a:pt x="3988231" y="1254227"/>
                  <a:pt x="4016814" y="1253096"/>
                  <a:pt x="4045058" y="1249061"/>
                </a:cubicBezTo>
                <a:cubicBezTo>
                  <a:pt x="4053144" y="1247906"/>
                  <a:pt x="4060451" y="1243556"/>
                  <a:pt x="4068305" y="1241312"/>
                </a:cubicBezTo>
                <a:cubicBezTo>
                  <a:pt x="4078546" y="1238386"/>
                  <a:pt x="4089101" y="1236623"/>
                  <a:pt x="4099302" y="1233563"/>
                </a:cubicBezTo>
                <a:cubicBezTo>
                  <a:pt x="4114950" y="1228869"/>
                  <a:pt x="4130299" y="1223231"/>
                  <a:pt x="4145797" y="1218065"/>
                </a:cubicBezTo>
                <a:cubicBezTo>
                  <a:pt x="4153546" y="1215482"/>
                  <a:pt x="4161034" y="1211917"/>
                  <a:pt x="4169044" y="1210315"/>
                </a:cubicBezTo>
                <a:cubicBezTo>
                  <a:pt x="4181959" y="1207732"/>
                  <a:pt x="4195012" y="1205760"/>
                  <a:pt x="4207790" y="1202566"/>
                </a:cubicBezTo>
                <a:cubicBezTo>
                  <a:pt x="4215715" y="1200585"/>
                  <a:pt x="4223064" y="1196589"/>
                  <a:pt x="4231038" y="1194817"/>
                </a:cubicBezTo>
                <a:cubicBezTo>
                  <a:pt x="4288000" y="1182159"/>
                  <a:pt x="4341915" y="1183044"/>
                  <a:pt x="4401519" y="1179319"/>
                </a:cubicBezTo>
                <a:cubicBezTo>
                  <a:pt x="4409268" y="1176736"/>
                  <a:pt x="4416756" y="1173172"/>
                  <a:pt x="4424766" y="1171570"/>
                </a:cubicBezTo>
                <a:cubicBezTo>
                  <a:pt x="4459036" y="1164716"/>
                  <a:pt x="4525749" y="1159146"/>
                  <a:pt x="4556502" y="1156071"/>
                </a:cubicBezTo>
                <a:cubicBezTo>
                  <a:pt x="4564251" y="1153488"/>
                  <a:pt x="4571776" y="1150094"/>
                  <a:pt x="4579750" y="1148322"/>
                </a:cubicBezTo>
                <a:cubicBezTo>
                  <a:pt x="4656384" y="1131293"/>
                  <a:pt x="4748791" y="1135671"/>
                  <a:pt x="4819973" y="1132824"/>
                </a:cubicBezTo>
                <a:lnTo>
                  <a:pt x="4866468" y="1117326"/>
                </a:lnTo>
                <a:cubicBezTo>
                  <a:pt x="4874217" y="1114743"/>
                  <a:pt x="4882919" y="1114107"/>
                  <a:pt x="4889716" y="1109576"/>
                </a:cubicBezTo>
                <a:lnTo>
                  <a:pt x="4912963" y="1094078"/>
                </a:lnTo>
                <a:cubicBezTo>
                  <a:pt x="4918129" y="1086329"/>
                  <a:pt x="4922643" y="1078103"/>
                  <a:pt x="4928461" y="1070831"/>
                </a:cubicBezTo>
                <a:cubicBezTo>
                  <a:pt x="4933025" y="1065126"/>
                  <a:pt x="4938347" y="1060009"/>
                  <a:pt x="4943960" y="1055332"/>
                </a:cubicBezTo>
                <a:cubicBezTo>
                  <a:pt x="4963186" y="1039310"/>
                  <a:pt x="4978070" y="1030009"/>
                  <a:pt x="4998204" y="1016587"/>
                </a:cubicBezTo>
                <a:cubicBezTo>
                  <a:pt x="5011119" y="1021753"/>
                  <a:pt x="5025631" y="1024000"/>
                  <a:pt x="5036950" y="1032085"/>
                </a:cubicBezTo>
                <a:cubicBezTo>
                  <a:pt x="5044528" y="1037498"/>
                  <a:pt x="5043285" y="1053666"/>
                  <a:pt x="5052448" y="1055332"/>
                </a:cubicBezTo>
                <a:cubicBezTo>
                  <a:pt x="5075461" y="1059516"/>
                  <a:pt x="5098943" y="1050166"/>
                  <a:pt x="5122190" y="1047583"/>
                </a:cubicBezTo>
                <a:cubicBezTo>
                  <a:pt x="5174843" y="1030033"/>
                  <a:pt x="5110959" y="1050952"/>
                  <a:pt x="5199682" y="1024336"/>
                </a:cubicBezTo>
                <a:cubicBezTo>
                  <a:pt x="5207506" y="1021989"/>
                  <a:pt x="5215180" y="1019170"/>
                  <a:pt x="5222929" y="1016587"/>
                </a:cubicBezTo>
                <a:cubicBezTo>
                  <a:pt x="5249978" y="989536"/>
                  <a:pt x="5231496" y="1003398"/>
                  <a:pt x="5284922" y="985590"/>
                </a:cubicBezTo>
                <a:lnTo>
                  <a:pt x="5284922" y="985590"/>
                </a:lnTo>
                <a:cubicBezTo>
                  <a:pt x="5314966" y="965561"/>
                  <a:pt x="5299335" y="973037"/>
                  <a:pt x="5331417" y="962343"/>
                </a:cubicBezTo>
                <a:cubicBezTo>
                  <a:pt x="5336583" y="957177"/>
                  <a:pt x="5341303" y="951521"/>
                  <a:pt x="5346916" y="946844"/>
                </a:cubicBezTo>
                <a:cubicBezTo>
                  <a:pt x="5366137" y="930826"/>
                  <a:pt x="5381031" y="921518"/>
                  <a:pt x="5401160" y="908098"/>
                </a:cubicBezTo>
                <a:cubicBezTo>
                  <a:pt x="5436209" y="855525"/>
                  <a:pt x="5418985" y="874775"/>
                  <a:pt x="5447655" y="846105"/>
                </a:cubicBezTo>
                <a:cubicBezTo>
                  <a:pt x="5450238" y="838356"/>
                  <a:pt x="5451202" y="829862"/>
                  <a:pt x="5455404" y="822858"/>
                </a:cubicBezTo>
                <a:cubicBezTo>
                  <a:pt x="5459163" y="816593"/>
                  <a:pt x="5464823" y="811412"/>
                  <a:pt x="5470902" y="807359"/>
                </a:cubicBezTo>
                <a:cubicBezTo>
                  <a:pt x="5486398" y="797028"/>
                  <a:pt x="5507066" y="789278"/>
                  <a:pt x="5525146" y="784112"/>
                </a:cubicBezTo>
                <a:cubicBezTo>
                  <a:pt x="5535387" y="781186"/>
                  <a:pt x="5545811" y="778946"/>
                  <a:pt x="5556143" y="776363"/>
                </a:cubicBezTo>
                <a:cubicBezTo>
                  <a:pt x="5563892" y="771197"/>
                  <a:pt x="5571060" y="765030"/>
                  <a:pt x="5579390" y="760865"/>
                </a:cubicBezTo>
                <a:cubicBezTo>
                  <a:pt x="5592416" y="754352"/>
                  <a:pt x="5621214" y="749092"/>
                  <a:pt x="5633634" y="745366"/>
                </a:cubicBezTo>
                <a:cubicBezTo>
                  <a:pt x="5649282" y="740672"/>
                  <a:pt x="5664280" y="733830"/>
                  <a:pt x="5680129" y="729868"/>
                </a:cubicBezTo>
                <a:cubicBezTo>
                  <a:pt x="5726369" y="718308"/>
                  <a:pt x="5700621" y="723870"/>
                  <a:pt x="5757621" y="714370"/>
                </a:cubicBezTo>
                <a:cubicBezTo>
                  <a:pt x="5765370" y="711787"/>
                  <a:pt x="5773728" y="710587"/>
                  <a:pt x="5780868" y="706620"/>
                </a:cubicBezTo>
                <a:cubicBezTo>
                  <a:pt x="5797150" y="697574"/>
                  <a:pt x="5811865" y="685956"/>
                  <a:pt x="5827363" y="675624"/>
                </a:cubicBezTo>
                <a:cubicBezTo>
                  <a:pt x="5835112" y="670458"/>
                  <a:pt x="5842281" y="664291"/>
                  <a:pt x="5850611" y="660126"/>
                </a:cubicBezTo>
                <a:cubicBezTo>
                  <a:pt x="5869553" y="650654"/>
                  <a:pt x="5888430" y="642817"/>
                  <a:pt x="5904855" y="629129"/>
                </a:cubicBezTo>
                <a:cubicBezTo>
                  <a:pt x="5913274" y="622113"/>
                  <a:pt x="5919683" y="612897"/>
                  <a:pt x="5928102" y="605881"/>
                </a:cubicBezTo>
                <a:cubicBezTo>
                  <a:pt x="5948130" y="589191"/>
                  <a:pt x="5951299" y="590400"/>
                  <a:pt x="5974597" y="582634"/>
                </a:cubicBezTo>
                <a:cubicBezTo>
                  <a:pt x="6000722" y="543447"/>
                  <a:pt x="5975913" y="570352"/>
                  <a:pt x="6013343" y="551637"/>
                </a:cubicBezTo>
                <a:cubicBezTo>
                  <a:pt x="6021673" y="547472"/>
                  <a:pt x="6028080" y="539921"/>
                  <a:pt x="6036590" y="536139"/>
                </a:cubicBezTo>
                <a:cubicBezTo>
                  <a:pt x="6051519" y="529504"/>
                  <a:pt x="6067587" y="525807"/>
                  <a:pt x="6083085" y="520641"/>
                </a:cubicBezTo>
                <a:cubicBezTo>
                  <a:pt x="6105241" y="513256"/>
                  <a:pt x="6113004" y="510008"/>
                  <a:pt x="6137329" y="505143"/>
                </a:cubicBezTo>
                <a:cubicBezTo>
                  <a:pt x="6152736" y="502061"/>
                  <a:pt x="6168295" y="499782"/>
                  <a:pt x="6183824" y="497393"/>
                </a:cubicBezTo>
                <a:cubicBezTo>
                  <a:pt x="6201876" y="494616"/>
                  <a:pt x="6219903" y="491556"/>
                  <a:pt x="6238068" y="489644"/>
                </a:cubicBezTo>
                <a:cubicBezTo>
                  <a:pt x="6269001" y="486388"/>
                  <a:pt x="6300194" y="485753"/>
                  <a:pt x="6331058" y="481895"/>
                </a:cubicBezTo>
                <a:cubicBezTo>
                  <a:pt x="6362240" y="477997"/>
                  <a:pt x="6424048" y="466397"/>
                  <a:pt x="6424048" y="466397"/>
                </a:cubicBezTo>
                <a:cubicBezTo>
                  <a:pt x="6431797" y="468980"/>
                  <a:pt x="6440917" y="469043"/>
                  <a:pt x="6447295" y="474146"/>
                </a:cubicBezTo>
                <a:cubicBezTo>
                  <a:pt x="6454568" y="479964"/>
                  <a:pt x="6456976" y="490121"/>
                  <a:pt x="6462794" y="497393"/>
                </a:cubicBezTo>
                <a:cubicBezTo>
                  <a:pt x="6467358" y="503098"/>
                  <a:pt x="6473126" y="507726"/>
                  <a:pt x="6478292" y="512892"/>
                </a:cubicBezTo>
                <a:cubicBezTo>
                  <a:pt x="6483458" y="528390"/>
                  <a:pt x="6493013" y="543069"/>
                  <a:pt x="6493790" y="559387"/>
                </a:cubicBezTo>
                <a:cubicBezTo>
                  <a:pt x="6498956" y="667875"/>
                  <a:pt x="6474943" y="781814"/>
                  <a:pt x="6509289" y="884851"/>
                </a:cubicBezTo>
                <a:cubicBezTo>
                  <a:pt x="6511872" y="892600"/>
                  <a:pt x="6512023" y="901650"/>
                  <a:pt x="6517038" y="908098"/>
                </a:cubicBezTo>
                <a:cubicBezTo>
                  <a:pt x="6530494" y="925399"/>
                  <a:pt x="6542740" y="947661"/>
                  <a:pt x="6563533" y="954593"/>
                </a:cubicBezTo>
                <a:cubicBezTo>
                  <a:pt x="6638395" y="979550"/>
                  <a:pt x="6521977" y="939522"/>
                  <a:pt x="6617777" y="977841"/>
                </a:cubicBezTo>
                <a:cubicBezTo>
                  <a:pt x="6632945" y="983908"/>
                  <a:pt x="6648774" y="988173"/>
                  <a:pt x="6664272" y="993339"/>
                </a:cubicBezTo>
                <a:lnTo>
                  <a:pt x="6687519" y="1001088"/>
                </a:lnTo>
                <a:cubicBezTo>
                  <a:pt x="6695268" y="1003671"/>
                  <a:pt x="6703460" y="1005184"/>
                  <a:pt x="6710766" y="1008837"/>
                </a:cubicBezTo>
                <a:cubicBezTo>
                  <a:pt x="6721098" y="1014003"/>
                  <a:pt x="6730804" y="1020683"/>
                  <a:pt x="6741763" y="1024336"/>
                </a:cubicBezTo>
                <a:cubicBezTo>
                  <a:pt x="6761970" y="1031072"/>
                  <a:pt x="6803756" y="1039834"/>
                  <a:pt x="6803756" y="1039834"/>
                </a:cubicBezTo>
                <a:cubicBezTo>
                  <a:pt x="6870392" y="1084256"/>
                  <a:pt x="6786076" y="1030993"/>
                  <a:pt x="6850251" y="1063081"/>
                </a:cubicBezTo>
                <a:cubicBezTo>
                  <a:pt x="6858581" y="1067246"/>
                  <a:pt x="6864988" y="1074797"/>
                  <a:pt x="6873499" y="1078580"/>
                </a:cubicBezTo>
                <a:cubicBezTo>
                  <a:pt x="6888428" y="1085215"/>
                  <a:pt x="6919994" y="1094078"/>
                  <a:pt x="6919994" y="1094078"/>
                </a:cubicBezTo>
                <a:cubicBezTo>
                  <a:pt x="6935492" y="1104410"/>
                  <a:pt x="6953318" y="1111904"/>
                  <a:pt x="6966489" y="1125075"/>
                </a:cubicBezTo>
                <a:lnTo>
                  <a:pt x="7020733" y="1179319"/>
                </a:lnTo>
                <a:cubicBezTo>
                  <a:pt x="7023316" y="1187068"/>
                  <a:pt x="7024280" y="1195562"/>
                  <a:pt x="7028482" y="1202566"/>
                </a:cubicBezTo>
                <a:cubicBezTo>
                  <a:pt x="7037118" y="1216961"/>
                  <a:pt x="7055042" y="1223815"/>
                  <a:pt x="7067227" y="1233563"/>
                </a:cubicBezTo>
                <a:cubicBezTo>
                  <a:pt x="7072932" y="1238127"/>
                  <a:pt x="7077560" y="1243895"/>
                  <a:pt x="7082726" y="1249061"/>
                </a:cubicBezTo>
                <a:cubicBezTo>
                  <a:pt x="7098723" y="1297056"/>
                  <a:pt x="7078209" y="1247063"/>
                  <a:pt x="7121472" y="1303305"/>
                </a:cubicBezTo>
                <a:cubicBezTo>
                  <a:pt x="7183055" y="1383364"/>
                  <a:pt x="7138373" y="1363184"/>
                  <a:pt x="7191214" y="1380797"/>
                </a:cubicBezTo>
                <a:cubicBezTo>
                  <a:pt x="7196380" y="1388546"/>
                  <a:pt x="7199641" y="1397983"/>
                  <a:pt x="7206712" y="1404044"/>
                </a:cubicBezTo>
                <a:cubicBezTo>
                  <a:pt x="7218148" y="1413846"/>
                  <a:pt x="7232686" y="1419309"/>
                  <a:pt x="7245458" y="1427292"/>
                </a:cubicBezTo>
                <a:cubicBezTo>
                  <a:pt x="7253356" y="1432228"/>
                  <a:pt x="7261634" y="1436729"/>
                  <a:pt x="7268705" y="1442790"/>
                </a:cubicBezTo>
                <a:cubicBezTo>
                  <a:pt x="7279799" y="1452299"/>
                  <a:pt x="7289370" y="1463455"/>
                  <a:pt x="7299702" y="1473787"/>
                </a:cubicBezTo>
                <a:cubicBezTo>
                  <a:pt x="7307451" y="1481536"/>
                  <a:pt x="7313148" y="1492133"/>
                  <a:pt x="7322950" y="1497034"/>
                </a:cubicBezTo>
                <a:lnTo>
                  <a:pt x="7353946" y="1512532"/>
                </a:lnTo>
                <a:cubicBezTo>
                  <a:pt x="7385523" y="1544111"/>
                  <a:pt x="7350402" y="1512256"/>
                  <a:pt x="7400441" y="1543529"/>
                </a:cubicBezTo>
                <a:cubicBezTo>
                  <a:pt x="7411393" y="1550374"/>
                  <a:pt x="7419886" y="1561000"/>
                  <a:pt x="7431438" y="1566776"/>
                </a:cubicBezTo>
                <a:cubicBezTo>
                  <a:pt x="7440964" y="1571539"/>
                  <a:pt x="7451828" y="1573562"/>
                  <a:pt x="7462434" y="1574526"/>
                </a:cubicBezTo>
                <a:cubicBezTo>
                  <a:pt x="7508809" y="1578742"/>
                  <a:pt x="7555424" y="1579692"/>
                  <a:pt x="7601919" y="1582275"/>
                </a:cubicBezTo>
                <a:cubicBezTo>
                  <a:pt x="7614834" y="1587441"/>
                  <a:pt x="7627469" y="1593374"/>
                  <a:pt x="7640665" y="1597773"/>
                </a:cubicBezTo>
                <a:cubicBezTo>
                  <a:pt x="7650768" y="1601141"/>
                  <a:pt x="7662135" y="1600759"/>
                  <a:pt x="7671661" y="1605522"/>
                </a:cubicBezTo>
                <a:cubicBezTo>
                  <a:pt x="7678196" y="1608789"/>
                  <a:pt x="7681455" y="1616456"/>
                  <a:pt x="7687160" y="1621020"/>
                </a:cubicBezTo>
                <a:cubicBezTo>
                  <a:pt x="7694432" y="1626838"/>
                  <a:pt x="7703252" y="1630557"/>
                  <a:pt x="7710407" y="1636519"/>
                </a:cubicBezTo>
                <a:cubicBezTo>
                  <a:pt x="7718826" y="1643535"/>
                  <a:pt x="7726523" y="1651445"/>
                  <a:pt x="7733655" y="1659766"/>
                </a:cubicBezTo>
                <a:cubicBezTo>
                  <a:pt x="7756696" y="1686647"/>
                  <a:pt x="7763559" y="1708117"/>
                  <a:pt x="7795648" y="1729509"/>
                </a:cubicBezTo>
                <a:cubicBezTo>
                  <a:pt x="7803397" y="1734675"/>
                  <a:pt x="7811623" y="1739189"/>
                  <a:pt x="7818895" y="1745007"/>
                </a:cubicBezTo>
                <a:cubicBezTo>
                  <a:pt x="7824600" y="1749571"/>
                  <a:pt x="7828315" y="1756452"/>
                  <a:pt x="7834394" y="1760505"/>
                </a:cubicBezTo>
                <a:cubicBezTo>
                  <a:pt x="7895591" y="1801303"/>
                  <a:pt x="7837869" y="1748484"/>
                  <a:pt x="7888638" y="1799251"/>
                </a:cubicBezTo>
                <a:cubicBezTo>
                  <a:pt x="7891221" y="1807000"/>
                  <a:pt x="7892185" y="1815494"/>
                  <a:pt x="7896387" y="1822498"/>
                </a:cubicBezTo>
                <a:cubicBezTo>
                  <a:pt x="7900146" y="1828763"/>
                  <a:pt x="7908618" y="1831462"/>
                  <a:pt x="7911885" y="1837997"/>
                </a:cubicBezTo>
                <a:cubicBezTo>
                  <a:pt x="7919191" y="1852609"/>
                  <a:pt x="7922217" y="1868994"/>
                  <a:pt x="7927383" y="1884492"/>
                </a:cubicBezTo>
                <a:lnTo>
                  <a:pt x="7935133" y="1907739"/>
                </a:lnTo>
                <a:cubicBezTo>
                  <a:pt x="7939507" y="1938356"/>
                  <a:pt x="7943077" y="1970513"/>
                  <a:pt x="7950631" y="2000729"/>
                </a:cubicBezTo>
                <a:cubicBezTo>
                  <a:pt x="7952612" y="2008653"/>
                  <a:pt x="7954178" y="2016972"/>
                  <a:pt x="7958380" y="2023976"/>
                </a:cubicBezTo>
                <a:cubicBezTo>
                  <a:pt x="7962139" y="2030241"/>
                  <a:pt x="7968712" y="2034309"/>
                  <a:pt x="7973878" y="2039475"/>
                </a:cubicBezTo>
                <a:cubicBezTo>
                  <a:pt x="7993355" y="2097906"/>
                  <a:pt x="7967082" y="2025883"/>
                  <a:pt x="7997126" y="2085970"/>
                </a:cubicBezTo>
                <a:cubicBezTo>
                  <a:pt x="8000779" y="2093276"/>
                  <a:pt x="8000823" y="2102125"/>
                  <a:pt x="8004875" y="2109217"/>
                </a:cubicBezTo>
                <a:cubicBezTo>
                  <a:pt x="8011283" y="2120431"/>
                  <a:pt x="8021277" y="2129262"/>
                  <a:pt x="8028122" y="2140214"/>
                </a:cubicBezTo>
                <a:cubicBezTo>
                  <a:pt x="8034244" y="2150010"/>
                  <a:pt x="8038011" y="2161112"/>
                  <a:pt x="8043621" y="2171210"/>
                </a:cubicBezTo>
                <a:cubicBezTo>
                  <a:pt x="8050936" y="2184376"/>
                  <a:pt x="8059119" y="2197041"/>
                  <a:pt x="8066868" y="2209956"/>
                </a:cubicBezTo>
                <a:cubicBezTo>
                  <a:pt x="8069451" y="2220288"/>
                  <a:pt x="8070422" y="2231164"/>
                  <a:pt x="8074617" y="2240953"/>
                </a:cubicBezTo>
                <a:cubicBezTo>
                  <a:pt x="8105150" y="2312195"/>
                  <a:pt x="8076696" y="2195019"/>
                  <a:pt x="8105614" y="2310695"/>
                </a:cubicBezTo>
                <a:cubicBezTo>
                  <a:pt x="8108197" y="2321027"/>
                  <a:pt x="8110303" y="2331491"/>
                  <a:pt x="8113363" y="2341692"/>
                </a:cubicBezTo>
                <a:cubicBezTo>
                  <a:pt x="8118057" y="2357340"/>
                  <a:pt x="8128861" y="2388187"/>
                  <a:pt x="8128861" y="2388187"/>
                </a:cubicBezTo>
                <a:cubicBezTo>
                  <a:pt x="8131444" y="2406268"/>
                  <a:pt x="8134197" y="2424326"/>
                  <a:pt x="8136611" y="2442431"/>
                </a:cubicBezTo>
                <a:cubicBezTo>
                  <a:pt x="8143709" y="2495662"/>
                  <a:pt x="8146050" y="2519636"/>
                  <a:pt x="8152109" y="2574166"/>
                </a:cubicBezTo>
                <a:cubicBezTo>
                  <a:pt x="8154692" y="2651658"/>
                  <a:pt x="8155305" y="2729240"/>
                  <a:pt x="8159858" y="2806641"/>
                </a:cubicBezTo>
                <a:cubicBezTo>
                  <a:pt x="8160483" y="2817273"/>
                  <a:pt x="8163412" y="2827848"/>
                  <a:pt x="8167607" y="2837637"/>
                </a:cubicBezTo>
                <a:cubicBezTo>
                  <a:pt x="8171276" y="2846197"/>
                  <a:pt x="8178940" y="2852555"/>
                  <a:pt x="8183105" y="2860885"/>
                </a:cubicBezTo>
                <a:cubicBezTo>
                  <a:pt x="8203224" y="2901122"/>
                  <a:pt x="8176083" y="2869359"/>
                  <a:pt x="8206353" y="2899631"/>
                </a:cubicBezTo>
                <a:cubicBezTo>
                  <a:pt x="8211880" y="2916213"/>
                  <a:pt x="8215463" y="2933756"/>
                  <a:pt x="8229600" y="2946126"/>
                </a:cubicBezTo>
                <a:cubicBezTo>
                  <a:pt x="8243618" y="2958392"/>
                  <a:pt x="8262924" y="2963951"/>
                  <a:pt x="8276095" y="2977122"/>
                </a:cubicBezTo>
                <a:cubicBezTo>
                  <a:pt x="8281261" y="2982288"/>
                  <a:pt x="8285059" y="2989353"/>
                  <a:pt x="8291594" y="2992620"/>
                </a:cubicBezTo>
                <a:cubicBezTo>
                  <a:pt x="8306206" y="2999926"/>
                  <a:pt x="8338089" y="3008119"/>
                  <a:pt x="8338089" y="3008119"/>
                </a:cubicBezTo>
                <a:cubicBezTo>
                  <a:pt x="8404716" y="3052537"/>
                  <a:pt x="8320414" y="2999281"/>
                  <a:pt x="8384583" y="3031366"/>
                </a:cubicBezTo>
                <a:cubicBezTo>
                  <a:pt x="8392913" y="3035531"/>
                  <a:pt x="8399320" y="3043082"/>
                  <a:pt x="8407831" y="3046865"/>
                </a:cubicBezTo>
                <a:cubicBezTo>
                  <a:pt x="8427016" y="3055392"/>
                  <a:pt x="8500432" y="3076272"/>
                  <a:pt x="8516319" y="3077861"/>
                </a:cubicBezTo>
                <a:lnTo>
                  <a:pt x="8593811" y="3085610"/>
                </a:lnTo>
                <a:cubicBezTo>
                  <a:pt x="8622224" y="3080444"/>
                  <a:pt x="8652393" y="3081219"/>
                  <a:pt x="8679051" y="3070112"/>
                </a:cubicBezTo>
                <a:cubicBezTo>
                  <a:pt x="8686591" y="3066970"/>
                  <a:pt x="8685028" y="3054839"/>
                  <a:pt x="8686800" y="3046865"/>
                </a:cubicBezTo>
                <a:cubicBezTo>
                  <a:pt x="8690209" y="3031527"/>
                  <a:pt x="8691141" y="3015708"/>
                  <a:pt x="8694550" y="3000370"/>
                </a:cubicBezTo>
                <a:cubicBezTo>
                  <a:pt x="8696322" y="2992396"/>
                  <a:pt x="8700055" y="2984976"/>
                  <a:pt x="8702299" y="2977122"/>
                </a:cubicBezTo>
                <a:cubicBezTo>
                  <a:pt x="8705225" y="2966882"/>
                  <a:pt x="8706916" y="2956305"/>
                  <a:pt x="8710048" y="2946126"/>
                </a:cubicBezTo>
                <a:cubicBezTo>
                  <a:pt x="8717254" y="2922704"/>
                  <a:pt x="8727352" y="2900156"/>
                  <a:pt x="8733295" y="2876383"/>
                </a:cubicBezTo>
                <a:cubicBezTo>
                  <a:pt x="8735878" y="2866051"/>
                  <a:pt x="8736775" y="2855144"/>
                  <a:pt x="8741044" y="2845387"/>
                </a:cubicBezTo>
                <a:cubicBezTo>
                  <a:pt x="8754935" y="2813637"/>
                  <a:pt x="8778018" y="2785719"/>
                  <a:pt x="8787539" y="2752397"/>
                </a:cubicBezTo>
                <a:cubicBezTo>
                  <a:pt x="8792705" y="2734316"/>
                  <a:pt x="8798193" y="2716323"/>
                  <a:pt x="8803038" y="2698153"/>
                </a:cubicBezTo>
                <a:cubicBezTo>
                  <a:pt x="8808526" y="2677572"/>
                  <a:pt x="8812684" y="2656640"/>
                  <a:pt x="8818536" y="2636159"/>
                </a:cubicBezTo>
                <a:cubicBezTo>
                  <a:pt x="8823024" y="2620451"/>
                  <a:pt x="8834034" y="2589665"/>
                  <a:pt x="8834034" y="2589665"/>
                </a:cubicBezTo>
                <a:cubicBezTo>
                  <a:pt x="8821370" y="2374380"/>
                  <a:pt x="8821197" y="2432800"/>
                  <a:pt x="8834034" y="2124715"/>
                </a:cubicBezTo>
                <a:cubicBezTo>
                  <a:pt x="8834582" y="2111556"/>
                  <a:pt x="8839780" y="2098988"/>
                  <a:pt x="8841783" y="2085970"/>
                </a:cubicBezTo>
                <a:cubicBezTo>
                  <a:pt x="8844950" y="2065387"/>
                  <a:pt x="8846950" y="2044641"/>
                  <a:pt x="8849533" y="2023976"/>
                </a:cubicBezTo>
                <a:cubicBezTo>
                  <a:pt x="8846950" y="1866410"/>
                  <a:pt x="8841783" y="1708865"/>
                  <a:pt x="8841783" y="1551278"/>
                </a:cubicBezTo>
                <a:cubicBezTo>
                  <a:pt x="8841783" y="1380777"/>
                  <a:pt x="8849533" y="1210335"/>
                  <a:pt x="8849533" y="1039834"/>
                </a:cubicBezTo>
                <a:cubicBezTo>
                  <a:pt x="8849533" y="949390"/>
                  <a:pt x="8845799" y="858968"/>
                  <a:pt x="8841783" y="768614"/>
                </a:cubicBezTo>
                <a:cubicBezTo>
                  <a:pt x="8839019" y="706419"/>
                  <a:pt x="8832919" y="693270"/>
                  <a:pt x="8826285" y="636878"/>
                </a:cubicBezTo>
                <a:cubicBezTo>
                  <a:pt x="8803920" y="446775"/>
                  <a:pt x="8830393" y="626425"/>
                  <a:pt x="8810787" y="528390"/>
                </a:cubicBezTo>
                <a:cubicBezTo>
                  <a:pt x="8806495" y="506929"/>
                  <a:pt x="8797415" y="434717"/>
                  <a:pt x="8787539" y="419902"/>
                </a:cubicBezTo>
                <a:cubicBezTo>
                  <a:pt x="8782373" y="412153"/>
                  <a:pt x="8775823" y="405165"/>
                  <a:pt x="8772041" y="396654"/>
                </a:cubicBezTo>
                <a:cubicBezTo>
                  <a:pt x="8765406" y="381725"/>
                  <a:pt x="8768095" y="361711"/>
                  <a:pt x="8756543" y="350159"/>
                </a:cubicBezTo>
                <a:cubicBezTo>
                  <a:pt x="8728380" y="321997"/>
                  <a:pt x="8737092" y="328517"/>
                  <a:pt x="8702299" y="303665"/>
                </a:cubicBezTo>
                <a:cubicBezTo>
                  <a:pt x="8694720" y="298252"/>
                  <a:pt x="8687381" y="292331"/>
                  <a:pt x="8679051" y="288166"/>
                </a:cubicBezTo>
                <a:cubicBezTo>
                  <a:pt x="8671745" y="284513"/>
                  <a:pt x="8663110" y="284070"/>
                  <a:pt x="8655804" y="280417"/>
                </a:cubicBezTo>
                <a:cubicBezTo>
                  <a:pt x="8647474" y="276252"/>
                  <a:pt x="8640642" y="269540"/>
                  <a:pt x="8632556" y="264919"/>
                </a:cubicBezTo>
                <a:cubicBezTo>
                  <a:pt x="8622526" y="259188"/>
                  <a:pt x="8611590" y="255151"/>
                  <a:pt x="8601560" y="249420"/>
                </a:cubicBezTo>
                <a:cubicBezTo>
                  <a:pt x="8575406" y="234475"/>
                  <a:pt x="8553292" y="210233"/>
                  <a:pt x="8524068" y="202926"/>
                </a:cubicBezTo>
                <a:cubicBezTo>
                  <a:pt x="8513736" y="200343"/>
                  <a:pt x="8503176" y="198544"/>
                  <a:pt x="8493072" y="195176"/>
                </a:cubicBezTo>
                <a:cubicBezTo>
                  <a:pt x="8451011" y="181155"/>
                  <a:pt x="8462788" y="178892"/>
                  <a:pt x="8423329" y="171929"/>
                </a:cubicBezTo>
                <a:cubicBezTo>
                  <a:pt x="8334264" y="156212"/>
                  <a:pt x="8268574" y="149407"/>
                  <a:pt x="8175356" y="140932"/>
                </a:cubicBezTo>
                <a:cubicBezTo>
                  <a:pt x="8139250" y="137650"/>
                  <a:pt x="8103031" y="135766"/>
                  <a:pt x="8066868" y="133183"/>
                </a:cubicBezTo>
                <a:lnTo>
                  <a:pt x="7237709" y="140932"/>
                </a:lnTo>
                <a:cubicBezTo>
                  <a:pt x="6937871" y="140932"/>
                  <a:pt x="6850325" y="135769"/>
                  <a:pt x="6602278" y="125434"/>
                </a:cubicBezTo>
                <a:cubicBezTo>
                  <a:pt x="6544039" y="117114"/>
                  <a:pt x="6545822" y="119267"/>
                  <a:pt x="6486041" y="102187"/>
                </a:cubicBezTo>
                <a:cubicBezTo>
                  <a:pt x="6470333" y="97699"/>
                  <a:pt x="6455757" y="88714"/>
                  <a:pt x="6439546" y="86688"/>
                </a:cubicBezTo>
                <a:lnTo>
                  <a:pt x="6377553" y="78939"/>
                </a:lnTo>
                <a:lnTo>
                  <a:pt x="6323309" y="71190"/>
                </a:lnTo>
                <a:cubicBezTo>
                  <a:pt x="6282008" y="65803"/>
                  <a:pt x="6239981" y="64728"/>
                  <a:pt x="6199322" y="55692"/>
                </a:cubicBezTo>
                <a:cubicBezTo>
                  <a:pt x="6176075" y="50526"/>
                  <a:pt x="6153032" y="44332"/>
                  <a:pt x="6129580" y="40193"/>
                </a:cubicBezTo>
                <a:cubicBezTo>
                  <a:pt x="6109072" y="36574"/>
                  <a:pt x="6088229" y="35196"/>
                  <a:pt x="6067587" y="32444"/>
                </a:cubicBezTo>
                <a:cubicBezTo>
                  <a:pt x="5966355" y="18947"/>
                  <a:pt x="6059127" y="28510"/>
                  <a:pt x="5920353" y="16946"/>
                </a:cubicBezTo>
                <a:cubicBezTo>
                  <a:pt x="5907438" y="14363"/>
                  <a:pt x="5894676" y="10831"/>
                  <a:pt x="5881607" y="9197"/>
                </a:cubicBezTo>
                <a:cubicBezTo>
                  <a:pt x="5736202" y="-8978"/>
                  <a:pt x="5669966" y="4608"/>
                  <a:pt x="5486400" y="9197"/>
                </a:cubicBezTo>
                <a:lnTo>
                  <a:pt x="5424407" y="16946"/>
                </a:lnTo>
                <a:lnTo>
                  <a:pt x="5315919" y="32444"/>
                </a:lnTo>
                <a:cubicBezTo>
                  <a:pt x="5308170" y="35027"/>
                  <a:pt x="5300708" y="38732"/>
                  <a:pt x="5292672" y="40193"/>
                </a:cubicBezTo>
                <a:cubicBezTo>
                  <a:pt x="5275921" y="43239"/>
                  <a:pt x="5174493" y="54186"/>
                  <a:pt x="5160936" y="55692"/>
                </a:cubicBezTo>
                <a:cubicBezTo>
                  <a:pt x="5148021" y="60858"/>
                  <a:pt x="5135862" y="68627"/>
                  <a:pt x="5122190" y="71190"/>
                </a:cubicBezTo>
                <a:cubicBezTo>
                  <a:pt x="5094148" y="76448"/>
                  <a:pt x="5065306" y="75788"/>
                  <a:pt x="5036950" y="78939"/>
                </a:cubicBezTo>
                <a:cubicBezTo>
                  <a:pt x="5018796" y="80956"/>
                  <a:pt x="5000787" y="84105"/>
                  <a:pt x="4982705" y="86688"/>
                </a:cubicBezTo>
                <a:cubicBezTo>
                  <a:pt x="4926749" y="105340"/>
                  <a:pt x="4993271" y="85062"/>
                  <a:pt x="4881966" y="102187"/>
                </a:cubicBezTo>
                <a:cubicBezTo>
                  <a:pt x="4873893" y="103429"/>
                  <a:pt x="4866599" y="107787"/>
                  <a:pt x="4858719" y="109936"/>
                </a:cubicBezTo>
                <a:cubicBezTo>
                  <a:pt x="4838169" y="115540"/>
                  <a:pt x="4817613" y="121257"/>
                  <a:pt x="4796726" y="125434"/>
                </a:cubicBezTo>
                <a:cubicBezTo>
                  <a:pt x="4778816" y="129016"/>
                  <a:pt x="4760498" y="130180"/>
                  <a:pt x="4742482" y="133183"/>
                </a:cubicBezTo>
                <a:cubicBezTo>
                  <a:pt x="4713995" y="137931"/>
                  <a:pt x="4685560" y="143017"/>
                  <a:pt x="4657241" y="148681"/>
                </a:cubicBezTo>
                <a:cubicBezTo>
                  <a:pt x="4646797" y="150770"/>
                  <a:pt x="4636829" y="155255"/>
                  <a:pt x="4626244" y="156431"/>
                </a:cubicBezTo>
                <a:cubicBezTo>
                  <a:pt x="4598735" y="159488"/>
                  <a:pt x="4414271" y="170648"/>
                  <a:pt x="4393770" y="171929"/>
                </a:cubicBezTo>
                <a:lnTo>
                  <a:pt x="2998922" y="164180"/>
                </a:lnTo>
                <a:lnTo>
                  <a:pt x="2138766" y="171929"/>
                </a:lnTo>
                <a:cubicBezTo>
                  <a:pt x="1831858" y="171929"/>
                  <a:pt x="1884236" y="163165"/>
                  <a:pt x="1635072" y="156431"/>
                </a:cubicBezTo>
                <a:lnTo>
                  <a:pt x="1247614" y="148681"/>
                </a:lnTo>
                <a:cubicBezTo>
                  <a:pt x="1175289" y="151264"/>
                  <a:pt x="1102869" y="151916"/>
                  <a:pt x="1030638" y="156431"/>
                </a:cubicBezTo>
                <a:cubicBezTo>
                  <a:pt x="1020008" y="157095"/>
                  <a:pt x="1010084" y="162091"/>
                  <a:pt x="999641" y="164180"/>
                </a:cubicBezTo>
                <a:cubicBezTo>
                  <a:pt x="972761" y="169556"/>
                  <a:pt x="924955" y="175956"/>
                  <a:pt x="898902" y="179678"/>
                </a:cubicBezTo>
                <a:lnTo>
                  <a:pt x="891153" y="187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TextBox 7"/>
          <p:cNvSpPr txBox="1"/>
          <p:nvPr/>
        </p:nvSpPr>
        <p:spPr>
          <a:xfrm>
            <a:off x="1746200" y="13777"/>
            <a:ext cx="6245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800" b="1">
                <a:solidFill>
                  <a:schemeClr val="tx1"/>
                </a:solidFill>
                <a:latin typeface="Futura Md BT" panose="020B0602020204020303" pitchFamily="34" charset="0"/>
              </a:defRPr>
            </a:lvl1pPr>
          </a:lstStyle>
          <a:p>
            <a:r>
              <a:rPr lang="en-ZA" dirty="0" smtClean="0">
                <a:solidFill>
                  <a:schemeClr val="bg1"/>
                </a:solidFill>
              </a:rPr>
              <a:t>IUA 1 &amp; 3:  Desktop node EWR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071443" y="5158373"/>
            <a:ext cx="4389305" cy="1717046"/>
          </a:xfrm>
          <a:custGeom>
            <a:avLst/>
            <a:gdLst>
              <a:gd name="connsiteX0" fmla="*/ 1957 w 4389305"/>
              <a:gd name="connsiteY0" fmla="*/ 1039227 h 1717046"/>
              <a:gd name="connsiteX1" fmla="*/ 162824 w 4389305"/>
              <a:gd name="connsiteY1" fmla="*/ 844494 h 1717046"/>
              <a:gd name="connsiteX2" fmla="*/ 382957 w 4389305"/>
              <a:gd name="connsiteY2" fmla="*/ 666694 h 1717046"/>
              <a:gd name="connsiteX3" fmla="*/ 391424 w 4389305"/>
              <a:gd name="connsiteY3" fmla="*/ 514294 h 1717046"/>
              <a:gd name="connsiteX4" fmla="*/ 450690 w 4389305"/>
              <a:gd name="connsiteY4" fmla="*/ 421160 h 1717046"/>
              <a:gd name="connsiteX5" fmla="*/ 645424 w 4389305"/>
              <a:gd name="connsiteY5" fmla="*/ 471960 h 1717046"/>
              <a:gd name="connsiteX6" fmla="*/ 721624 w 4389305"/>
              <a:gd name="connsiteY6" fmla="*/ 412694 h 1717046"/>
              <a:gd name="connsiteX7" fmla="*/ 890957 w 4389305"/>
              <a:gd name="connsiteY7" fmla="*/ 328027 h 1717046"/>
              <a:gd name="connsiteX8" fmla="*/ 1068757 w 4389305"/>
              <a:gd name="connsiteY8" fmla="*/ 260294 h 1717046"/>
              <a:gd name="connsiteX9" fmla="*/ 1314290 w 4389305"/>
              <a:gd name="connsiteY9" fmla="*/ 209494 h 1717046"/>
              <a:gd name="connsiteX10" fmla="*/ 1703757 w 4389305"/>
              <a:gd name="connsiteY10" fmla="*/ 141760 h 1717046"/>
              <a:gd name="connsiteX11" fmla="*/ 1830757 w 4389305"/>
              <a:gd name="connsiteY11" fmla="*/ 150227 h 1717046"/>
              <a:gd name="connsiteX12" fmla="*/ 1974690 w 4389305"/>
              <a:gd name="connsiteY12" fmla="*/ 150227 h 1717046"/>
              <a:gd name="connsiteX13" fmla="*/ 2152490 w 4389305"/>
              <a:gd name="connsiteY13" fmla="*/ 167160 h 1717046"/>
              <a:gd name="connsiteX14" fmla="*/ 2338757 w 4389305"/>
              <a:gd name="connsiteY14" fmla="*/ 192560 h 1717046"/>
              <a:gd name="connsiteX15" fmla="*/ 2584290 w 4389305"/>
              <a:gd name="connsiteY15" fmla="*/ 158694 h 1717046"/>
              <a:gd name="connsiteX16" fmla="*/ 2846757 w 4389305"/>
              <a:gd name="connsiteY16" fmla="*/ 82494 h 1717046"/>
              <a:gd name="connsiteX17" fmla="*/ 3143090 w 4389305"/>
              <a:gd name="connsiteY17" fmla="*/ 48627 h 1717046"/>
              <a:gd name="connsiteX18" fmla="*/ 3337824 w 4389305"/>
              <a:gd name="connsiteY18" fmla="*/ 14760 h 1717046"/>
              <a:gd name="connsiteX19" fmla="*/ 3608757 w 4389305"/>
              <a:gd name="connsiteY19" fmla="*/ 311094 h 1717046"/>
              <a:gd name="connsiteX20" fmla="*/ 3735757 w 4389305"/>
              <a:gd name="connsiteY20" fmla="*/ 471960 h 1717046"/>
              <a:gd name="connsiteX21" fmla="*/ 3769624 w 4389305"/>
              <a:gd name="connsiteY21" fmla="*/ 607427 h 1717046"/>
              <a:gd name="connsiteX22" fmla="*/ 3998224 w 4389305"/>
              <a:gd name="connsiteY22" fmla="*/ 573560 h 1717046"/>
              <a:gd name="connsiteX23" fmla="*/ 4201424 w 4389305"/>
              <a:gd name="connsiteY23" fmla="*/ 641294 h 1717046"/>
              <a:gd name="connsiteX24" fmla="*/ 4235290 w 4389305"/>
              <a:gd name="connsiteY24" fmla="*/ 937627 h 1717046"/>
              <a:gd name="connsiteX25" fmla="*/ 4379224 w 4389305"/>
              <a:gd name="connsiteY25" fmla="*/ 1420227 h 1717046"/>
              <a:gd name="connsiteX26" fmla="*/ 4336890 w 4389305"/>
              <a:gd name="connsiteY26" fmla="*/ 1640360 h 1717046"/>
              <a:gd name="connsiteX27" fmla="*/ 4015157 w 4389305"/>
              <a:gd name="connsiteY27" fmla="*/ 1674227 h 1717046"/>
              <a:gd name="connsiteX28" fmla="*/ 3151557 w 4389305"/>
              <a:gd name="connsiteY28" fmla="*/ 1699627 h 1717046"/>
              <a:gd name="connsiteX29" fmla="*/ 2541957 w 4389305"/>
              <a:gd name="connsiteY29" fmla="*/ 1674227 h 1717046"/>
              <a:gd name="connsiteX30" fmla="*/ 2144024 w 4389305"/>
              <a:gd name="connsiteY30" fmla="*/ 1682694 h 1717046"/>
              <a:gd name="connsiteX31" fmla="*/ 1559824 w 4389305"/>
              <a:gd name="connsiteY31" fmla="*/ 1699627 h 1717046"/>
              <a:gd name="connsiteX32" fmla="*/ 1068757 w 4389305"/>
              <a:gd name="connsiteY32" fmla="*/ 1691160 h 1717046"/>
              <a:gd name="connsiteX33" fmla="*/ 636957 w 4389305"/>
              <a:gd name="connsiteY33" fmla="*/ 1708094 h 1717046"/>
              <a:gd name="connsiteX34" fmla="*/ 289824 w 4389305"/>
              <a:gd name="connsiteY34" fmla="*/ 1699627 h 1717046"/>
              <a:gd name="connsiteX35" fmla="*/ 52757 w 4389305"/>
              <a:gd name="connsiteY35" fmla="*/ 1513360 h 1717046"/>
              <a:gd name="connsiteX36" fmla="*/ 69690 w 4389305"/>
              <a:gd name="connsiteY36" fmla="*/ 1250894 h 1717046"/>
              <a:gd name="connsiteX37" fmla="*/ 1957 w 4389305"/>
              <a:gd name="connsiteY37" fmla="*/ 1039227 h 1717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389305" h="1717046">
                <a:moveTo>
                  <a:pt x="1957" y="1039227"/>
                </a:moveTo>
                <a:cubicBezTo>
                  <a:pt x="17479" y="971494"/>
                  <a:pt x="99324" y="906583"/>
                  <a:pt x="162824" y="844494"/>
                </a:cubicBezTo>
                <a:cubicBezTo>
                  <a:pt x="226324" y="782405"/>
                  <a:pt x="344857" y="721727"/>
                  <a:pt x="382957" y="666694"/>
                </a:cubicBezTo>
                <a:cubicBezTo>
                  <a:pt x="421057" y="611661"/>
                  <a:pt x="380135" y="555216"/>
                  <a:pt x="391424" y="514294"/>
                </a:cubicBezTo>
                <a:cubicBezTo>
                  <a:pt x="402713" y="473372"/>
                  <a:pt x="408357" y="428216"/>
                  <a:pt x="450690" y="421160"/>
                </a:cubicBezTo>
                <a:cubicBezTo>
                  <a:pt x="493023" y="414104"/>
                  <a:pt x="600268" y="473371"/>
                  <a:pt x="645424" y="471960"/>
                </a:cubicBezTo>
                <a:cubicBezTo>
                  <a:pt x="690580" y="470549"/>
                  <a:pt x="680702" y="436683"/>
                  <a:pt x="721624" y="412694"/>
                </a:cubicBezTo>
                <a:cubicBezTo>
                  <a:pt x="762546" y="388705"/>
                  <a:pt x="833102" y="353427"/>
                  <a:pt x="890957" y="328027"/>
                </a:cubicBezTo>
                <a:cubicBezTo>
                  <a:pt x="948812" y="302627"/>
                  <a:pt x="998202" y="280049"/>
                  <a:pt x="1068757" y="260294"/>
                </a:cubicBezTo>
                <a:cubicBezTo>
                  <a:pt x="1139313" y="240538"/>
                  <a:pt x="1208457" y="229250"/>
                  <a:pt x="1314290" y="209494"/>
                </a:cubicBezTo>
                <a:cubicBezTo>
                  <a:pt x="1420123" y="189738"/>
                  <a:pt x="1617679" y="151638"/>
                  <a:pt x="1703757" y="141760"/>
                </a:cubicBezTo>
                <a:cubicBezTo>
                  <a:pt x="1789835" y="131882"/>
                  <a:pt x="1785602" y="148816"/>
                  <a:pt x="1830757" y="150227"/>
                </a:cubicBezTo>
                <a:cubicBezTo>
                  <a:pt x="1875912" y="151638"/>
                  <a:pt x="1921068" y="147405"/>
                  <a:pt x="1974690" y="150227"/>
                </a:cubicBezTo>
                <a:cubicBezTo>
                  <a:pt x="2028312" y="153049"/>
                  <a:pt x="2091812" y="160105"/>
                  <a:pt x="2152490" y="167160"/>
                </a:cubicBezTo>
                <a:cubicBezTo>
                  <a:pt x="2213168" y="174215"/>
                  <a:pt x="2266790" y="193971"/>
                  <a:pt x="2338757" y="192560"/>
                </a:cubicBezTo>
                <a:cubicBezTo>
                  <a:pt x="2410724" y="191149"/>
                  <a:pt x="2499623" y="177038"/>
                  <a:pt x="2584290" y="158694"/>
                </a:cubicBezTo>
                <a:cubicBezTo>
                  <a:pt x="2668957" y="140350"/>
                  <a:pt x="2753624" y="100838"/>
                  <a:pt x="2846757" y="82494"/>
                </a:cubicBezTo>
                <a:cubicBezTo>
                  <a:pt x="2939890" y="64150"/>
                  <a:pt x="3061246" y="59916"/>
                  <a:pt x="3143090" y="48627"/>
                </a:cubicBezTo>
                <a:cubicBezTo>
                  <a:pt x="3224934" y="37338"/>
                  <a:pt x="3260213" y="-28984"/>
                  <a:pt x="3337824" y="14760"/>
                </a:cubicBezTo>
                <a:cubicBezTo>
                  <a:pt x="3415435" y="58504"/>
                  <a:pt x="3542435" y="234894"/>
                  <a:pt x="3608757" y="311094"/>
                </a:cubicBezTo>
                <a:cubicBezTo>
                  <a:pt x="3675079" y="387294"/>
                  <a:pt x="3708946" y="422571"/>
                  <a:pt x="3735757" y="471960"/>
                </a:cubicBezTo>
                <a:cubicBezTo>
                  <a:pt x="3762568" y="521349"/>
                  <a:pt x="3725880" y="590494"/>
                  <a:pt x="3769624" y="607427"/>
                </a:cubicBezTo>
                <a:cubicBezTo>
                  <a:pt x="3813369" y="624360"/>
                  <a:pt x="3926257" y="567915"/>
                  <a:pt x="3998224" y="573560"/>
                </a:cubicBezTo>
                <a:cubicBezTo>
                  <a:pt x="4070191" y="579204"/>
                  <a:pt x="4161913" y="580616"/>
                  <a:pt x="4201424" y="641294"/>
                </a:cubicBezTo>
                <a:cubicBezTo>
                  <a:pt x="4240935" y="701972"/>
                  <a:pt x="4205657" y="807805"/>
                  <a:pt x="4235290" y="937627"/>
                </a:cubicBezTo>
                <a:cubicBezTo>
                  <a:pt x="4264923" y="1067449"/>
                  <a:pt x="4362291" y="1303105"/>
                  <a:pt x="4379224" y="1420227"/>
                </a:cubicBezTo>
                <a:cubicBezTo>
                  <a:pt x="4396157" y="1537349"/>
                  <a:pt x="4397568" y="1598027"/>
                  <a:pt x="4336890" y="1640360"/>
                </a:cubicBezTo>
                <a:cubicBezTo>
                  <a:pt x="4276212" y="1682693"/>
                  <a:pt x="4212713" y="1664349"/>
                  <a:pt x="4015157" y="1674227"/>
                </a:cubicBezTo>
                <a:cubicBezTo>
                  <a:pt x="3817602" y="1684105"/>
                  <a:pt x="3397090" y="1699627"/>
                  <a:pt x="3151557" y="1699627"/>
                </a:cubicBezTo>
                <a:cubicBezTo>
                  <a:pt x="2906024" y="1699627"/>
                  <a:pt x="2709879" y="1677049"/>
                  <a:pt x="2541957" y="1674227"/>
                </a:cubicBezTo>
                <a:lnTo>
                  <a:pt x="2144024" y="1682694"/>
                </a:lnTo>
                <a:lnTo>
                  <a:pt x="1559824" y="1699627"/>
                </a:lnTo>
                <a:cubicBezTo>
                  <a:pt x="1380613" y="1701038"/>
                  <a:pt x="1222568" y="1689749"/>
                  <a:pt x="1068757" y="1691160"/>
                </a:cubicBezTo>
                <a:cubicBezTo>
                  <a:pt x="914946" y="1692571"/>
                  <a:pt x="766779" y="1706683"/>
                  <a:pt x="636957" y="1708094"/>
                </a:cubicBezTo>
                <a:cubicBezTo>
                  <a:pt x="507135" y="1709505"/>
                  <a:pt x="387191" y="1732083"/>
                  <a:pt x="289824" y="1699627"/>
                </a:cubicBezTo>
                <a:cubicBezTo>
                  <a:pt x="192457" y="1667171"/>
                  <a:pt x="89446" y="1588149"/>
                  <a:pt x="52757" y="1513360"/>
                </a:cubicBezTo>
                <a:cubicBezTo>
                  <a:pt x="16068" y="1438571"/>
                  <a:pt x="71101" y="1328505"/>
                  <a:pt x="69690" y="1250894"/>
                </a:cubicBezTo>
                <a:cubicBezTo>
                  <a:pt x="68279" y="1173283"/>
                  <a:pt x="-13565" y="1106960"/>
                  <a:pt x="1957" y="10392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670322"/>
              </p:ext>
            </p:extLst>
          </p:nvPr>
        </p:nvGraphicFramePr>
        <p:xfrm>
          <a:off x="130528" y="536997"/>
          <a:ext cx="3990923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7831"/>
                <a:gridCol w="746651"/>
                <a:gridCol w="1028043"/>
                <a:gridCol w="968398"/>
              </a:tblGrid>
              <a:tr h="110277"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NODE</a:t>
                      </a:r>
                      <a:endParaRPr lang="en-Z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</a:t>
                      </a:r>
                      <a:endParaRPr lang="en-Z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%nMAR (low)</a:t>
                      </a:r>
                      <a:endParaRPr lang="en-ZA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%nMAR (tot)</a:t>
                      </a:r>
                      <a:endParaRPr lang="en-ZA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277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</a:rPr>
                        <a:t>B81A-00242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>
                          <a:effectLst/>
                        </a:rPr>
                        <a:t>C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14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</a:rPr>
                        <a:t>B81A-00256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>
                          <a:effectLst/>
                        </a:rPr>
                        <a:t>D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15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22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</a:rPr>
                        <a:t>B81A-00263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>
                          <a:effectLst/>
                        </a:rPr>
                        <a:t>D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15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22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</a:rPr>
                        <a:t>B81A-00270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>
                          <a:effectLst/>
                        </a:rPr>
                        <a:t>C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19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27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</a:rPr>
                        <a:t>B81B-00227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>
                          <a:effectLst/>
                        </a:rPr>
                        <a:t>D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15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22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</a:rPr>
                        <a:t>B81B-00233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>
                          <a:effectLst/>
                        </a:rPr>
                        <a:t>C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19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27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66305"/>
              </p:ext>
            </p:extLst>
          </p:nvPr>
        </p:nvGraphicFramePr>
        <p:xfrm>
          <a:off x="4555295" y="4426488"/>
          <a:ext cx="3990923" cy="237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7831"/>
                <a:gridCol w="746651"/>
                <a:gridCol w="1028043"/>
                <a:gridCol w="968398"/>
              </a:tblGrid>
              <a:tr h="110277"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NODE</a:t>
                      </a:r>
                      <a:endParaRPr lang="en-Z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</a:t>
                      </a:r>
                      <a:endParaRPr lang="en-Z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%nMAR (low)</a:t>
                      </a:r>
                      <a:endParaRPr lang="en-ZA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%nMAR (tot)</a:t>
                      </a:r>
                      <a:endParaRPr lang="en-ZA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</a:rPr>
                        <a:t>B81B-00234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>
                          <a:effectLst/>
                        </a:rPr>
                        <a:t>C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21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30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</a:rPr>
                        <a:t>B81B-00240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>
                          <a:effectLst/>
                        </a:rPr>
                        <a:t>C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11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19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</a:rPr>
                        <a:t>B81B-00246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>
                          <a:effectLst/>
                        </a:rPr>
                        <a:t>C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10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18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</a:rPr>
                        <a:t>B81B-00251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>
                          <a:effectLst/>
                        </a:rPr>
                        <a:t>D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7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15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>
                          <a:effectLst/>
                        </a:rPr>
                        <a:t>B81B-00269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>
                          <a:effectLst/>
                        </a:rPr>
                        <a:t>B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24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 smtClean="0">
                          <a:effectLst/>
                        </a:rPr>
                        <a:t>35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093368"/>
              </p:ext>
            </p:extLst>
          </p:nvPr>
        </p:nvGraphicFramePr>
        <p:xfrm>
          <a:off x="4801953" y="994197"/>
          <a:ext cx="3990923" cy="91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7831"/>
                <a:gridCol w="746651"/>
                <a:gridCol w="1028043"/>
                <a:gridCol w="968398"/>
              </a:tblGrid>
              <a:tr h="110277"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NODE</a:t>
                      </a:r>
                      <a:endParaRPr lang="en-Z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F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</a:t>
                      </a:r>
                      <a:endParaRPr lang="en-ZA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FC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%nMAR (low)</a:t>
                      </a:r>
                      <a:endParaRPr lang="en-ZA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FC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%nMAR (tot)</a:t>
                      </a:r>
                      <a:endParaRPr lang="en-ZA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FC9"/>
                    </a:solidFill>
                  </a:tcPr>
                </a:tc>
              </a:tr>
              <a:tr h="110277"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u="none" strike="noStrike" dirty="0" smtClean="0">
                          <a:effectLst/>
                        </a:rPr>
                        <a:t>B81E-00213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F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u="none" strike="noStrike" dirty="0">
                          <a:effectLst/>
                        </a:rPr>
                        <a:t>C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F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ZA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FC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781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MyFiles\Letaba\TaskD1LetStatusQ\Letaba PESEIS\Nodes\biphysical-nod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6" t="74156" r="67881" b="9160"/>
          <a:stretch/>
        </p:blipFill>
        <p:spPr bwMode="auto">
          <a:xfrm>
            <a:off x="251848" y="830606"/>
            <a:ext cx="6124074" cy="377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6200" y="13777"/>
            <a:ext cx="6245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800" b="1">
                <a:solidFill>
                  <a:schemeClr val="tx1"/>
                </a:solidFill>
                <a:latin typeface="Futura Md BT" panose="020B0602020204020303" pitchFamily="34" charset="0"/>
              </a:defRPr>
            </a:lvl1pPr>
          </a:lstStyle>
          <a:p>
            <a:r>
              <a:rPr lang="en-ZA" dirty="0" smtClean="0">
                <a:solidFill>
                  <a:schemeClr val="bg1"/>
                </a:solidFill>
              </a:rPr>
              <a:t>IUA 2:  Desktop node EWR</a:t>
            </a:r>
            <a:endParaRPr lang="en-ZA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092479"/>
              </p:ext>
            </p:extLst>
          </p:nvPr>
        </p:nvGraphicFramePr>
        <p:xfrm>
          <a:off x="3779520" y="3603528"/>
          <a:ext cx="5181600" cy="256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7840"/>
                <a:gridCol w="777240"/>
                <a:gridCol w="1264920"/>
                <a:gridCol w="1371600"/>
              </a:tblGrid>
              <a:tr h="110277"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NODE</a:t>
                      </a:r>
                      <a:endParaRPr lang="en-ZA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</a:t>
                      </a:r>
                      <a:endParaRPr lang="en-ZA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%nMAR</a:t>
                      </a:r>
                      <a:r>
                        <a:rPr lang="en-ZA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(low)</a:t>
                      </a:r>
                      <a:endParaRPr lang="en-ZA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%nMAR</a:t>
                      </a:r>
                      <a:r>
                        <a:rPr lang="en-ZA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(tot)</a:t>
                      </a:r>
                      <a:endParaRPr lang="en-ZA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B81D-00272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en-ZA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  <a:endParaRPr lang="en-ZA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B81D-00277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ZA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en-ZA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B81D-00280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en-ZA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ZA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B81D-00296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en-ZA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en-ZA" sz="2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895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MyFiles\Letaba\TaskD1LetStatusQ\Letaba PESEIS\Nodes\biphysical-nod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2" t="33520" r="34237" b="26208"/>
          <a:stretch/>
        </p:blipFill>
        <p:spPr bwMode="auto">
          <a:xfrm>
            <a:off x="815505" y="2030874"/>
            <a:ext cx="7443246" cy="456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180074" y="1395444"/>
            <a:ext cx="8857281" cy="6199408"/>
          </a:xfrm>
          <a:custGeom>
            <a:avLst/>
            <a:gdLst>
              <a:gd name="connsiteX0" fmla="*/ 3580109 w 8857281"/>
              <a:gd name="connsiteY0" fmla="*/ 5354664 h 6199408"/>
              <a:gd name="connsiteX1" fmla="*/ 3564610 w 8857281"/>
              <a:gd name="connsiteY1" fmla="*/ 5292671 h 6199408"/>
              <a:gd name="connsiteX2" fmla="*/ 3549112 w 8857281"/>
              <a:gd name="connsiteY2" fmla="*/ 5261674 h 6199408"/>
              <a:gd name="connsiteX3" fmla="*/ 3556861 w 8857281"/>
              <a:gd name="connsiteY3" fmla="*/ 5106691 h 6199408"/>
              <a:gd name="connsiteX4" fmla="*/ 3549112 w 8857281"/>
              <a:gd name="connsiteY4" fmla="*/ 5060196 h 6199408"/>
              <a:gd name="connsiteX5" fmla="*/ 3510366 w 8857281"/>
              <a:gd name="connsiteY5" fmla="*/ 5021451 h 6199408"/>
              <a:gd name="connsiteX6" fmla="*/ 3494868 w 8857281"/>
              <a:gd name="connsiteY6" fmla="*/ 4998203 h 6199408"/>
              <a:gd name="connsiteX7" fmla="*/ 3471620 w 8857281"/>
              <a:gd name="connsiteY7" fmla="*/ 4982705 h 6199408"/>
              <a:gd name="connsiteX8" fmla="*/ 3293390 w 8857281"/>
              <a:gd name="connsiteY8" fmla="*/ 4990454 h 6199408"/>
              <a:gd name="connsiteX9" fmla="*/ 3270143 w 8857281"/>
              <a:gd name="connsiteY9" fmla="*/ 4998203 h 6199408"/>
              <a:gd name="connsiteX10" fmla="*/ 3254644 w 8857281"/>
              <a:gd name="connsiteY10" fmla="*/ 5013701 h 6199408"/>
              <a:gd name="connsiteX11" fmla="*/ 3215898 w 8857281"/>
              <a:gd name="connsiteY11" fmla="*/ 5005952 h 6199408"/>
              <a:gd name="connsiteX12" fmla="*/ 3192651 w 8857281"/>
              <a:gd name="connsiteY12" fmla="*/ 4982705 h 6199408"/>
              <a:gd name="connsiteX13" fmla="*/ 3146156 w 8857281"/>
              <a:gd name="connsiteY13" fmla="*/ 4951708 h 6199408"/>
              <a:gd name="connsiteX14" fmla="*/ 3122909 w 8857281"/>
              <a:gd name="connsiteY14" fmla="*/ 4936210 h 6199408"/>
              <a:gd name="connsiteX15" fmla="*/ 3091912 w 8857281"/>
              <a:gd name="connsiteY15" fmla="*/ 4889715 h 6199408"/>
              <a:gd name="connsiteX16" fmla="*/ 3076414 w 8857281"/>
              <a:gd name="connsiteY16" fmla="*/ 4866468 h 6199408"/>
              <a:gd name="connsiteX17" fmla="*/ 3060915 w 8857281"/>
              <a:gd name="connsiteY17" fmla="*/ 4850969 h 6199408"/>
              <a:gd name="connsiteX18" fmla="*/ 3022170 w 8857281"/>
              <a:gd name="connsiteY18" fmla="*/ 4812224 h 6199408"/>
              <a:gd name="connsiteX19" fmla="*/ 2944678 w 8857281"/>
              <a:gd name="connsiteY19" fmla="*/ 4819973 h 6199408"/>
              <a:gd name="connsiteX20" fmla="*/ 2898183 w 8857281"/>
              <a:gd name="connsiteY20" fmla="*/ 4835471 h 6199408"/>
              <a:gd name="connsiteX21" fmla="*/ 2874936 w 8857281"/>
              <a:gd name="connsiteY21" fmla="*/ 4850969 h 6199408"/>
              <a:gd name="connsiteX22" fmla="*/ 2859437 w 8857281"/>
              <a:gd name="connsiteY22" fmla="*/ 4866468 h 6199408"/>
              <a:gd name="connsiteX23" fmla="*/ 2812943 w 8857281"/>
              <a:gd name="connsiteY23" fmla="*/ 4889715 h 6199408"/>
              <a:gd name="connsiteX24" fmla="*/ 2758698 w 8857281"/>
              <a:gd name="connsiteY24" fmla="*/ 4928461 h 6199408"/>
              <a:gd name="connsiteX25" fmla="*/ 2735451 w 8857281"/>
              <a:gd name="connsiteY25" fmla="*/ 4943959 h 6199408"/>
              <a:gd name="connsiteX26" fmla="*/ 2712204 w 8857281"/>
              <a:gd name="connsiteY26" fmla="*/ 4951708 h 6199408"/>
              <a:gd name="connsiteX27" fmla="*/ 2696705 w 8857281"/>
              <a:gd name="connsiteY27" fmla="*/ 4967207 h 6199408"/>
              <a:gd name="connsiteX28" fmla="*/ 2634712 w 8857281"/>
              <a:gd name="connsiteY28" fmla="*/ 4982705 h 6199408"/>
              <a:gd name="connsiteX29" fmla="*/ 2611465 w 8857281"/>
              <a:gd name="connsiteY29" fmla="*/ 4990454 h 6199408"/>
              <a:gd name="connsiteX30" fmla="*/ 2541722 w 8857281"/>
              <a:gd name="connsiteY30" fmla="*/ 4974956 h 6199408"/>
              <a:gd name="connsiteX31" fmla="*/ 2526224 w 8857281"/>
              <a:gd name="connsiteY31" fmla="*/ 4959457 h 6199408"/>
              <a:gd name="connsiteX32" fmla="*/ 2533973 w 8857281"/>
              <a:gd name="connsiteY32" fmla="*/ 4719234 h 6199408"/>
              <a:gd name="connsiteX33" fmla="*/ 2541722 w 8857281"/>
              <a:gd name="connsiteY33" fmla="*/ 4688237 h 6199408"/>
              <a:gd name="connsiteX34" fmla="*/ 2518475 w 8857281"/>
              <a:gd name="connsiteY34" fmla="*/ 4633993 h 6199408"/>
              <a:gd name="connsiteX35" fmla="*/ 2502976 w 8857281"/>
              <a:gd name="connsiteY35" fmla="*/ 4618495 h 6199408"/>
              <a:gd name="connsiteX36" fmla="*/ 2487478 w 8857281"/>
              <a:gd name="connsiteY36" fmla="*/ 4401518 h 6199408"/>
              <a:gd name="connsiteX37" fmla="*/ 2471980 w 8857281"/>
              <a:gd name="connsiteY37" fmla="*/ 4378271 h 6199408"/>
              <a:gd name="connsiteX38" fmla="*/ 2464231 w 8857281"/>
              <a:gd name="connsiteY38" fmla="*/ 4355024 h 6199408"/>
              <a:gd name="connsiteX39" fmla="*/ 2456481 w 8857281"/>
              <a:gd name="connsiteY39" fmla="*/ 4308529 h 6199408"/>
              <a:gd name="connsiteX40" fmla="*/ 2433234 w 8857281"/>
              <a:gd name="connsiteY40" fmla="*/ 4223288 h 6199408"/>
              <a:gd name="connsiteX41" fmla="*/ 2425485 w 8857281"/>
              <a:gd name="connsiteY41" fmla="*/ 4161295 h 6199408"/>
              <a:gd name="connsiteX42" fmla="*/ 2433234 w 8857281"/>
              <a:gd name="connsiteY42" fmla="*/ 4037308 h 6199408"/>
              <a:gd name="connsiteX43" fmla="*/ 2611465 w 8857281"/>
              <a:gd name="connsiteY43" fmla="*/ 4052807 h 6199408"/>
              <a:gd name="connsiteX44" fmla="*/ 2642461 w 8857281"/>
              <a:gd name="connsiteY44" fmla="*/ 4060556 h 6199408"/>
              <a:gd name="connsiteX45" fmla="*/ 2688956 w 8857281"/>
              <a:gd name="connsiteY45" fmla="*/ 4068305 h 6199408"/>
              <a:gd name="connsiteX46" fmla="*/ 2681207 w 8857281"/>
              <a:gd name="connsiteY46" fmla="*/ 3990813 h 6199408"/>
              <a:gd name="connsiteX47" fmla="*/ 2673458 w 8857281"/>
              <a:gd name="connsiteY47" fmla="*/ 3967566 h 6199408"/>
              <a:gd name="connsiteX48" fmla="*/ 2626963 w 8857281"/>
              <a:gd name="connsiteY48" fmla="*/ 3952068 h 6199408"/>
              <a:gd name="connsiteX49" fmla="*/ 2588217 w 8857281"/>
              <a:gd name="connsiteY49" fmla="*/ 3936569 h 6199408"/>
              <a:gd name="connsiteX50" fmla="*/ 2549471 w 8857281"/>
              <a:gd name="connsiteY50" fmla="*/ 3928820 h 6199408"/>
              <a:gd name="connsiteX51" fmla="*/ 2495227 w 8857281"/>
              <a:gd name="connsiteY51" fmla="*/ 3913322 h 6199408"/>
              <a:gd name="connsiteX52" fmla="*/ 2440983 w 8857281"/>
              <a:gd name="connsiteY52" fmla="*/ 3874576 h 6199408"/>
              <a:gd name="connsiteX53" fmla="*/ 2417736 w 8857281"/>
              <a:gd name="connsiteY53" fmla="*/ 3866827 h 6199408"/>
              <a:gd name="connsiteX54" fmla="*/ 2394488 w 8857281"/>
              <a:gd name="connsiteY54" fmla="*/ 3874576 h 6199408"/>
              <a:gd name="connsiteX55" fmla="*/ 2355743 w 8857281"/>
              <a:gd name="connsiteY55" fmla="*/ 3905573 h 6199408"/>
              <a:gd name="connsiteX56" fmla="*/ 2169763 w 8857281"/>
              <a:gd name="connsiteY56" fmla="*/ 3897824 h 6199408"/>
              <a:gd name="connsiteX57" fmla="*/ 2146515 w 8857281"/>
              <a:gd name="connsiteY57" fmla="*/ 3890074 h 6199408"/>
              <a:gd name="connsiteX58" fmla="*/ 2138766 w 8857281"/>
              <a:gd name="connsiteY58" fmla="*/ 3866827 h 6199408"/>
              <a:gd name="connsiteX59" fmla="*/ 2123268 w 8857281"/>
              <a:gd name="connsiteY59" fmla="*/ 3843579 h 6199408"/>
              <a:gd name="connsiteX60" fmla="*/ 2107770 w 8857281"/>
              <a:gd name="connsiteY60" fmla="*/ 3789335 h 6199408"/>
              <a:gd name="connsiteX61" fmla="*/ 2092271 w 8857281"/>
              <a:gd name="connsiteY61" fmla="*/ 3642101 h 6199408"/>
              <a:gd name="connsiteX62" fmla="*/ 2076773 w 8857281"/>
              <a:gd name="connsiteY62" fmla="*/ 3587857 h 6199408"/>
              <a:gd name="connsiteX63" fmla="*/ 2061275 w 8857281"/>
              <a:gd name="connsiteY63" fmla="*/ 3533613 h 6199408"/>
              <a:gd name="connsiteX64" fmla="*/ 2014780 w 8857281"/>
              <a:gd name="connsiteY64" fmla="*/ 3502617 h 6199408"/>
              <a:gd name="connsiteX65" fmla="*/ 1976034 w 8857281"/>
              <a:gd name="connsiteY65" fmla="*/ 3471620 h 6199408"/>
              <a:gd name="connsiteX66" fmla="*/ 1960536 w 8857281"/>
              <a:gd name="connsiteY66" fmla="*/ 3448373 h 6199408"/>
              <a:gd name="connsiteX67" fmla="*/ 1945037 w 8857281"/>
              <a:gd name="connsiteY67" fmla="*/ 3432874 h 6199408"/>
              <a:gd name="connsiteX68" fmla="*/ 1937288 w 8857281"/>
              <a:gd name="connsiteY68" fmla="*/ 3409627 h 6199408"/>
              <a:gd name="connsiteX69" fmla="*/ 1914041 w 8857281"/>
              <a:gd name="connsiteY69" fmla="*/ 3401878 h 6199408"/>
              <a:gd name="connsiteX70" fmla="*/ 1875295 w 8857281"/>
              <a:gd name="connsiteY70" fmla="*/ 3417376 h 6199408"/>
              <a:gd name="connsiteX71" fmla="*/ 1828800 w 8857281"/>
              <a:gd name="connsiteY71" fmla="*/ 3448373 h 6199408"/>
              <a:gd name="connsiteX72" fmla="*/ 1774556 w 8857281"/>
              <a:gd name="connsiteY72" fmla="*/ 3471620 h 6199408"/>
              <a:gd name="connsiteX73" fmla="*/ 1720312 w 8857281"/>
              <a:gd name="connsiteY73" fmla="*/ 3502617 h 6199408"/>
              <a:gd name="connsiteX74" fmla="*/ 1697065 w 8857281"/>
              <a:gd name="connsiteY74" fmla="*/ 3510366 h 6199408"/>
              <a:gd name="connsiteX75" fmla="*/ 1673817 w 8857281"/>
              <a:gd name="connsiteY75" fmla="*/ 3525864 h 6199408"/>
              <a:gd name="connsiteX76" fmla="*/ 1627322 w 8857281"/>
              <a:gd name="connsiteY76" fmla="*/ 3541362 h 6199408"/>
              <a:gd name="connsiteX77" fmla="*/ 1604075 w 8857281"/>
              <a:gd name="connsiteY77" fmla="*/ 3549112 h 6199408"/>
              <a:gd name="connsiteX78" fmla="*/ 1580827 w 8857281"/>
              <a:gd name="connsiteY78" fmla="*/ 3556861 h 6199408"/>
              <a:gd name="connsiteX79" fmla="*/ 1487837 w 8857281"/>
              <a:gd name="connsiteY79" fmla="*/ 3603356 h 6199408"/>
              <a:gd name="connsiteX80" fmla="*/ 1464590 w 8857281"/>
              <a:gd name="connsiteY80" fmla="*/ 3611105 h 6199408"/>
              <a:gd name="connsiteX81" fmla="*/ 1441343 w 8857281"/>
              <a:gd name="connsiteY81" fmla="*/ 3618854 h 6199408"/>
              <a:gd name="connsiteX82" fmla="*/ 1402597 w 8857281"/>
              <a:gd name="connsiteY82" fmla="*/ 3642101 h 6199408"/>
              <a:gd name="connsiteX83" fmla="*/ 1387098 w 8857281"/>
              <a:gd name="connsiteY83" fmla="*/ 3657600 h 6199408"/>
              <a:gd name="connsiteX84" fmla="*/ 1363851 w 8857281"/>
              <a:gd name="connsiteY84" fmla="*/ 3673098 h 6199408"/>
              <a:gd name="connsiteX85" fmla="*/ 1294109 w 8857281"/>
              <a:gd name="connsiteY85" fmla="*/ 3727342 h 6199408"/>
              <a:gd name="connsiteX86" fmla="*/ 1177871 w 8857281"/>
              <a:gd name="connsiteY86" fmla="*/ 3719593 h 6199408"/>
              <a:gd name="connsiteX87" fmla="*/ 1154624 w 8857281"/>
              <a:gd name="connsiteY87" fmla="*/ 3704095 h 6199408"/>
              <a:gd name="connsiteX88" fmla="*/ 960895 w 8857281"/>
              <a:gd name="connsiteY88" fmla="*/ 3711844 h 6199408"/>
              <a:gd name="connsiteX89" fmla="*/ 937648 w 8857281"/>
              <a:gd name="connsiteY89" fmla="*/ 3719593 h 6199408"/>
              <a:gd name="connsiteX90" fmla="*/ 906651 w 8857281"/>
              <a:gd name="connsiteY90" fmla="*/ 3758339 h 6199408"/>
              <a:gd name="connsiteX91" fmla="*/ 860156 w 8857281"/>
              <a:gd name="connsiteY91" fmla="*/ 3766088 h 6199408"/>
              <a:gd name="connsiteX92" fmla="*/ 813661 w 8857281"/>
              <a:gd name="connsiteY92" fmla="*/ 3758339 h 6199408"/>
              <a:gd name="connsiteX93" fmla="*/ 805912 w 8857281"/>
              <a:gd name="connsiteY93" fmla="*/ 3735091 h 6199408"/>
              <a:gd name="connsiteX94" fmla="*/ 798163 w 8857281"/>
              <a:gd name="connsiteY94" fmla="*/ 3704095 h 6199408"/>
              <a:gd name="connsiteX95" fmla="*/ 798163 w 8857281"/>
              <a:gd name="connsiteY95" fmla="*/ 3549112 h 6199408"/>
              <a:gd name="connsiteX96" fmla="*/ 821410 w 8857281"/>
              <a:gd name="connsiteY96" fmla="*/ 3502617 h 6199408"/>
              <a:gd name="connsiteX97" fmla="*/ 860156 w 8857281"/>
              <a:gd name="connsiteY97" fmla="*/ 3463871 h 6199408"/>
              <a:gd name="connsiteX98" fmla="*/ 883404 w 8857281"/>
              <a:gd name="connsiteY98" fmla="*/ 3456122 h 6199408"/>
              <a:gd name="connsiteX99" fmla="*/ 906651 w 8857281"/>
              <a:gd name="connsiteY99" fmla="*/ 3440624 h 6199408"/>
              <a:gd name="connsiteX100" fmla="*/ 945397 w 8857281"/>
              <a:gd name="connsiteY100" fmla="*/ 3401878 h 6199408"/>
              <a:gd name="connsiteX101" fmla="*/ 960895 w 8857281"/>
              <a:gd name="connsiteY101" fmla="*/ 3386379 h 6199408"/>
              <a:gd name="connsiteX102" fmla="*/ 984143 w 8857281"/>
              <a:gd name="connsiteY102" fmla="*/ 3370881 h 6199408"/>
              <a:gd name="connsiteX103" fmla="*/ 1015139 w 8857281"/>
              <a:gd name="connsiteY103" fmla="*/ 3332135 h 6199408"/>
              <a:gd name="connsiteX104" fmla="*/ 1046136 w 8857281"/>
              <a:gd name="connsiteY104" fmla="*/ 3293390 h 6199408"/>
              <a:gd name="connsiteX105" fmla="*/ 1053885 w 8857281"/>
              <a:gd name="connsiteY105" fmla="*/ 3262393 h 6199408"/>
              <a:gd name="connsiteX106" fmla="*/ 1077132 w 8857281"/>
              <a:gd name="connsiteY106" fmla="*/ 3246895 h 6199408"/>
              <a:gd name="connsiteX107" fmla="*/ 1084881 w 8857281"/>
              <a:gd name="connsiteY107" fmla="*/ 3208149 h 6199408"/>
              <a:gd name="connsiteX108" fmla="*/ 1092631 w 8857281"/>
              <a:gd name="connsiteY108" fmla="*/ 3184901 h 6199408"/>
              <a:gd name="connsiteX109" fmla="*/ 1108129 w 8857281"/>
              <a:gd name="connsiteY109" fmla="*/ 3161654 h 6199408"/>
              <a:gd name="connsiteX110" fmla="*/ 1115878 w 8857281"/>
              <a:gd name="connsiteY110" fmla="*/ 3138407 h 6199408"/>
              <a:gd name="connsiteX111" fmla="*/ 1146875 w 8857281"/>
              <a:gd name="connsiteY111" fmla="*/ 3099661 h 6199408"/>
              <a:gd name="connsiteX112" fmla="*/ 1170122 w 8857281"/>
              <a:gd name="connsiteY112" fmla="*/ 3084162 h 6199408"/>
              <a:gd name="connsiteX113" fmla="*/ 1185620 w 8857281"/>
              <a:gd name="connsiteY113" fmla="*/ 3060915 h 6199408"/>
              <a:gd name="connsiteX114" fmla="*/ 1201119 w 8857281"/>
              <a:gd name="connsiteY114" fmla="*/ 3045417 h 6199408"/>
              <a:gd name="connsiteX115" fmla="*/ 1232115 w 8857281"/>
              <a:gd name="connsiteY115" fmla="*/ 2998922 h 6199408"/>
              <a:gd name="connsiteX116" fmla="*/ 1278610 w 8857281"/>
              <a:gd name="connsiteY116" fmla="*/ 2944678 h 6199408"/>
              <a:gd name="connsiteX117" fmla="*/ 1325105 w 8857281"/>
              <a:gd name="connsiteY117" fmla="*/ 2898183 h 6199408"/>
              <a:gd name="connsiteX118" fmla="*/ 1371600 w 8857281"/>
              <a:gd name="connsiteY118" fmla="*/ 2851688 h 6199408"/>
              <a:gd name="connsiteX119" fmla="*/ 1394848 w 8857281"/>
              <a:gd name="connsiteY119" fmla="*/ 2828440 h 6199408"/>
              <a:gd name="connsiteX120" fmla="*/ 1425844 w 8857281"/>
              <a:gd name="connsiteY120" fmla="*/ 2805193 h 6199408"/>
              <a:gd name="connsiteX121" fmla="*/ 1487837 w 8857281"/>
              <a:gd name="connsiteY121" fmla="*/ 2743200 h 6199408"/>
              <a:gd name="connsiteX122" fmla="*/ 1511085 w 8857281"/>
              <a:gd name="connsiteY122" fmla="*/ 2712203 h 6199408"/>
              <a:gd name="connsiteX123" fmla="*/ 1534332 w 8857281"/>
              <a:gd name="connsiteY123" fmla="*/ 2696705 h 6199408"/>
              <a:gd name="connsiteX124" fmla="*/ 1549831 w 8857281"/>
              <a:gd name="connsiteY124" fmla="*/ 2681207 h 6199408"/>
              <a:gd name="connsiteX125" fmla="*/ 1565329 w 8857281"/>
              <a:gd name="connsiteY125" fmla="*/ 2634712 h 6199408"/>
              <a:gd name="connsiteX126" fmla="*/ 1573078 w 8857281"/>
              <a:gd name="connsiteY126" fmla="*/ 2611464 h 6199408"/>
              <a:gd name="connsiteX127" fmla="*/ 1596326 w 8857281"/>
              <a:gd name="connsiteY127" fmla="*/ 2595966 h 6199408"/>
              <a:gd name="connsiteX128" fmla="*/ 1619573 w 8857281"/>
              <a:gd name="connsiteY128" fmla="*/ 2588217 h 6199408"/>
              <a:gd name="connsiteX129" fmla="*/ 1650570 w 8857281"/>
              <a:gd name="connsiteY129" fmla="*/ 2572718 h 6199408"/>
              <a:gd name="connsiteX130" fmla="*/ 1666068 w 8857281"/>
              <a:gd name="connsiteY130" fmla="*/ 2526224 h 6199408"/>
              <a:gd name="connsiteX131" fmla="*/ 1681566 w 8857281"/>
              <a:gd name="connsiteY131" fmla="*/ 2433234 h 6199408"/>
              <a:gd name="connsiteX132" fmla="*/ 1673817 w 8857281"/>
              <a:gd name="connsiteY132" fmla="*/ 2340244 h 6199408"/>
              <a:gd name="connsiteX133" fmla="*/ 1658319 w 8857281"/>
              <a:gd name="connsiteY133" fmla="*/ 2293749 h 6199408"/>
              <a:gd name="connsiteX134" fmla="*/ 1635071 w 8857281"/>
              <a:gd name="connsiteY134" fmla="*/ 2247254 h 6199408"/>
              <a:gd name="connsiteX135" fmla="*/ 1611824 w 8857281"/>
              <a:gd name="connsiteY135" fmla="*/ 2208508 h 6199408"/>
              <a:gd name="connsiteX136" fmla="*/ 1573078 w 8857281"/>
              <a:gd name="connsiteY136" fmla="*/ 2162013 h 6199408"/>
              <a:gd name="connsiteX137" fmla="*/ 1557580 w 8857281"/>
              <a:gd name="connsiteY137" fmla="*/ 2138766 h 6199408"/>
              <a:gd name="connsiteX138" fmla="*/ 1549831 w 8857281"/>
              <a:gd name="connsiteY138" fmla="*/ 2115518 h 6199408"/>
              <a:gd name="connsiteX139" fmla="*/ 1534332 w 8857281"/>
              <a:gd name="connsiteY139" fmla="*/ 2100020 h 6199408"/>
              <a:gd name="connsiteX140" fmla="*/ 1518834 w 8857281"/>
              <a:gd name="connsiteY140" fmla="*/ 2076773 h 6199408"/>
              <a:gd name="connsiteX141" fmla="*/ 1495587 w 8857281"/>
              <a:gd name="connsiteY141" fmla="*/ 1999281 h 6199408"/>
              <a:gd name="connsiteX142" fmla="*/ 1503336 w 8857281"/>
              <a:gd name="connsiteY142" fmla="*/ 1836549 h 6199408"/>
              <a:gd name="connsiteX143" fmla="*/ 1518834 w 8857281"/>
              <a:gd name="connsiteY143" fmla="*/ 1805552 h 6199408"/>
              <a:gd name="connsiteX144" fmla="*/ 1565329 w 8857281"/>
              <a:gd name="connsiteY144" fmla="*/ 1751308 h 6199408"/>
              <a:gd name="connsiteX145" fmla="*/ 1588576 w 8857281"/>
              <a:gd name="connsiteY145" fmla="*/ 1735810 h 6199408"/>
              <a:gd name="connsiteX146" fmla="*/ 1627322 w 8857281"/>
              <a:gd name="connsiteY146" fmla="*/ 1697064 h 6199408"/>
              <a:gd name="connsiteX147" fmla="*/ 1673817 w 8857281"/>
              <a:gd name="connsiteY147" fmla="*/ 1627322 h 6199408"/>
              <a:gd name="connsiteX148" fmla="*/ 1751309 w 8857281"/>
              <a:gd name="connsiteY148" fmla="*/ 1534332 h 6199408"/>
              <a:gd name="connsiteX149" fmla="*/ 1790054 w 8857281"/>
              <a:gd name="connsiteY149" fmla="*/ 1487837 h 6199408"/>
              <a:gd name="connsiteX150" fmla="*/ 1805553 w 8857281"/>
              <a:gd name="connsiteY150" fmla="*/ 1464590 h 6199408"/>
              <a:gd name="connsiteX151" fmla="*/ 1821051 w 8857281"/>
              <a:gd name="connsiteY151" fmla="*/ 1449091 h 6199408"/>
              <a:gd name="connsiteX152" fmla="*/ 1836549 w 8857281"/>
              <a:gd name="connsiteY152" fmla="*/ 1425844 h 6199408"/>
              <a:gd name="connsiteX153" fmla="*/ 1890793 w 8857281"/>
              <a:gd name="connsiteY153" fmla="*/ 1379349 h 6199408"/>
              <a:gd name="connsiteX154" fmla="*/ 1952787 w 8857281"/>
              <a:gd name="connsiteY154" fmla="*/ 1325105 h 6199408"/>
              <a:gd name="connsiteX155" fmla="*/ 1983783 w 8857281"/>
              <a:gd name="connsiteY155" fmla="*/ 1278610 h 6199408"/>
              <a:gd name="connsiteX156" fmla="*/ 2007031 w 8857281"/>
              <a:gd name="connsiteY156" fmla="*/ 1270861 h 6199408"/>
              <a:gd name="connsiteX157" fmla="*/ 2045776 w 8857281"/>
              <a:gd name="connsiteY157" fmla="*/ 1224366 h 6199408"/>
              <a:gd name="connsiteX158" fmla="*/ 2061275 w 8857281"/>
              <a:gd name="connsiteY158" fmla="*/ 1193369 h 6199408"/>
              <a:gd name="connsiteX159" fmla="*/ 2092271 w 8857281"/>
              <a:gd name="connsiteY159" fmla="*/ 1170122 h 6199408"/>
              <a:gd name="connsiteX160" fmla="*/ 2131017 w 8857281"/>
              <a:gd name="connsiteY160" fmla="*/ 1115878 h 6199408"/>
              <a:gd name="connsiteX161" fmla="*/ 2146515 w 8857281"/>
              <a:gd name="connsiteY161" fmla="*/ 1100379 h 6199408"/>
              <a:gd name="connsiteX162" fmla="*/ 2169763 w 8857281"/>
              <a:gd name="connsiteY162" fmla="*/ 1084881 h 6199408"/>
              <a:gd name="connsiteX163" fmla="*/ 2200759 w 8857281"/>
              <a:gd name="connsiteY163" fmla="*/ 1061634 h 6199408"/>
              <a:gd name="connsiteX164" fmla="*/ 2216258 w 8857281"/>
              <a:gd name="connsiteY164" fmla="*/ 1046135 h 6199408"/>
              <a:gd name="connsiteX165" fmla="*/ 2247254 w 8857281"/>
              <a:gd name="connsiteY165" fmla="*/ 1030637 h 6199408"/>
              <a:gd name="connsiteX166" fmla="*/ 2270502 w 8857281"/>
              <a:gd name="connsiteY166" fmla="*/ 1007390 h 6199408"/>
              <a:gd name="connsiteX167" fmla="*/ 2332495 w 8857281"/>
              <a:gd name="connsiteY167" fmla="*/ 976393 h 6199408"/>
              <a:gd name="connsiteX168" fmla="*/ 2355743 w 8857281"/>
              <a:gd name="connsiteY168" fmla="*/ 960895 h 6199408"/>
              <a:gd name="connsiteX169" fmla="*/ 2378990 w 8857281"/>
              <a:gd name="connsiteY169" fmla="*/ 953146 h 6199408"/>
              <a:gd name="connsiteX170" fmla="*/ 2417736 w 8857281"/>
              <a:gd name="connsiteY170" fmla="*/ 937647 h 6199408"/>
              <a:gd name="connsiteX171" fmla="*/ 2541722 w 8857281"/>
              <a:gd name="connsiteY171" fmla="*/ 914400 h 6199408"/>
              <a:gd name="connsiteX172" fmla="*/ 2564970 w 8857281"/>
              <a:gd name="connsiteY172" fmla="*/ 906651 h 6199408"/>
              <a:gd name="connsiteX173" fmla="*/ 2588217 w 8857281"/>
              <a:gd name="connsiteY173" fmla="*/ 891152 h 6199408"/>
              <a:gd name="connsiteX174" fmla="*/ 2619214 w 8857281"/>
              <a:gd name="connsiteY174" fmla="*/ 898901 h 6199408"/>
              <a:gd name="connsiteX175" fmla="*/ 2696705 w 8857281"/>
              <a:gd name="connsiteY175" fmla="*/ 922149 h 6199408"/>
              <a:gd name="connsiteX176" fmla="*/ 2719953 w 8857281"/>
              <a:gd name="connsiteY176" fmla="*/ 937647 h 6199408"/>
              <a:gd name="connsiteX177" fmla="*/ 2789695 w 8857281"/>
              <a:gd name="connsiteY177" fmla="*/ 953146 h 6199408"/>
              <a:gd name="connsiteX178" fmla="*/ 2828441 w 8857281"/>
              <a:gd name="connsiteY178" fmla="*/ 968644 h 6199408"/>
              <a:gd name="connsiteX179" fmla="*/ 3076414 w 8857281"/>
              <a:gd name="connsiteY179" fmla="*/ 953146 h 6199408"/>
              <a:gd name="connsiteX180" fmla="*/ 3138407 w 8857281"/>
              <a:gd name="connsiteY180" fmla="*/ 937647 h 6199408"/>
              <a:gd name="connsiteX181" fmla="*/ 3184902 w 8857281"/>
              <a:gd name="connsiteY181" fmla="*/ 914400 h 6199408"/>
              <a:gd name="connsiteX182" fmla="*/ 3231397 w 8857281"/>
              <a:gd name="connsiteY182" fmla="*/ 883403 h 6199408"/>
              <a:gd name="connsiteX183" fmla="*/ 3254644 w 8857281"/>
              <a:gd name="connsiteY183" fmla="*/ 867905 h 6199408"/>
              <a:gd name="connsiteX184" fmla="*/ 3270143 w 8857281"/>
              <a:gd name="connsiteY184" fmla="*/ 852407 h 6199408"/>
              <a:gd name="connsiteX185" fmla="*/ 3293390 w 8857281"/>
              <a:gd name="connsiteY185" fmla="*/ 844657 h 6199408"/>
              <a:gd name="connsiteX186" fmla="*/ 3355383 w 8857281"/>
              <a:gd name="connsiteY186" fmla="*/ 829159 h 6199408"/>
              <a:gd name="connsiteX187" fmla="*/ 3409627 w 8857281"/>
              <a:gd name="connsiteY187" fmla="*/ 813661 h 6199408"/>
              <a:gd name="connsiteX188" fmla="*/ 3564610 w 8857281"/>
              <a:gd name="connsiteY188" fmla="*/ 798162 h 6199408"/>
              <a:gd name="connsiteX189" fmla="*/ 3711844 w 8857281"/>
              <a:gd name="connsiteY189" fmla="*/ 805912 h 6199408"/>
              <a:gd name="connsiteX190" fmla="*/ 3766088 w 8857281"/>
              <a:gd name="connsiteY190" fmla="*/ 844657 h 6199408"/>
              <a:gd name="connsiteX191" fmla="*/ 3781587 w 8857281"/>
              <a:gd name="connsiteY191" fmla="*/ 867905 h 6199408"/>
              <a:gd name="connsiteX192" fmla="*/ 3804834 w 8857281"/>
              <a:gd name="connsiteY192" fmla="*/ 875654 h 6199408"/>
              <a:gd name="connsiteX193" fmla="*/ 3835831 w 8857281"/>
              <a:gd name="connsiteY193" fmla="*/ 906651 h 6199408"/>
              <a:gd name="connsiteX194" fmla="*/ 3882326 w 8857281"/>
              <a:gd name="connsiteY194" fmla="*/ 922149 h 6199408"/>
              <a:gd name="connsiteX195" fmla="*/ 3967566 w 8857281"/>
              <a:gd name="connsiteY195" fmla="*/ 945396 h 6199408"/>
              <a:gd name="connsiteX196" fmla="*/ 3998563 w 8857281"/>
              <a:gd name="connsiteY196" fmla="*/ 991891 h 6199408"/>
              <a:gd name="connsiteX197" fmla="*/ 4029559 w 8857281"/>
              <a:gd name="connsiteY197" fmla="*/ 1030637 h 6199408"/>
              <a:gd name="connsiteX198" fmla="*/ 4037309 w 8857281"/>
              <a:gd name="connsiteY198" fmla="*/ 1053885 h 6199408"/>
              <a:gd name="connsiteX199" fmla="*/ 4052807 w 8857281"/>
              <a:gd name="connsiteY199" fmla="*/ 1077132 h 6199408"/>
              <a:gd name="connsiteX200" fmla="*/ 4068305 w 8857281"/>
              <a:gd name="connsiteY200" fmla="*/ 1123627 h 6199408"/>
              <a:gd name="connsiteX201" fmla="*/ 4099302 w 8857281"/>
              <a:gd name="connsiteY201" fmla="*/ 1162373 h 6199408"/>
              <a:gd name="connsiteX202" fmla="*/ 4107051 w 8857281"/>
              <a:gd name="connsiteY202" fmla="*/ 1193369 h 6199408"/>
              <a:gd name="connsiteX203" fmla="*/ 4122549 w 8857281"/>
              <a:gd name="connsiteY203" fmla="*/ 1208868 h 6199408"/>
              <a:gd name="connsiteX204" fmla="*/ 4200041 w 8857281"/>
              <a:gd name="connsiteY204" fmla="*/ 1232115 h 6199408"/>
              <a:gd name="connsiteX205" fmla="*/ 4246536 w 8857281"/>
              <a:gd name="connsiteY205" fmla="*/ 1247613 h 6199408"/>
              <a:gd name="connsiteX206" fmla="*/ 4293031 w 8857281"/>
              <a:gd name="connsiteY206" fmla="*/ 1263112 h 6199408"/>
              <a:gd name="connsiteX207" fmla="*/ 4316278 w 8857281"/>
              <a:gd name="connsiteY207" fmla="*/ 1270861 h 6199408"/>
              <a:gd name="connsiteX208" fmla="*/ 4347275 w 8857281"/>
              <a:gd name="connsiteY208" fmla="*/ 1278610 h 6199408"/>
              <a:gd name="connsiteX209" fmla="*/ 4417017 w 8857281"/>
              <a:gd name="connsiteY209" fmla="*/ 1294108 h 6199408"/>
              <a:gd name="connsiteX210" fmla="*/ 4494509 w 8857281"/>
              <a:gd name="connsiteY210" fmla="*/ 1317356 h 6199408"/>
              <a:gd name="connsiteX211" fmla="*/ 4610746 w 8857281"/>
              <a:gd name="connsiteY211" fmla="*/ 1325105 h 6199408"/>
              <a:gd name="connsiteX212" fmla="*/ 4649492 w 8857281"/>
              <a:gd name="connsiteY212" fmla="*/ 1348352 h 6199408"/>
              <a:gd name="connsiteX213" fmla="*/ 4664990 w 8857281"/>
              <a:gd name="connsiteY213" fmla="*/ 1363851 h 6199408"/>
              <a:gd name="connsiteX214" fmla="*/ 4688237 w 8857281"/>
              <a:gd name="connsiteY214" fmla="*/ 1379349 h 6199408"/>
              <a:gd name="connsiteX215" fmla="*/ 4695987 w 8857281"/>
              <a:gd name="connsiteY215" fmla="*/ 1402596 h 6199408"/>
              <a:gd name="connsiteX216" fmla="*/ 4711485 w 8857281"/>
              <a:gd name="connsiteY216" fmla="*/ 1464590 h 6199408"/>
              <a:gd name="connsiteX217" fmla="*/ 4734732 w 8857281"/>
              <a:gd name="connsiteY217" fmla="*/ 1627322 h 6199408"/>
              <a:gd name="connsiteX218" fmla="*/ 4757980 w 8857281"/>
              <a:gd name="connsiteY218" fmla="*/ 1650569 h 6199408"/>
              <a:gd name="connsiteX219" fmla="*/ 4781227 w 8857281"/>
              <a:gd name="connsiteY219" fmla="*/ 1666068 h 6199408"/>
              <a:gd name="connsiteX220" fmla="*/ 4827722 w 8857281"/>
              <a:gd name="connsiteY220" fmla="*/ 1704813 h 6199408"/>
              <a:gd name="connsiteX221" fmla="*/ 4835471 w 8857281"/>
              <a:gd name="connsiteY221" fmla="*/ 1728061 h 6199408"/>
              <a:gd name="connsiteX222" fmla="*/ 4881966 w 8857281"/>
              <a:gd name="connsiteY222" fmla="*/ 1751308 h 6199408"/>
              <a:gd name="connsiteX223" fmla="*/ 4936210 w 8857281"/>
              <a:gd name="connsiteY223" fmla="*/ 1782305 h 6199408"/>
              <a:gd name="connsiteX224" fmla="*/ 5277173 w 8857281"/>
              <a:gd name="connsiteY224" fmla="*/ 1805552 h 6199408"/>
              <a:gd name="connsiteX225" fmla="*/ 5377912 w 8857281"/>
              <a:gd name="connsiteY225" fmla="*/ 1813301 h 6199408"/>
              <a:gd name="connsiteX226" fmla="*/ 5455404 w 8857281"/>
              <a:gd name="connsiteY226" fmla="*/ 1821051 h 6199408"/>
              <a:gd name="connsiteX227" fmla="*/ 5633634 w 8857281"/>
              <a:gd name="connsiteY227" fmla="*/ 1828800 h 6199408"/>
              <a:gd name="connsiteX228" fmla="*/ 5827363 w 8857281"/>
              <a:gd name="connsiteY228" fmla="*/ 1844298 h 6199408"/>
              <a:gd name="connsiteX229" fmla="*/ 6168326 w 8857281"/>
              <a:gd name="connsiteY229" fmla="*/ 1859796 h 6199408"/>
              <a:gd name="connsiteX230" fmla="*/ 6207071 w 8857281"/>
              <a:gd name="connsiteY230" fmla="*/ 1898542 h 6199408"/>
              <a:gd name="connsiteX231" fmla="*/ 6238068 w 8857281"/>
              <a:gd name="connsiteY231" fmla="*/ 1929539 h 6199408"/>
              <a:gd name="connsiteX232" fmla="*/ 6300061 w 8857281"/>
              <a:gd name="connsiteY232" fmla="*/ 1999281 h 6199408"/>
              <a:gd name="connsiteX233" fmla="*/ 6331058 w 8857281"/>
              <a:gd name="connsiteY233" fmla="*/ 2014779 h 6199408"/>
              <a:gd name="connsiteX234" fmla="*/ 6354305 w 8857281"/>
              <a:gd name="connsiteY234" fmla="*/ 2045776 h 6199408"/>
              <a:gd name="connsiteX235" fmla="*/ 6385302 w 8857281"/>
              <a:gd name="connsiteY235" fmla="*/ 2061274 h 6199408"/>
              <a:gd name="connsiteX236" fmla="*/ 6447295 w 8857281"/>
              <a:gd name="connsiteY236" fmla="*/ 2084522 h 6199408"/>
              <a:gd name="connsiteX237" fmla="*/ 6470543 w 8857281"/>
              <a:gd name="connsiteY237" fmla="*/ 2100020 h 6199408"/>
              <a:gd name="connsiteX238" fmla="*/ 6501539 w 8857281"/>
              <a:gd name="connsiteY238" fmla="*/ 2107769 h 6199408"/>
              <a:gd name="connsiteX239" fmla="*/ 6524787 w 8857281"/>
              <a:gd name="connsiteY239" fmla="*/ 2115518 h 6199408"/>
              <a:gd name="connsiteX240" fmla="*/ 6555783 w 8857281"/>
              <a:gd name="connsiteY240" fmla="*/ 2123268 h 6199408"/>
              <a:gd name="connsiteX241" fmla="*/ 6602278 w 8857281"/>
              <a:gd name="connsiteY241" fmla="*/ 2138766 h 6199408"/>
              <a:gd name="connsiteX242" fmla="*/ 6656522 w 8857281"/>
              <a:gd name="connsiteY242" fmla="*/ 2162013 h 6199408"/>
              <a:gd name="connsiteX243" fmla="*/ 6679770 w 8857281"/>
              <a:gd name="connsiteY243" fmla="*/ 2177512 h 6199408"/>
              <a:gd name="connsiteX244" fmla="*/ 6741763 w 8857281"/>
              <a:gd name="connsiteY244" fmla="*/ 2193010 h 6199408"/>
              <a:gd name="connsiteX245" fmla="*/ 6827004 w 8857281"/>
              <a:gd name="connsiteY245" fmla="*/ 2224007 h 6199408"/>
              <a:gd name="connsiteX246" fmla="*/ 6904495 w 8857281"/>
              <a:gd name="connsiteY246" fmla="*/ 2247254 h 6199408"/>
              <a:gd name="connsiteX247" fmla="*/ 6927743 w 8857281"/>
              <a:gd name="connsiteY247" fmla="*/ 2262752 h 6199408"/>
              <a:gd name="connsiteX248" fmla="*/ 6958739 w 8857281"/>
              <a:gd name="connsiteY248" fmla="*/ 2270501 h 6199408"/>
              <a:gd name="connsiteX249" fmla="*/ 7020732 w 8857281"/>
              <a:gd name="connsiteY249" fmla="*/ 2301498 h 6199408"/>
              <a:gd name="connsiteX250" fmla="*/ 7074976 w 8857281"/>
              <a:gd name="connsiteY250" fmla="*/ 2355742 h 6199408"/>
              <a:gd name="connsiteX251" fmla="*/ 7098224 w 8857281"/>
              <a:gd name="connsiteY251" fmla="*/ 2378990 h 6199408"/>
              <a:gd name="connsiteX252" fmla="*/ 7136970 w 8857281"/>
              <a:gd name="connsiteY252" fmla="*/ 2409986 h 6199408"/>
              <a:gd name="connsiteX253" fmla="*/ 7160217 w 8857281"/>
              <a:gd name="connsiteY253" fmla="*/ 2425485 h 6199408"/>
              <a:gd name="connsiteX254" fmla="*/ 7206712 w 8857281"/>
              <a:gd name="connsiteY254" fmla="*/ 2471979 h 6199408"/>
              <a:gd name="connsiteX255" fmla="*/ 7222210 w 8857281"/>
              <a:gd name="connsiteY255" fmla="*/ 2487478 h 6199408"/>
              <a:gd name="connsiteX256" fmla="*/ 7237709 w 8857281"/>
              <a:gd name="connsiteY256" fmla="*/ 2510725 h 6199408"/>
              <a:gd name="connsiteX257" fmla="*/ 7284204 w 8857281"/>
              <a:gd name="connsiteY257" fmla="*/ 2533973 h 6199408"/>
              <a:gd name="connsiteX258" fmla="*/ 7299702 w 8857281"/>
              <a:gd name="connsiteY258" fmla="*/ 2557220 h 6199408"/>
              <a:gd name="connsiteX259" fmla="*/ 7346197 w 8857281"/>
              <a:gd name="connsiteY259" fmla="*/ 2603715 h 6199408"/>
              <a:gd name="connsiteX260" fmla="*/ 7377193 w 8857281"/>
              <a:gd name="connsiteY260" fmla="*/ 2657959 h 6199408"/>
              <a:gd name="connsiteX261" fmla="*/ 7408190 w 8857281"/>
              <a:gd name="connsiteY261" fmla="*/ 2688956 h 6199408"/>
              <a:gd name="connsiteX262" fmla="*/ 7439187 w 8857281"/>
              <a:gd name="connsiteY262" fmla="*/ 2727701 h 6199408"/>
              <a:gd name="connsiteX263" fmla="*/ 7462434 w 8857281"/>
              <a:gd name="connsiteY263" fmla="*/ 2743200 h 6199408"/>
              <a:gd name="connsiteX264" fmla="*/ 7485681 w 8857281"/>
              <a:gd name="connsiteY264" fmla="*/ 2774196 h 6199408"/>
              <a:gd name="connsiteX265" fmla="*/ 7508929 w 8857281"/>
              <a:gd name="connsiteY265" fmla="*/ 2789695 h 6199408"/>
              <a:gd name="connsiteX266" fmla="*/ 7555424 w 8857281"/>
              <a:gd name="connsiteY266" fmla="*/ 2836190 h 6199408"/>
              <a:gd name="connsiteX267" fmla="*/ 7609668 w 8857281"/>
              <a:gd name="connsiteY267" fmla="*/ 2851688 h 6199408"/>
              <a:gd name="connsiteX268" fmla="*/ 7632915 w 8857281"/>
              <a:gd name="connsiteY268" fmla="*/ 2867186 h 6199408"/>
              <a:gd name="connsiteX269" fmla="*/ 7694909 w 8857281"/>
              <a:gd name="connsiteY269" fmla="*/ 2890434 h 6199408"/>
              <a:gd name="connsiteX270" fmla="*/ 7718156 w 8857281"/>
              <a:gd name="connsiteY270" fmla="*/ 2905932 h 6199408"/>
              <a:gd name="connsiteX271" fmla="*/ 7741404 w 8857281"/>
              <a:gd name="connsiteY271" fmla="*/ 2913681 h 6199408"/>
              <a:gd name="connsiteX272" fmla="*/ 7787898 w 8857281"/>
              <a:gd name="connsiteY272" fmla="*/ 2944678 h 6199408"/>
              <a:gd name="connsiteX273" fmla="*/ 7811146 w 8857281"/>
              <a:gd name="connsiteY273" fmla="*/ 2960176 h 6199408"/>
              <a:gd name="connsiteX274" fmla="*/ 7842143 w 8857281"/>
              <a:gd name="connsiteY274" fmla="*/ 2983424 h 6199408"/>
              <a:gd name="connsiteX275" fmla="*/ 7942881 w 8857281"/>
              <a:gd name="connsiteY275" fmla="*/ 3006671 h 6199408"/>
              <a:gd name="connsiteX276" fmla="*/ 7966129 w 8857281"/>
              <a:gd name="connsiteY276" fmla="*/ 3022169 h 6199408"/>
              <a:gd name="connsiteX277" fmla="*/ 7997126 w 8857281"/>
              <a:gd name="connsiteY277" fmla="*/ 3053166 h 6199408"/>
              <a:gd name="connsiteX278" fmla="*/ 8004875 w 8857281"/>
              <a:gd name="connsiteY278" fmla="*/ 3076413 h 6199408"/>
              <a:gd name="connsiteX279" fmla="*/ 8020373 w 8857281"/>
              <a:gd name="connsiteY279" fmla="*/ 3091912 h 6199408"/>
              <a:gd name="connsiteX280" fmla="*/ 8035871 w 8857281"/>
              <a:gd name="connsiteY280" fmla="*/ 3138407 h 6199408"/>
              <a:gd name="connsiteX281" fmla="*/ 8051370 w 8857281"/>
              <a:gd name="connsiteY281" fmla="*/ 3153905 h 6199408"/>
              <a:gd name="connsiteX282" fmla="*/ 8082366 w 8857281"/>
              <a:gd name="connsiteY282" fmla="*/ 3192651 h 6199408"/>
              <a:gd name="connsiteX283" fmla="*/ 8105614 w 8857281"/>
              <a:gd name="connsiteY283" fmla="*/ 3231396 h 6199408"/>
              <a:gd name="connsiteX284" fmla="*/ 8113363 w 8857281"/>
              <a:gd name="connsiteY284" fmla="*/ 3254644 h 6199408"/>
              <a:gd name="connsiteX285" fmla="*/ 8105614 w 8857281"/>
              <a:gd name="connsiteY285" fmla="*/ 3363132 h 6199408"/>
              <a:gd name="connsiteX286" fmla="*/ 8097865 w 8857281"/>
              <a:gd name="connsiteY286" fmla="*/ 3394129 h 6199408"/>
              <a:gd name="connsiteX287" fmla="*/ 8090115 w 8857281"/>
              <a:gd name="connsiteY287" fmla="*/ 3456122 h 6199408"/>
              <a:gd name="connsiteX288" fmla="*/ 8082366 w 8857281"/>
              <a:gd name="connsiteY288" fmla="*/ 3479369 h 6199408"/>
              <a:gd name="connsiteX289" fmla="*/ 8074617 w 8857281"/>
              <a:gd name="connsiteY289" fmla="*/ 3510366 h 6199408"/>
              <a:gd name="connsiteX290" fmla="*/ 8059119 w 8857281"/>
              <a:gd name="connsiteY290" fmla="*/ 3541362 h 6199408"/>
              <a:gd name="connsiteX291" fmla="*/ 8043620 w 8857281"/>
              <a:gd name="connsiteY291" fmla="*/ 3580108 h 6199408"/>
              <a:gd name="connsiteX292" fmla="*/ 8028122 w 8857281"/>
              <a:gd name="connsiteY292" fmla="*/ 3603356 h 6199408"/>
              <a:gd name="connsiteX293" fmla="*/ 7997126 w 8857281"/>
              <a:gd name="connsiteY293" fmla="*/ 3673098 h 6199408"/>
              <a:gd name="connsiteX294" fmla="*/ 7935132 w 8857281"/>
              <a:gd name="connsiteY294" fmla="*/ 3696346 h 6199408"/>
              <a:gd name="connsiteX295" fmla="*/ 7919634 w 8857281"/>
              <a:gd name="connsiteY295" fmla="*/ 3735091 h 6199408"/>
              <a:gd name="connsiteX296" fmla="*/ 7896387 w 8857281"/>
              <a:gd name="connsiteY296" fmla="*/ 3804834 h 6199408"/>
              <a:gd name="connsiteX297" fmla="*/ 7880888 w 8857281"/>
              <a:gd name="connsiteY297" fmla="*/ 3820332 h 6199408"/>
              <a:gd name="connsiteX298" fmla="*/ 7834393 w 8857281"/>
              <a:gd name="connsiteY298" fmla="*/ 3874576 h 6199408"/>
              <a:gd name="connsiteX299" fmla="*/ 7764651 w 8857281"/>
              <a:gd name="connsiteY299" fmla="*/ 3913322 h 6199408"/>
              <a:gd name="connsiteX300" fmla="*/ 7725905 w 8857281"/>
              <a:gd name="connsiteY300" fmla="*/ 3936569 h 6199408"/>
              <a:gd name="connsiteX301" fmla="*/ 7702658 w 8857281"/>
              <a:gd name="connsiteY301" fmla="*/ 3952068 h 6199408"/>
              <a:gd name="connsiteX302" fmla="*/ 7671661 w 8857281"/>
              <a:gd name="connsiteY302" fmla="*/ 3967566 h 6199408"/>
              <a:gd name="connsiteX303" fmla="*/ 7609668 w 8857281"/>
              <a:gd name="connsiteY303" fmla="*/ 3998562 h 6199408"/>
              <a:gd name="connsiteX304" fmla="*/ 7539926 w 8857281"/>
              <a:gd name="connsiteY304" fmla="*/ 4052807 h 6199408"/>
              <a:gd name="connsiteX305" fmla="*/ 7524427 w 8857281"/>
              <a:gd name="connsiteY305" fmla="*/ 4076054 h 6199408"/>
              <a:gd name="connsiteX306" fmla="*/ 7516678 w 8857281"/>
              <a:gd name="connsiteY306" fmla="*/ 4099301 h 6199408"/>
              <a:gd name="connsiteX307" fmla="*/ 7501180 w 8857281"/>
              <a:gd name="connsiteY307" fmla="*/ 4114800 h 6199408"/>
              <a:gd name="connsiteX308" fmla="*/ 7485681 w 8857281"/>
              <a:gd name="connsiteY308" fmla="*/ 4138047 h 6199408"/>
              <a:gd name="connsiteX309" fmla="*/ 7462434 w 8857281"/>
              <a:gd name="connsiteY309" fmla="*/ 4184542 h 6199408"/>
              <a:gd name="connsiteX310" fmla="*/ 7415939 w 8857281"/>
              <a:gd name="connsiteY310" fmla="*/ 4231037 h 6199408"/>
              <a:gd name="connsiteX311" fmla="*/ 7377193 w 8857281"/>
              <a:gd name="connsiteY311" fmla="*/ 4285281 h 6199408"/>
              <a:gd name="connsiteX312" fmla="*/ 7369444 w 8857281"/>
              <a:gd name="connsiteY312" fmla="*/ 4308529 h 6199408"/>
              <a:gd name="connsiteX313" fmla="*/ 7322949 w 8857281"/>
              <a:gd name="connsiteY313" fmla="*/ 4355024 h 6199408"/>
              <a:gd name="connsiteX314" fmla="*/ 7307451 w 8857281"/>
              <a:gd name="connsiteY314" fmla="*/ 4386020 h 6199408"/>
              <a:gd name="connsiteX315" fmla="*/ 7276454 w 8857281"/>
              <a:gd name="connsiteY315" fmla="*/ 4401518 h 6199408"/>
              <a:gd name="connsiteX316" fmla="*/ 7229959 w 8857281"/>
              <a:gd name="connsiteY316" fmla="*/ 4440264 h 6199408"/>
              <a:gd name="connsiteX317" fmla="*/ 7198963 w 8857281"/>
              <a:gd name="connsiteY317" fmla="*/ 4455762 h 6199408"/>
              <a:gd name="connsiteX318" fmla="*/ 7121471 w 8857281"/>
              <a:gd name="connsiteY318" fmla="*/ 4494508 h 6199408"/>
              <a:gd name="connsiteX319" fmla="*/ 7051729 w 8857281"/>
              <a:gd name="connsiteY319" fmla="*/ 4525505 h 6199408"/>
              <a:gd name="connsiteX320" fmla="*/ 7012983 w 8857281"/>
              <a:gd name="connsiteY320" fmla="*/ 4541003 h 6199408"/>
              <a:gd name="connsiteX321" fmla="*/ 6958739 w 8857281"/>
              <a:gd name="connsiteY321" fmla="*/ 4548752 h 6199408"/>
              <a:gd name="connsiteX322" fmla="*/ 6858000 w 8857281"/>
              <a:gd name="connsiteY322" fmla="*/ 4564251 h 6199408"/>
              <a:gd name="connsiteX323" fmla="*/ 6796007 w 8857281"/>
              <a:gd name="connsiteY323" fmla="*/ 4595247 h 6199408"/>
              <a:gd name="connsiteX324" fmla="*/ 6734014 w 8857281"/>
              <a:gd name="connsiteY324" fmla="*/ 4649491 h 6199408"/>
              <a:gd name="connsiteX325" fmla="*/ 6687519 w 8857281"/>
              <a:gd name="connsiteY325" fmla="*/ 4664990 h 6199408"/>
              <a:gd name="connsiteX326" fmla="*/ 6672020 w 8857281"/>
              <a:gd name="connsiteY326" fmla="*/ 4680488 h 6199408"/>
              <a:gd name="connsiteX327" fmla="*/ 6648773 w 8857281"/>
              <a:gd name="connsiteY327" fmla="*/ 4688237 h 6199408"/>
              <a:gd name="connsiteX328" fmla="*/ 6633275 w 8857281"/>
              <a:gd name="connsiteY328" fmla="*/ 4726983 h 6199408"/>
              <a:gd name="connsiteX329" fmla="*/ 6648773 w 8857281"/>
              <a:gd name="connsiteY329" fmla="*/ 4936210 h 6199408"/>
              <a:gd name="connsiteX330" fmla="*/ 6656522 w 8857281"/>
              <a:gd name="connsiteY330" fmla="*/ 4990454 h 6199408"/>
              <a:gd name="connsiteX331" fmla="*/ 6664271 w 8857281"/>
              <a:gd name="connsiteY331" fmla="*/ 5052447 h 6199408"/>
              <a:gd name="connsiteX332" fmla="*/ 6687519 w 8857281"/>
              <a:gd name="connsiteY332" fmla="*/ 5145437 h 6199408"/>
              <a:gd name="connsiteX333" fmla="*/ 6695268 w 8857281"/>
              <a:gd name="connsiteY333" fmla="*/ 5184183 h 6199408"/>
              <a:gd name="connsiteX334" fmla="*/ 6741763 w 8857281"/>
              <a:gd name="connsiteY334" fmla="*/ 5253925 h 6199408"/>
              <a:gd name="connsiteX335" fmla="*/ 6757261 w 8857281"/>
              <a:gd name="connsiteY335" fmla="*/ 5269424 h 6199408"/>
              <a:gd name="connsiteX336" fmla="*/ 6796007 w 8857281"/>
              <a:gd name="connsiteY336" fmla="*/ 5315918 h 6199408"/>
              <a:gd name="connsiteX337" fmla="*/ 6896746 w 8857281"/>
              <a:gd name="connsiteY337" fmla="*/ 5339166 h 6199408"/>
              <a:gd name="connsiteX338" fmla="*/ 7105973 w 8857281"/>
              <a:gd name="connsiteY338" fmla="*/ 5331417 h 6199408"/>
              <a:gd name="connsiteX339" fmla="*/ 7129220 w 8857281"/>
              <a:gd name="connsiteY339" fmla="*/ 5323668 h 6199408"/>
              <a:gd name="connsiteX340" fmla="*/ 7299702 w 8857281"/>
              <a:gd name="connsiteY340" fmla="*/ 5300420 h 6199408"/>
              <a:gd name="connsiteX341" fmla="*/ 7384943 w 8857281"/>
              <a:gd name="connsiteY341" fmla="*/ 5308169 h 6199408"/>
              <a:gd name="connsiteX342" fmla="*/ 7539926 w 8857281"/>
              <a:gd name="connsiteY342" fmla="*/ 5401159 h 6199408"/>
              <a:gd name="connsiteX343" fmla="*/ 7570922 w 8857281"/>
              <a:gd name="connsiteY343" fmla="*/ 5424407 h 6199408"/>
              <a:gd name="connsiteX344" fmla="*/ 7656163 w 8857281"/>
              <a:gd name="connsiteY344" fmla="*/ 5463152 h 6199408"/>
              <a:gd name="connsiteX345" fmla="*/ 7718156 w 8857281"/>
              <a:gd name="connsiteY345" fmla="*/ 5501898 h 6199408"/>
              <a:gd name="connsiteX346" fmla="*/ 7795648 w 8857281"/>
              <a:gd name="connsiteY346" fmla="*/ 5525146 h 6199408"/>
              <a:gd name="connsiteX347" fmla="*/ 7873139 w 8857281"/>
              <a:gd name="connsiteY347" fmla="*/ 5548393 h 6199408"/>
              <a:gd name="connsiteX348" fmla="*/ 7942881 w 8857281"/>
              <a:gd name="connsiteY348" fmla="*/ 5579390 h 6199408"/>
              <a:gd name="connsiteX349" fmla="*/ 8020373 w 8857281"/>
              <a:gd name="connsiteY349" fmla="*/ 5610386 h 6199408"/>
              <a:gd name="connsiteX350" fmla="*/ 8066868 w 8857281"/>
              <a:gd name="connsiteY350" fmla="*/ 5633634 h 6199408"/>
              <a:gd name="connsiteX351" fmla="*/ 8361336 w 8857281"/>
              <a:gd name="connsiteY351" fmla="*/ 5618135 h 6199408"/>
              <a:gd name="connsiteX352" fmla="*/ 8438827 w 8857281"/>
              <a:gd name="connsiteY352" fmla="*/ 5486400 h 6199408"/>
              <a:gd name="connsiteX353" fmla="*/ 8454326 w 8857281"/>
              <a:gd name="connsiteY353" fmla="*/ 5439905 h 6199408"/>
              <a:gd name="connsiteX354" fmla="*/ 8508570 w 8857281"/>
              <a:gd name="connsiteY354" fmla="*/ 5308169 h 6199408"/>
              <a:gd name="connsiteX355" fmla="*/ 8539566 w 8857281"/>
              <a:gd name="connsiteY355" fmla="*/ 5191932 h 6199408"/>
              <a:gd name="connsiteX356" fmla="*/ 8562814 w 8857281"/>
              <a:gd name="connsiteY356" fmla="*/ 5137688 h 6199408"/>
              <a:gd name="connsiteX357" fmla="*/ 8593810 w 8857281"/>
              <a:gd name="connsiteY357" fmla="*/ 5067946 h 6199408"/>
              <a:gd name="connsiteX358" fmla="*/ 8601559 w 8857281"/>
              <a:gd name="connsiteY358" fmla="*/ 5029200 h 6199408"/>
              <a:gd name="connsiteX359" fmla="*/ 8617058 w 8857281"/>
              <a:gd name="connsiteY359" fmla="*/ 5013701 h 6199408"/>
              <a:gd name="connsiteX360" fmla="*/ 8640305 w 8857281"/>
              <a:gd name="connsiteY360" fmla="*/ 4804474 h 6199408"/>
              <a:gd name="connsiteX361" fmla="*/ 8648054 w 8857281"/>
              <a:gd name="connsiteY361" fmla="*/ 4781227 h 6199408"/>
              <a:gd name="connsiteX362" fmla="*/ 8655804 w 8857281"/>
              <a:gd name="connsiteY362" fmla="*/ 4726983 h 6199408"/>
              <a:gd name="connsiteX363" fmla="*/ 8663553 w 8857281"/>
              <a:gd name="connsiteY363" fmla="*/ 4657240 h 6199408"/>
              <a:gd name="connsiteX364" fmla="*/ 8694549 w 8857281"/>
              <a:gd name="connsiteY364" fmla="*/ 4510007 h 6199408"/>
              <a:gd name="connsiteX365" fmla="*/ 8741044 w 8857281"/>
              <a:gd name="connsiteY365" fmla="*/ 4277532 h 6199408"/>
              <a:gd name="connsiteX366" fmla="*/ 8764292 w 8857281"/>
              <a:gd name="connsiteY366" fmla="*/ 3882325 h 6199408"/>
              <a:gd name="connsiteX367" fmla="*/ 8787539 w 8857281"/>
              <a:gd name="connsiteY367" fmla="*/ 3208149 h 6199408"/>
              <a:gd name="connsiteX368" fmla="*/ 8803037 w 8857281"/>
              <a:gd name="connsiteY368" fmla="*/ 3022169 h 6199408"/>
              <a:gd name="connsiteX369" fmla="*/ 8810787 w 8857281"/>
              <a:gd name="connsiteY369" fmla="*/ 2882685 h 6199408"/>
              <a:gd name="connsiteX370" fmla="*/ 8826285 w 8857281"/>
              <a:gd name="connsiteY370" fmla="*/ 2750949 h 6199408"/>
              <a:gd name="connsiteX371" fmla="*/ 8834034 w 8857281"/>
              <a:gd name="connsiteY371" fmla="*/ 2417735 h 6199408"/>
              <a:gd name="connsiteX372" fmla="*/ 8849532 w 8857281"/>
              <a:gd name="connsiteY372" fmla="*/ 2193010 h 6199408"/>
              <a:gd name="connsiteX373" fmla="*/ 8857281 w 8857281"/>
              <a:gd name="connsiteY373" fmla="*/ 2038027 h 6199408"/>
              <a:gd name="connsiteX374" fmla="*/ 8849532 w 8857281"/>
              <a:gd name="connsiteY374" fmla="*/ 1518834 h 6199408"/>
              <a:gd name="connsiteX375" fmla="*/ 8841783 w 8857281"/>
              <a:gd name="connsiteY375" fmla="*/ 1387098 h 6199408"/>
              <a:gd name="connsiteX376" fmla="*/ 8810787 w 8857281"/>
              <a:gd name="connsiteY376" fmla="*/ 1131376 h 6199408"/>
              <a:gd name="connsiteX377" fmla="*/ 8803037 w 8857281"/>
              <a:gd name="connsiteY377" fmla="*/ 1030637 h 6199408"/>
              <a:gd name="connsiteX378" fmla="*/ 8795288 w 8857281"/>
              <a:gd name="connsiteY378" fmla="*/ 999640 h 6199408"/>
              <a:gd name="connsiteX379" fmla="*/ 8779790 w 8857281"/>
              <a:gd name="connsiteY379" fmla="*/ 898901 h 6199408"/>
              <a:gd name="connsiteX380" fmla="*/ 8725546 w 8857281"/>
              <a:gd name="connsiteY380" fmla="*/ 689674 h 6199408"/>
              <a:gd name="connsiteX381" fmla="*/ 8702298 w 8857281"/>
              <a:gd name="connsiteY381" fmla="*/ 635430 h 6199408"/>
              <a:gd name="connsiteX382" fmla="*/ 8694549 w 8857281"/>
              <a:gd name="connsiteY382" fmla="*/ 612183 h 6199408"/>
              <a:gd name="connsiteX383" fmla="*/ 8671302 w 8857281"/>
              <a:gd name="connsiteY383" fmla="*/ 581186 h 6199408"/>
              <a:gd name="connsiteX384" fmla="*/ 8655804 w 8857281"/>
              <a:gd name="connsiteY384" fmla="*/ 550190 h 6199408"/>
              <a:gd name="connsiteX385" fmla="*/ 8493071 w 8857281"/>
              <a:gd name="connsiteY385" fmla="*/ 371959 h 6199408"/>
              <a:gd name="connsiteX386" fmla="*/ 8369085 w 8857281"/>
              <a:gd name="connsiteY386" fmla="*/ 294468 h 6199408"/>
              <a:gd name="connsiteX387" fmla="*/ 8268346 w 8857281"/>
              <a:gd name="connsiteY387" fmla="*/ 232474 h 6199408"/>
              <a:gd name="connsiteX388" fmla="*/ 8175356 w 8857281"/>
              <a:gd name="connsiteY388" fmla="*/ 185979 h 6199408"/>
              <a:gd name="connsiteX389" fmla="*/ 8113363 w 8857281"/>
              <a:gd name="connsiteY389" fmla="*/ 154983 h 6199408"/>
              <a:gd name="connsiteX390" fmla="*/ 8066868 w 8857281"/>
              <a:gd name="connsiteY390" fmla="*/ 139485 h 6199408"/>
              <a:gd name="connsiteX391" fmla="*/ 8004875 w 8857281"/>
              <a:gd name="connsiteY391" fmla="*/ 108488 h 6199408"/>
              <a:gd name="connsiteX392" fmla="*/ 7958380 w 8857281"/>
              <a:gd name="connsiteY392" fmla="*/ 92990 h 6199408"/>
              <a:gd name="connsiteX393" fmla="*/ 7927383 w 8857281"/>
              <a:gd name="connsiteY393" fmla="*/ 77491 h 6199408"/>
              <a:gd name="connsiteX394" fmla="*/ 7826644 w 8857281"/>
              <a:gd name="connsiteY394" fmla="*/ 46495 h 6199408"/>
              <a:gd name="connsiteX395" fmla="*/ 7764651 w 8857281"/>
              <a:gd name="connsiteY395" fmla="*/ 38746 h 6199408"/>
              <a:gd name="connsiteX396" fmla="*/ 7524427 w 8857281"/>
              <a:gd name="connsiteY396" fmla="*/ 54244 h 6199408"/>
              <a:gd name="connsiteX397" fmla="*/ 6974237 w 8857281"/>
              <a:gd name="connsiteY397" fmla="*/ 100739 h 6199408"/>
              <a:gd name="connsiteX398" fmla="*/ 5796366 w 8857281"/>
              <a:gd name="connsiteY398" fmla="*/ 92990 h 6199408"/>
              <a:gd name="connsiteX399" fmla="*/ 5432156 w 8857281"/>
              <a:gd name="connsiteY399" fmla="*/ 100739 h 6199408"/>
              <a:gd name="connsiteX400" fmla="*/ 4680488 w 8857281"/>
              <a:gd name="connsiteY400" fmla="*/ 85240 h 6199408"/>
              <a:gd name="connsiteX401" fmla="*/ 4448014 w 8857281"/>
              <a:gd name="connsiteY401" fmla="*/ 69742 h 6199408"/>
              <a:gd name="connsiteX402" fmla="*/ 4339526 w 8857281"/>
              <a:gd name="connsiteY402" fmla="*/ 54244 h 6199408"/>
              <a:gd name="connsiteX403" fmla="*/ 4316278 w 8857281"/>
              <a:gd name="connsiteY403" fmla="*/ 46495 h 6199408"/>
              <a:gd name="connsiteX404" fmla="*/ 4223288 w 8857281"/>
              <a:gd name="connsiteY404" fmla="*/ 30996 h 6199408"/>
              <a:gd name="connsiteX405" fmla="*/ 4060556 w 8857281"/>
              <a:gd name="connsiteY405" fmla="*/ 23247 h 6199408"/>
              <a:gd name="connsiteX406" fmla="*/ 2634712 w 8857281"/>
              <a:gd name="connsiteY406" fmla="*/ 46495 h 6199408"/>
              <a:gd name="connsiteX407" fmla="*/ 2216258 w 8857281"/>
              <a:gd name="connsiteY407" fmla="*/ 38746 h 6199408"/>
              <a:gd name="connsiteX408" fmla="*/ 2100020 w 8857281"/>
              <a:gd name="connsiteY408" fmla="*/ 15498 h 6199408"/>
              <a:gd name="connsiteX409" fmla="*/ 1828800 w 8857281"/>
              <a:gd name="connsiteY409" fmla="*/ 0 h 6199408"/>
              <a:gd name="connsiteX410" fmla="*/ 1038387 w 8857281"/>
              <a:gd name="connsiteY410" fmla="*/ 23247 h 6199408"/>
              <a:gd name="connsiteX411" fmla="*/ 953146 w 8857281"/>
              <a:gd name="connsiteY411" fmla="*/ 38746 h 6199408"/>
              <a:gd name="connsiteX412" fmla="*/ 898902 w 8857281"/>
              <a:gd name="connsiteY412" fmla="*/ 54244 h 6199408"/>
              <a:gd name="connsiteX413" fmla="*/ 844658 w 8857281"/>
              <a:gd name="connsiteY413" fmla="*/ 77491 h 6199408"/>
              <a:gd name="connsiteX414" fmla="*/ 767166 w 8857281"/>
              <a:gd name="connsiteY414" fmla="*/ 100739 h 6199408"/>
              <a:gd name="connsiteX415" fmla="*/ 720671 w 8857281"/>
              <a:gd name="connsiteY415" fmla="*/ 116237 h 6199408"/>
              <a:gd name="connsiteX416" fmla="*/ 666427 w 8857281"/>
              <a:gd name="connsiteY416" fmla="*/ 154983 h 6199408"/>
              <a:gd name="connsiteX417" fmla="*/ 619932 w 8857281"/>
              <a:gd name="connsiteY417" fmla="*/ 193729 h 6199408"/>
              <a:gd name="connsiteX418" fmla="*/ 596685 w 8857281"/>
              <a:gd name="connsiteY418" fmla="*/ 209227 h 6199408"/>
              <a:gd name="connsiteX419" fmla="*/ 565688 w 8857281"/>
              <a:gd name="connsiteY419" fmla="*/ 240224 h 6199408"/>
              <a:gd name="connsiteX420" fmla="*/ 511444 w 8857281"/>
              <a:gd name="connsiteY420" fmla="*/ 278969 h 6199408"/>
              <a:gd name="connsiteX421" fmla="*/ 441702 w 8857281"/>
              <a:gd name="connsiteY421" fmla="*/ 340962 h 6199408"/>
              <a:gd name="connsiteX422" fmla="*/ 395207 w 8857281"/>
              <a:gd name="connsiteY422" fmla="*/ 371959 h 6199408"/>
              <a:gd name="connsiteX423" fmla="*/ 356461 w 8857281"/>
              <a:gd name="connsiteY423" fmla="*/ 402956 h 6199408"/>
              <a:gd name="connsiteX424" fmla="*/ 309966 w 8857281"/>
              <a:gd name="connsiteY424" fmla="*/ 433952 h 6199408"/>
              <a:gd name="connsiteX425" fmla="*/ 278970 w 8857281"/>
              <a:gd name="connsiteY425" fmla="*/ 480447 h 6199408"/>
              <a:gd name="connsiteX426" fmla="*/ 216976 w 8857281"/>
              <a:gd name="connsiteY426" fmla="*/ 557939 h 6199408"/>
              <a:gd name="connsiteX427" fmla="*/ 201478 w 8857281"/>
              <a:gd name="connsiteY427" fmla="*/ 581186 h 6199408"/>
              <a:gd name="connsiteX428" fmla="*/ 178231 w 8857281"/>
              <a:gd name="connsiteY428" fmla="*/ 604434 h 6199408"/>
              <a:gd name="connsiteX429" fmla="*/ 162732 w 8857281"/>
              <a:gd name="connsiteY429" fmla="*/ 643179 h 6199408"/>
              <a:gd name="connsiteX430" fmla="*/ 108488 w 8857281"/>
              <a:gd name="connsiteY430" fmla="*/ 728420 h 6199408"/>
              <a:gd name="connsiteX431" fmla="*/ 92990 w 8857281"/>
              <a:gd name="connsiteY431" fmla="*/ 782664 h 6199408"/>
              <a:gd name="connsiteX432" fmla="*/ 85241 w 8857281"/>
              <a:gd name="connsiteY432" fmla="*/ 805912 h 6199408"/>
              <a:gd name="connsiteX433" fmla="*/ 61993 w 8857281"/>
              <a:gd name="connsiteY433" fmla="*/ 891152 h 6199408"/>
              <a:gd name="connsiteX434" fmla="*/ 54244 w 8857281"/>
              <a:gd name="connsiteY434" fmla="*/ 937647 h 6199408"/>
              <a:gd name="connsiteX435" fmla="*/ 38746 w 8857281"/>
              <a:gd name="connsiteY435" fmla="*/ 1015139 h 6199408"/>
              <a:gd name="connsiteX436" fmla="*/ 30997 w 8857281"/>
              <a:gd name="connsiteY436" fmla="*/ 1077132 h 6199408"/>
              <a:gd name="connsiteX437" fmla="*/ 23248 w 8857281"/>
              <a:gd name="connsiteY437" fmla="*/ 1270861 h 6199408"/>
              <a:gd name="connsiteX438" fmla="*/ 15498 w 8857281"/>
              <a:gd name="connsiteY438" fmla="*/ 1348352 h 6199408"/>
              <a:gd name="connsiteX439" fmla="*/ 0 w 8857281"/>
              <a:gd name="connsiteY439" fmla="*/ 1596325 h 6199408"/>
              <a:gd name="connsiteX440" fmla="*/ 15498 w 8857281"/>
              <a:gd name="connsiteY440" fmla="*/ 2053525 h 6199408"/>
              <a:gd name="connsiteX441" fmla="*/ 23248 w 8857281"/>
              <a:gd name="connsiteY441" fmla="*/ 2076773 h 6199408"/>
              <a:gd name="connsiteX442" fmla="*/ 30997 w 8857281"/>
              <a:gd name="connsiteY442" fmla="*/ 2146515 h 6199408"/>
              <a:gd name="connsiteX443" fmla="*/ 38746 w 8857281"/>
              <a:gd name="connsiteY443" fmla="*/ 2169762 h 6199408"/>
              <a:gd name="connsiteX444" fmla="*/ 54244 w 8857281"/>
              <a:gd name="connsiteY444" fmla="*/ 2224007 h 6199408"/>
              <a:gd name="connsiteX445" fmla="*/ 61993 w 8857281"/>
              <a:gd name="connsiteY445" fmla="*/ 2301498 h 6199408"/>
              <a:gd name="connsiteX446" fmla="*/ 69743 w 8857281"/>
              <a:gd name="connsiteY446" fmla="*/ 2402237 h 6199408"/>
              <a:gd name="connsiteX447" fmla="*/ 85241 w 8857281"/>
              <a:gd name="connsiteY447" fmla="*/ 2456481 h 6199408"/>
              <a:gd name="connsiteX448" fmla="*/ 108488 w 8857281"/>
              <a:gd name="connsiteY448" fmla="*/ 2611464 h 6199408"/>
              <a:gd name="connsiteX449" fmla="*/ 139485 w 8857281"/>
              <a:gd name="connsiteY449" fmla="*/ 2712203 h 6199408"/>
              <a:gd name="connsiteX450" fmla="*/ 147234 w 8857281"/>
              <a:gd name="connsiteY450" fmla="*/ 2774196 h 6199408"/>
              <a:gd name="connsiteX451" fmla="*/ 154983 w 8857281"/>
              <a:gd name="connsiteY451" fmla="*/ 2812942 h 6199408"/>
              <a:gd name="connsiteX452" fmla="*/ 162732 w 8857281"/>
              <a:gd name="connsiteY452" fmla="*/ 2913681 h 6199408"/>
              <a:gd name="connsiteX453" fmla="*/ 178231 w 8857281"/>
              <a:gd name="connsiteY453" fmla="*/ 3014420 h 6199408"/>
              <a:gd name="connsiteX454" fmla="*/ 201478 w 8857281"/>
              <a:gd name="connsiteY454" fmla="*/ 3115159 h 6199408"/>
              <a:gd name="connsiteX455" fmla="*/ 247973 w 8857281"/>
              <a:gd name="connsiteY455" fmla="*/ 3370881 h 6199408"/>
              <a:gd name="connsiteX456" fmla="*/ 286719 w 8857281"/>
              <a:gd name="connsiteY456" fmla="*/ 3704095 h 6199408"/>
              <a:gd name="connsiteX457" fmla="*/ 309966 w 8857281"/>
              <a:gd name="connsiteY457" fmla="*/ 3866827 h 6199408"/>
              <a:gd name="connsiteX458" fmla="*/ 325465 w 8857281"/>
              <a:gd name="connsiteY458" fmla="*/ 4122549 h 6199408"/>
              <a:gd name="connsiteX459" fmla="*/ 340963 w 8857281"/>
              <a:gd name="connsiteY459" fmla="*/ 4176793 h 6199408"/>
              <a:gd name="connsiteX460" fmla="*/ 364210 w 8857281"/>
              <a:gd name="connsiteY460" fmla="*/ 4347274 h 6199408"/>
              <a:gd name="connsiteX461" fmla="*/ 379709 w 8857281"/>
              <a:gd name="connsiteY461" fmla="*/ 4448013 h 6199408"/>
              <a:gd name="connsiteX462" fmla="*/ 395207 w 8857281"/>
              <a:gd name="connsiteY462" fmla="*/ 4486759 h 6199408"/>
              <a:gd name="connsiteX463" fmla="*/ 402956 w 8857281"/>
              <a:gd name="connsiteY463" fmla="*/ 4548752 h 6199408"/>
              <a:gd name="connsiteX464" fmla="*/ 418454 w 8857281"/>
              <a:gd name="connsiteY464" fmla="*/ 4912962 h 6199408"/>
              <a:gd name="connsiteX465" fmla="*/ 426204 w 8857281"/>
              <a:gd name="connsiteY465" fmla="*/ 5246176 h 6199408"/>
              <a:gd name="connsiteX466" fmla="*/ 433953 w 8857281"/>
              <a:gd name="connsiteY466" fmla="*/ 5269424 h 6199408"/>
              <a:gd name="connsiteX467" fmla="*/ 441702 w 8857281"/>
              <a:gd name="connsiteY467" fmla="*/ 5308169 h 6199408"/>
              <a:gd name="connsiteX468" fmla="*/ 457200 w 8857281"/>
              <a:gd name="connsiteY468" fmla="*/ 5370162 h 6199408"/>
              <a:gd name="connsiteX469" fmla="*/ 464949 w 8857281"/>
              <a:gd name="connsiteY469" fmla="*/ 5393410 h 6199408"/>
              <a:gd name="connsiteX470" fmla="*/ 480448 w 8857281"/>
              <a:gd name="connsiteY470" fmla="*/ 5408908 h 6199408"/>
              <a:gd name="connsiteX471" fmla="*/ 488197 w 8857281"/>
              <a:gd name="connsiteY471" fmla="*/ 5432156 h 6199408"/>
              <a:gd name="connsiteX472" fmla="*/ 526943 w 8857281"/>
              <a:gd name="connsiteY472" fmla="*/ 5501898 h 6199408"/>
              <a:gd name="connsiteX473" fmla="*/ 581187 w 8857281"/>
              <a:gd name="connsiteY473" fmla="*/ 5571640 h 6199408"/>
              <a:gd name="connsiteX474" fmla="*/ 604434 w 8857281"/>
              <a:gd name="connsiteY474" fmla="*/ 5602637 h 6199408"/>
              <a:gd name="connsiteX475" fmla="*/ 759417 w 8857281"/>
              <a:gd name="connsiteY475" fmla="*/ 5780868 h 6199408"/>
              <a:gd name="connsiteX476" fmla="*/ 782665 w 8857281"/>
              <a:gd name="connsiteY476" fmla="*/ 5804115 h 6199408"/>
              <a:gd name="connsiteX477" fmla="*/ 875654 w 8857281"/>
              <a:gd name="connsiteY477" fmla="*/ 5866108 h 6199408"/>
              <a:gd name="connsiteX478" fmla="*/ 976393 w 8857281"/>
              <a:gd name="connsiteY478" fmla="*/ 5943600 h 6199408"/>
              <a:gd name="connsiteX479" fmla="*/ 1100380 w 8857281"/>
              <a:gd name="connsiteY479" fmla="*/ 6013342 h 6199408"/>
              <a:gd name="connsiteX480" fmla="*/ 1177871 w 8857281"/>
              <a:gd name="connsiteY480" fmla="*/ 6067586 h 6199408"/>
              <a:gd name="connsiteX481" fmla="*/ 1224366 w 8857281"/>
              <a:gd name="connsiteY481" fmla="*/ 6083085 h 6199408"/>
              <a:gd name="connsiteX482" fmla="*/ 1340604 w 8857281"/>
              <a:gd name="connsiteY482" fmla="*/ 6137329 h 6199408"/>
              <a:gd name="connsiteX483" fmla="*/ 1379349 w 8857281"/>
              <a:gd name="connsiteY483" fmla="*/ 6152827 h 6199408"/>
              <a:gd name="connsiteX484" fmla="*/ 1503336 w 8857281"/>
              <a:gd name="connsiteY484" fmla="*/ 6176074 h 6199408"/>
              <a:gd name="connsiteX485" fmla="*/ 1549831 w 8857281"/>
              <a:gd name="connsiteY485" fmla="*/ 6191573 h 6199408"/>
              <a:gd name="connsiteX486" fmla="*/ 1627322 w 8857281"/>
              <a:gd name="connsiteY486" fmla="*/ 6199322 h 6199408"/>
              <a:gd name="connsiteX487" fmla="*/ 1945037 w 8857281"/>
              <a:gd name="connsiteY487" fmla="*/ 6168325 h 6199408"/>
              <a:gd name="connsiteX488" fmla="*/ 2084522 w 8857281"/>
              <a:gd name="connsiteY488" fmla="*/ 6152827 h 6199408"/>
              <a:gd name="connsiteX489" fmla="*/ 2169763 w 8857281"/>
              <a:gd name="connsiteY489" fmla="*/ 6129579 h 6199408"/>
              <a:gd name="connsiteX490" fmla="*/ 2193010 w 8857281"/>
              <a:gd name="connsiteY490" fmla="*/ 6121830 h 6199408"/>
              <a:gd name="connsiteX491" fmla="*/ 2231756 w 8857281"/>
              <a:gd name="connsiteY491" fmla="*/ 6106332 h 6199408"/>
              <a:gd name="connsiteX492" fmla="*/ 2270502 w 8857281"/>
              <a:gd name="connsiteY492" fmla="*/ 6098583 h 6199408"/>
              <a:gd name="connsiteX493" fmla="*/ 2301498 w 8857281"/>
              <a:gd name="connsiteY493" fmla="*/ 6090834 h 6199408"/>
              <a:gd name="connsiteX494" fmla="*/ 2340244 w 8857281"/>
              <a:gd name="connsiteY494" fmla="*/ 6083085 h 6199408"/>
              <a:gd name="connsiteX495" fmla="*/ 2402237 w 8857281"/>
              <a:gd name="connsiteY495" fmla="*/ 6059837 h 6199408"/>
              <a:gd name="connsiteX496" fmla="*/ 2479729 w 8857281"/>
              <a:gd name="connsiteY496" fmla="*/ 6036590 h 6199408"/>
              <a:gd name="connsiteX497" fmla="*/ 2533973 w 8857281"/>
              <a:gd name="connsiteY497" fmla="*/ 6028840 h 6199408"/>
              <a:gd name="connsiteX498" fmla="*/ 2603715 w 8857281"/>
              <a:gd name="connsiteY498" fmla="*/ 6005593 h 6199408"/>
              <a:gd name="connsiteX499" fmla="*/ 2712204 w 8857281"/>
              <a:gd name="connsiteY499" fmla="*/ 5974596 h 6199408"/>
              <a:gd name="connsiteX500" fmla="*/ 2766448 w 8857281"/>
              <a:gd name="connsiteY500" fmla="*/ 5935851 h 6199408"/>
              <a:gd name="connsiteX501" fmla="*/ 2797444 w 8857281"/>
              <a:gd name="connsiteY501" fmla="*/ 5920352 h 6199408"/>
              <a:gd name="connsiteX502" fmla="*/ 2836190 w 8857281"/>
              <a:gd name="connsiteY502" fmla="*/ 5897105 h 6199408"/>
              <a:gd name="connsiteX503" fmla="*/ 2859437 w 8857281"/>
              <a:gd name="connsiteY503" fmla="*/ 5881607 h 6199408"/>
              <a:gd name="connsiteX504" fmla="*/ 2929180 w 8857281"/>
              <a:gd name="connsiteY504" fmla="*/ 5819613 h 6199408"/>
              <a:gd name="connsiteX505" fmla="*/ 3014420 w 8857281"/>
              <a:gd name="connsiteY505" fmla="*/ 5788617 h 6199408"/>
              <a:gd name="connsiteX506" fmla="*/ 3045417 w 8857281"/>
              <a:gd name="connsiteY506" fmla="*/ 5773118 h 6199408"/>
              <a:gd name="connsiteX507" fmla="*/ 3130658 w 8857281"/>
              <a:gd name="connsiteY507" fmla="*/ 5742122 h 6199408"/>
              <a:gd name="connsiteX508" fmla="*/ 3177153 w 8857281"/>
              <a:gd name="connsiteY508" fmla="*/ 5656881 h 6199408"/>
              <a:gd name="connsiteX509" fmla="*/ 3208149 w 8857281"/>
              <a:gd name="connsiteY509" fmla="*/ 5602637 h 6199408"/>
              <a:gd name="connsiteX510" fmla="*/ 3231397 w 8857281"/>
              <a:gd name="connsiteY510" fmla="*/ 5587139 h 6199408"/>
              <a:gd name="connsiteX511" fmla="*/ 3254644 w 8857281"/>
              <a:gd name="connsiteY511" fmla="*/ 5556142 h 6199408"/>
              <a:gd name="connsiteX512" fmla="*/ 3277892 w 8857281"/>
              <a:gd name="connsiteY512" fmla="*/ 5517396 h 6199408"/>
              <a:gd name="connsiteX513" fmla="*/ 3324387 w 8857281"/>
              <a:gd name="connsiteY513" fmla="*/ 5494149 h 6199408"/>
              <a:gd name="connsiteX514" fmla="*/ 3347634 w 8857281"/>
              <a:gd name="connsiteY514" fmla="*/ 5478651 h 6199408"/>
              <a:gd name="connsiteX515" fmla="*/ 3417376 w 8857281"/>
              <a:gd name="connsiteY515" fmla="*/ 5416657 h 6199408"/>
              <a:gd name="connsiteX516" fmla="*/ 3456122 w 8857281"/>
              <a:gd name="connsiteY516" fmla="*/ 5385661 h 6199408"/>
              <a:gd name="connsiteX517" fmla="*/ 3541363 w 8857281"/>
              <a:gd name="connsiteY517" fmla="*/ 5377912 h 6199408"/>
              <a:gd name="connsiteX518" fmla="*/ 3556861 w 8857281"/>
              <a:gd name="connsiteY518" fmla="*/ 5362413 h 6199408"/>
              <a:gd name="connsiteX519" fmla="*/ 3533614 w 8857281"/>
              <a:gd name="connsiteY519" fmla="*/ 5184183 h 6199408"/>
              <a:gd name="connsiteX520" fmla="*/ 3510366 w 8857281"/>
              <a:gd name="connsiteY520" fmla="*/ 5129939 h 6199408"/>
              <a:gd name="connsiteX521" fmla="*/ 3502617 w 8857281"/>
              <a:gd name="connsiteY521" fmla="*/ 5106691 h 6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</a:cxnLst>
            <a:rect l="l" t="t" r="r" b="b"/>
            <a:pathLst>
              <a:path w="8857281" h="6199408">
                <a:moveTo>
                  <a:pt x="3580109" y="5354664"/>
                </a:moveTo>
                <a:cubicBezTo>
                  <a:pt x="3575560" y="5331924"/>
                  <a:pt x="3573545" y="5313520"/>
                  <a:pt x="3564610" y="5292671"/>
                </a:cubicBezTo>
                <a:cubicBezTo>
                  <a:pt x="3560060" y="5282053"/>
                  <a:pt x="3554278" y="5272006"/>
                  <a:pt x="3549112" y="5261674"/>
                </a:cubicBezTo>
                <a:cubicBezTo>
                  <a:pt x="3551695" y="5210013"/>
                  <a:pt x="3556861" y="5158417"/>
                  <a:pt x="3556861" y="5106691"/>
                </a:cubicBezTo>
                <a:cubicBezTo>
                  <a:pt x="3556861" y="5090979"/>
                  <a:pt x="3556636" y="5073990"/>
                  <a:pt x="3549112" y="5060196"/>
                </a:cubicBezTo>
                <a:cubicBezTo>
                  <a:pt x="3540366" y="5044161"/>
                  <a:pt x="3520497" y="5036648"/>
                  <a:pt x="3510366" y="5021451"/>
                </a:cubicBezTo>
                <a:cubicBezTo>
                  <a:pt x="3505200" y="5013702"/>
                  <a:pt x="3501454" y="5004789"/>
                  <a:pt x="3494868" y="4998203"/>
                </a:cubicBezTo>
                <a:cubicBezTo>
                  <a:pt x="3488282" y="4991617"/>
                  <a:pt x="3479369" y="4987871"/>
                  <a:pt x="3471620" y="4982705"/>
                </a:cubicBezTo>
                <a:cubicBezTo>
                  <a:pt x="3412210" y="4985288"/>
                  <a:pt x="3352681" y="4985893"/>
                  <a:pt x="3293390" y="4990454"/>
                </a:cubicBezTo>
                <a:cubicBezTo>
                  <a:pt x="3285246" y="4991080"/>
                  <a:pt x="3277147" y="4994001"/>
                  <a:pt x="3270143" y="4998203"/>
                </a:cubicBezTo>
                <a:cubicBezTo>
                  <a:pt x="3263878" y="5001962"/>
                  <a:pt x="3259810" y="5008535"/>
                  <a:pt x="3254644" y="5013701"/>
                </a:cubicBezTo>
                <a:cubicBezTo>
                  <a:pt x="3241729" y="5011118"/>
                  <a:pt x="3227679" y="5011842"/>
                  <a:pt x="3215898" y="5005952"/>
                </a:cubicBezTo>
                <a:cubicBezTo>
                  <a:pt x="3206096" y="5001051"/>
                  <a:pt x="3201301" y="4989433"/>
                  <a:pt x="3192651" y="4982705"/>
                </a:cubicBezTo>
                <a:cubicBezTo>
                  <a:pt x="3177948" y="4971269"/>
                  <a:pt x="3161654" y="4962040"/>
                  <a:pt x="3146156" y="4951708"/>
                </a:cubicBezTo>
                <a:lnTo>
                  <a:pt x="3122909" y="4936210"/>
                </a:lnTo>
                <a:lnTo>
                  <a:pt x="3091912" y="4889715"/>
                </a:lnTo>
                <a:cubicBezTo>
                  <a:pt x="3086746" y="4881966"/>
                  <a:pt x="3082999" y="4873053"/>
                  <a:pt x="3076414" y="4866468"/>
                </a:cubicBezTo>
                <a:cubicBezTo>
                  <a:pt x="3071248" y="4861302"/>
                  <a:pt x="3065479" y="4856674"/>
                  <a:pt x="3060915" y="4850969"/>
                </a:cubicBezTo>
                <a:cubicBezTo>
                  <a:pt x="3031395" y="4814069"/>
                  <a:pt x="3062022" y="4838792"/>
                  <a:pt x="3022170" y="4812224"/>
                </a:cubicBezTo>
                <a:cubicBezTo>
                  <a:pt x="2996339" y="4814807"/>
                  <a:pt x="2970193" y="4815189"/>
                  <a:pt x="2944678" y="4819973"/>
                </a:cubicBezTo>
                <a:cubicBezTo>
                  <a:pt x="2928621" y="4822984"/>
                  <a:pt x="2898183" y="4835471"/>
                  <a:pt x="2898183" y="4835471"/>
                </a:cubicBezTo>
                <a:cubicBezTo>
                  <a:pt x="2890434" y="4840637"/>
                  <a:pt x="2882208" y="4845151"/>
                  <a:pt x="2874936" y="4850969"/>
                </a:cubicBezTo>
                <a:cubicBezTo>
                  <a:pt x="2869231" y="4855533"/>
                  <a:pt x="2865702" y="4862709"/>
                  <a:pt x="2859437" y="4866468"/>
                </a:cubicBezTo>
                <a:cubicBezTo>
                  <a:pt x="2813601" y="4893970"/>
                  <a:pt x="2858668" y="4850522"/>
                  <a:pt x="2812943" y="4889715"/>
                </a:cubicBezTo>
                <a:cubicBezTo>
                  <a:pt x="2766142" y="4929831"/>
                  <a:pt x="2801414" y="4914223"/>
                  <a:pt x="2758698" y="4928461"/>
                </a:cubicBezTo>
                <a:cubicBezTo>
                  <a:pt x="2750949" y="4933627"/>
                  <a:pt x="2743781" y="4939794"/>
                  <a:pt x="2735451" y="4943959"/>
                </a:cubicBezTo>
                <a:cubicBezTo>
                  <a:pt x="2728145" y="4947612"/>
                  <a:pt x="2719208" y="4947505"/>
                  <a:pt x="2712204" y="4951708"/>
                </a:cubicBezTo>
                <a:cubicBezTo>
                  <a:pt x="2705939" y="4955467"/>
                  <a:pt x="2703489" y="4964493"/>
                  <a:pt x="2696705" y="4967207"/>
                </a:cubicBezTo>
                <a:cubicBezTo>
                  <a:pt x="2676928" y="4975118"/>
                  <a:pt x="2654919" y="4975969"/>
                  <a:pt x="2634712" y="4982705"/>
                </a:cubicBezTo>
                <a:lnTo>
                  <a:pt x="2611465" y="4990454"/>
                </a:lnTo>
                <a:cubicBezTo>
                  <a:pt x="2602078" y="4988890"/>
                  <a:pt x="2556395" y="4983760"/>
                  <a:pt x="2541722" y="4974956"/>
                </a:cubicBezTo>
                <a:cubicBezTo>
                  <a:pt x="2535457" y="4971197"/>
                  <a:pt x="2531390" y="4964623"/>
                  <a:pt x="2526224" y="4959457"/>
                </a:cubicBezTo>
                <a:cubicBezTo>
                  <a:pt x="2528807" y="4879383"/>
                  <a:pt x="2529402" y="4799220"/>
                  <a:pt x="2533973" y="4719234"/>
                </a:cubicBezTo>
                <a:cubicBezTo>
                  <a:pt x="2534581" y="4708601"/>
                  <a:pt x="2541722" y="4698887"/>
                  <a:pt x="2541722" y="4688237"/>
                </a:cubicBezTo>
                <a:cubicBezTo>
                  <a:pt x="2541722" y="4666835"/>
                  <a:pt x="2531130" y="4649811"/>
                  <a:pt x="2518475" y="4633993"/>
                </a:cubicBezTo>
                <a:cubicBezTo>
                  <a:pt x="2513911" y="4628288"/>
                  <a:pt x="2508142" y="4623661"/>
                  <a:pt x="2502976" y="4618495"/>
                </a:cubicBezTo>
                <a:cubicBezTo>
                  <a:pt x="2472266" y="4526360"/>
                  <a:pt x="2515530" y="4663341"/>
                  <a:pt x="2487478" y="4401518"/>
                </a:cubicBezTo>
                <a:cubicBezTo>
                  <a:pt x="2486486" y="4392258"/>
                  <a:pt x="2476145" y="4386601"/>
                  <a:pt x="2471980" y="4378271"/>
                </a:cubicBezTo>
                <a:cubicBezTo>
                  <a:pt x="2468327" y="4370965"/>
                  <a:pt x="2466003" y="4362998"/>
                  <a:pt x="2464231" y="4355024"/>
                </a:cubicBezTo>
                <a:cubicBezTo>
                  <a:pt x="2460822" y="4339686"/>
                  <a:pt x="2459890" y="4323867"/>
                  <a:pt x="2456481" y="4308529"/>
                </a:cubicBezTo>
                <a:cubicBezTo>
                  <a:pt x="2443451" y="4249895"/>
                  <a:pt x="2446921" y="4332786"/>
                  <a:pt x="2433234" y="4223288"/>
                </a:cubicBezTo>
                <a:lnTo>
                  <a:pt x="2425485" y="4161295"/>
                </a:lnTo>
                <a:cubicBezTo>
                  <a:pt x="2428068" y="4119966"/>
                  <a:pt x="2399538" y="4061377"/>
                  <a:pt x="2433234" y="4037308"/>
                </a:cubicBezTo>
                <a:cubicBezTo>
                  <a:pt x="2493504" y="3994258"/>
                  <a:pt x="2555392" y="4036785"/>
                  <a:pt x="2611465" y="4052807"/>
                </a:cubicBezTo>
                <a:cubicBezTo>
                  <a:pt x="2621705" y="4055733"/>
                  <a:pt x="2632018" y="4058467"/>
                  <a:pt x="2642461" y="4060556"/>
                </a:cubicBezTo>
                <a:cubicBezTo>
                  <a:pt x="2657868" y="4063637"/>
                  <a:pt x="2673458" y="4065722"/>
                  <a:pt x="2688956" y="4068305"/>
                </a:cubicBezTo>
                <a:cubicBezTo>
                  <a:pt x="2686373" y="4042474"/>
                  <a:pt x="2685154" y="4016471"/>
                  <a:pt x="2681207" y="3990813"/>
                </a:cubicBezTo>
                <a:cubicBezTo>
                  <a:pt x="2679965" y="3982740"/>
                  <a:pt x="2680105" y="3972314"/>
                  <a:pt x="2673458" y="3967566"/>
                </a:cubicBezTo>
                <a:cubicBezTo>
                  <a:pt x="2660164" y="3958071"/>
                  <a:pt x="2642131" y="3958135"/>
                  <a:pt x="2626963" y="3952068"/>
                </a:cubicBezTo>
                <a:cubicBezTo>
                  <a:pt x="2614048" y="3946902"/>
                  <a:pt x="2601541" y="3940566"/>
                  <a:pt x="2588217" y="3936569"/>
                </a:cubicBezTo>
                <a:cubicBezTo>
                  <a:pt x="2575601" y="3932784"/>
                  <a:pt x="2562328" y="3931677"/>
                  <a:pt x="2549471" y="3928820"/>
                </a:cubicBezTo>
                <a:cubicBezTo>
                  <a:pt x="2520283" y="3922334"/>
                  <a:pt x="2521114" y="3921951"/>
                  <a:pt x="2495227" y="3913322"/>
                </a:cubicBezTo>
                <a:cubicBezTo>
                  <a:pt x="2482312" y="3874576"/>
                  <a:pt x="2495227" y="3892657"/>
                  <a:pt x="2440983" y="3874576"/>
                </a:cubicBezTo>
                <a:lnTo>
                  <a:pt x="2417736" y="3866827"/>
                </a:lnTo>
                <a:cubicBezTo>
                  <a:pt x="2409987" y="3869410"/>
                  <a:pt x="2401794" y="3870923"/>
                  <a:pt x="2394488" y="3874576"/>
                </a:cubicBezTo>
                <a:cubicBezTo>
                  <a:pt x="2374936" y="3884352"/>
                  <a:pt x="2370158" y="3891157"/>
                  <a:pt x="2355743" y="3905573"/>
                </a:cubicBezTo>
                <a:cubicBezTo>
                  <a:pt x="2293750" y="3902990"/>
                  <a:pt x="2231641" y="3902408"/>
                  <a:pt x="2169763" y="3897824"/>
                </a:cubicBezTo>
                <a:cubicBezTo>
                  <a:pt x="2161617" y="3897221"/>
                  <a:pt x="2152291" y="3895850"/>
                  <a:pt x="2146515" y="3890074"/>
                </a:cubicBezTo>
                <a:cubicBezTo>
                  <a:pt x="2140739" y="3884298"/>
                  <a:pt x="2142419" y="3874133"/>
                  <a:pt x="2138766" y="3866827"/>
                </a:cubicBezTo>
                <a:cubicBezTo>
                  <a:pt x="2134601" y="3858497"/>
                  <a:pt x="2127433" y="3851909"/>
                  <a:pt x="2123268" y="3843579"/>
                </a:cubicBezTo>
                <a:cubicBezTo>
                  <a:pt x="2117709" y="3832461"/>
                  <a:pt x="2110253" y="3799268"/>
                  <a:pt x="2107770" y="3789335"/>
                </a:cubicBezTo>
                <a:cubicBezTo>
                  <a:pt x="2104322" y="3751412"/>
                  <a:pt x="2099042" y="3682728"/>
                  <a:pt x="2092271" y="3642101"/>
                </a:cubicBezTo>
                <a:cubicBezTo>
                  <a:pt x="2087427" y="3613036"/>
                  <a:pt x="2084142" y="3613649"/>
                  <a:pt x="2076773" y="3587857"/>
                </a:cubicBezTo>
                <a:cubicBezTo>
                  <a:pt x="2076693" y="3587576"/>
                  <a:pt x="2064990" y="3537328"/>
                  <a:pt x="2061275" y="3533613"/>
                </a:cubicBezTo>
                <a:cubicBezTo>
                  <a:pt x="2048104" y="3520442"/>
                  <a:pt x="2027951" y="3515788"/>
                  <a:pt x="2014780" y="3502617"/>
                </a:cubicBezTo>
                <a:cubicBezTo>
                  <a:pt x="1992696" y="3480533"/>
                  <a:pt x="2005360" y="3491171"/>
                  <a:pt x="1976034" y="3471620"/>
                </a:cubicBezTo>
                <a:cubicBezTo>
                  <a:pt x="1970868" y="3463871"/>
                  <a:pt x="1966354" y="3455645"/>
                  <a:pt x="1960536" y="3448373"/>
                </a:cubicBezTo>
                <a:cubicBezTo>
                  <a:pt x="1955972" y="3442668"/>
                  <a:pt x="1948796" y="3439139"/>
                  <a:pt x="1945037" y="3432874"/>
                </a:cubicBezTo>
                <a:cubicBezTo>
                  <a:pt x="1940834" y="3425870"/>
                  <a:pt x="1943064" y="3415403"/>
                  <a:pt x="1937288" y="3409627"/>
                </a:cubicBezTo>
                <a:cubicBezTo>
                  <a:pt x="1931512" y="3403851"/>
                  <a:pt x="1921790" y="3404461"/>
                  <a:pt x="1914041" y="3401878"/>
                </a:cubicBezTo>
                <a:cubicBezTo>
                  <a:pt x="1901126" y="3407044"/>
                  <a:pt x="1887507" y="3410715"/>
                  <a:pt x="1875295" y="3417376"/>
                </a:cubicBezTo>
                <a:cubicBezTo>
                  <a:pt x="1858943" y="3426295"/>
                  <a:pt x="1845460" y="3440043"/>
                  <a:pt x="1828800" y="3448373"/>
                </a:cubicBezTo>
                <a:cubicBezTo>
                  <a:pt x="1790498" y="3467524"/>
                  <a:pt x="1808763" y="3460218"/>
                  <a:pt x="1774556" y="3471620"/>
                </a:cubicBezTo>
                <a:cubicBezTo>
                  <a:pt x="1751210" y="3487184"/>
                  <a:pt x="1747839" y="3490819"/>
                  <a:pt x="1720312" y="3502617"/>
                </a:cubicBezTo>
                <a:cubicBezTo>
                  <a:pt x="1712804" y="3505835"/>
                  <a:pt x="1704371" y="3506713"/>
                  <a:pt x="1697065" y="3510366"/>
                </a:cubicBezTo>
                <a:cubicBezTo>
                  <a:pt x="1688735" y="3514531"/>
                  <a:pt x="1682328" y="3522082"/>
                  <a:pt x="1673817" y="3525864"/>
                </a:cubicBezTo>
                <a:cubicBezTo>
                  <a:pt x="1658888" y="3532499"/>
                  <a:pt x="1642820" y="3536196"/>
                  <a:pt x="1627322" y="3541362"/>
                </a:cubicBezTo>
                <a:lnTo>
                  <a:pt x="1604075" y="3549112"/>
                </a:lnTo>
                <a:lnTo>
                  <a:pt x="1580827" y="3556861"/>
                </a:lnTo>
                <a:cubicBezTo>
                  <a:pt x="1520740" y="3596918"/>
                  <a:pt x="1552002" y="3581967"/>
                  <a:pt x="1487837" y="3603356"/>
                </a:cubicBezTo>
                <a:lnTo>
                  <a:pt x="1464590" y="3611105"/>
                </a:lnTo>
                <a:lnTo>
                  <a:pt x="1441343" y="3618854"/>
                </a:lnTo>
                <a:cubicBezTo>
                  <a:pt x="1402069" y="3658126"/>
                  <a:pt x="1452898" y="3611920"/>
                  <a:pt x="1402597" y="3642101"/>
                </a:cubicBezTo>
                <a:cubicBezTo>
                  <a:pt x="1396332" y="3645860"/>
                  <a:pt x="1392803" y="3653036"/>
                  <a:pt x="1387098" y="3657600"/>
                </a:cubicBezTo>
                <a:cubicBezTo>
                  <a:pt x="1379826" y="3663418"/>
                  <a:pt x="1370860" y="3666965"/>
                  <a:pt x="1363851" y="3673098"/>
                </a:cubicBezTo>
                <a:cubicBezTo>
                  <a:pt x="1301299" y="3727831"/>
                  <a:pt x="1351332" y="3698731"/>
                  <a:pt x="1294109" y="3727342"/>
                </a:cubicBezTo>
                <a:cubicBezTo>
                  <a:pt x="1255363" y="3724759"/>
                  <a:pt x="1216175" y="3725977"/>
                  <a:pt x="1177871" y="3719593"/>
                </a:cubicBezTo>
                <a:cubicBezTo>
                  <a:pt x="1168685" y="3718062"/>
                  <a:pt x="1163931" y="3704427"/>
                  <a:pt x="1154624" y="3704095"/>
                </a:cubicBezTo>
                <a:lnTo>
                  <a:pt x="960895" y="3711844"/>
                </a:lnTo>
                <a:cubicBezTo>
                  <a:pt x="953146" y="3714427"/>
                  <a:pt x="944026" y="3714490"/>
                  <a:pt x="937648" y="3719593"/>
                </a:cubicBezTo>
                <a:cubicBezTo>
                  <a:pt x="927299" y="3727872"/>
                  <a:pt x="921515" y="3752765"/>
                  <a:pt x="906651" y="3758339"/>
                </a:cubicBezTo>
                <a:cubicBezTo>
                  <a:pt x="891939" y="3763856"/>
                  <a:pt x="875654" y="3763505"/>
                  <a:pt x="860156" y="3766088"/>
                </a:cubicBezTo>
                <a:cubicBezTo>
                  <a:pt x="844658" y="3763505"/>
                  <a:pt x="827303" y="3766134"/>
                  <a:pt x="813661" y="3758339"/>
                </a:cubicBezTo>
                <a:cubicBezTo>
                  <a:pt x="806569" y="3754286"/>
                  <a:pt x="808156" y="3742945"/>
                  <a:pt x="805912" y="3735091"/>
                </a:cubicBezTo>
                <a:cubicBezTo>
                  <a:pt x="802986" y="3724851"/>
                  <a:pt x="800746" y="3714427"/>
                  <a:pt x="798163" y="3704095"/>
                </a:cubicBezTo>
                <a:cubicBezTo>
                  <a:pt x="791161" y="3620070"/>
                  <a:pt x="784898" y="3622071"/>
                  <a:pt x="798163" y="3549112"/>
                </a:cubicBezTo>
                <a:cubicBezTo>
                  <a:pt x="801281" y="3531961"/>
                  <a:pt x="810018" y="3515636"/>
                  <a:pt x="821410" y="3502617"/>
                </a:cubicBezTo>
                <a:cubicBezTo>
                  <a:pt x="833438" y="3488871"/>
                  <a:pt x="842828" y="3469647"/>
                  <a:pt x="860156" y="3463871"/>
                </a:cubicBezTo>
                <a:lnTo>
                  <a:pt x="883404" y="3456122"/>
                </a:lnTo>
                <a:cubicBezTo>
                  <a:pt x="891153" y="3450956"/>
                  <a:pt x="899642" y="3446757"/>
                  <a:pt x="906651" y="3440624"/>
                </a:cubicBezTo>
                <a:cubicBezTo>
                  <a:pt x="920397" y="3428596"/>
                  <a:pt x="932482" y="3414793"/>
                  <a:pt x="945397" y="3401878"/>
                </a:cubicBezTo>
                <a:cubicBezTo>
                  <a:pt x="950563" y="3396712"/>
                  <a:pt x="954816" y="3390432"/>
                  <a:pt x="960895" y="3386379"/>
                </a:cubicBezTo>
                <a:lnTo>
                  <a:pt x="984143" y="3370881"/>
                </a:lnTo>
                <a:cubicBezTo>
                  <a:pt x="1031843" y="3299330"/>
                  <a:pt x="970973" y="3387344"/>
                  <a:pt x="1015139" y="3332135"/>
                </a:cubicBezTo>
                <a:cubicBezTo>
                  <a:pt x="1054230" y="3283270"/>
                  <a:pt x="1008722" y="3330802"/>
                  <a:pt x="1046136" y="3293390"/>
                </a:cubicBezTo>
                <a:cubicBezTo>
                  <a:pt x="1048719" y="3283058"/>
                  <a:pt x="1047977" y="3271255"/>
                  <a:pt x="1053885" y="3262393"/>
                </a:cubicBezTo>
                <a:cubicBezTo>
                  <a:pt x="1059051" y="3254644"/>
                  <a:pt x="1072511" y="3254981"/>
                  <a:pt x="1077132" y="3246895"/>
                </a:cubicBezTo>
                <a:cubicBezTo>
                  <a:pt x="1083667" y="3235459"/>
                  <a:pt x="1081686" y="3220927"/>
                  <a:pt x="1084881" y="3208149"/>
                </a:cubicBezTo>
                <a:cubicBezTo>
                  <a:pt x="1086862" y="3200224"/>
                  <a:pt x="1088978" y="3192207"/>
                  <a:pt x="1092631" y="3184901"/>
                </a:cubicBezTo>
                <a:cubicBezTo>
                  <a:pt x="1096796" y="3176571"/>
                  <a:pt x="1103964" y="3169984"/>
                  <a:pt x="1108129" y="3161654"/>
                </a:cubicBezTo>
                <a:cubicBezTo>
                  <a:pt x="1111782" y="3154348"/>
                  <a:pt x="1112225" y="3145713"/>
                  <a:pt x="1115878" y="3138407"/>
                </a:cubicBezTo>
                <a:cubicBezTo>
                  <a:pt x="1122593" y="3124977"/>
                  <a:pt x="1134859" y="3109274"/>
                  <a:pt x="1146875" y="3099661"/>
                </a:cubicBezTo>
                <a:cubicBezTo>
                  <a:pt x="1154147" y="3093843"/>
                  <a:pt x="1162373" y="3089328"/>
                  <a:pt x="1170122" y="3084162"/>
                </a:cubicBezTo>
                <a:cubicBezTo>
                  <a:pt x="1175288" y="3076413"/>
                  <a:pt x="1179802" y="3068187"/>
                  <a:pt x="1185620" y="3060915"/>
                </a:cubicBezTo>
                <a:cubicBezTo>
                  <a:pt x="1190184" y="3055210"/>
                  <a:pt x="1196735" y="3051262"/>
                  <a:pt x="1201119" y="3045417"/>
                </a:cubicBezTo>
                <a:cubicBezTo>
                  <a:pt x="1212295" y="3030516"/>
                  <a:pt x="1218944" y="3012093"/>
                  <a:pt x="1232115" y="2998922"/>
                </a:cubicBezTo>
                <a:cubicBezTo>
                  <a:pt x="1282857" y="2948183"/>
                  <a:pt x="1189743" y="3042432"/>
                  <a:pt x="1278610" y="2944678"/>
                </a:cubicBezTo>
                <a:cubicBezTo>
                  <a:pt x="1293354" y="2928460"/>
                  <a:pt x="1309607" y="2913681"/>
                  <a:pt x="1325105" y="2898183"/>
                </a:cubicBezTo>
                <a:lnTo>
                  <a:pt x="1371600" y="2851688"/>
                </a:lnTo>
                <a:cubicBezTo>
                  <a:pt x="1379349" y="2843939"/>
                  <a:pt x="1386081" y="2835016"/>
                  <a:pt x="1394848" y="2828440"/>
                </a:cubicBezTo>
                <a:cubicBezTo>
                  <a:pt x="1405180" y="2820691"/>
                  <a:pt x="1416324" y="2813920"/>
                  <a:pt x="1425844" y="2805193"/>
                </a:cubicBezTo>
                <a:cubicBezTo>
                  <a:pt x="1447386" y="2785446"/>
                  <a:pt x="1470303" y="2766579"/>
                  <a:pt x="1487837" y="2743200"/>
                </a:cubicBezTo>
                <a:cubicBezTo>
                  <a:pt x="1495586" y="2732868"/>
                  <a:pt x="1501952" y="2721336"/>
                  <a:pt x="1511085" y="2712203"/>
                </a:cubicBezTo>
                <a:cubicBezTo>
                  <a:pt x="1517670" y="2705618"/>
                  <a:pt x="1527060" y="2702523"/>
                  <a:pt x="1534332" y="2696705"/>
                </a:cubicBezTo>
                <a:cubicBezTo>
                  <a:pt x="1540037" y="2692141"/>
                  <a:pt x="1544665" y="2686373"/>
                  <a:pt x="1549831" y="2681207"/>
                </a:cubicBezTo>
                <a:lnTo>
                  <a:pt x="1565329" y="2634712"/>
                </a:lnTo>
                <a:cubicBezTo>
                  <a:pt x="1567912" y="2626963"/>
                  <a:pt x="1566281" y="2615995"/>
                  <a:pt x="1573078" y="2611464"/>
                </a:cubicBezTo>
                <a:cubicBezTo>
                  <a:pt x="1580827" y="2606298"/>
                  <a:pt x="1587996" y="2600131"/>
                  <a:pt x="1596326" y="2595966"/>
                </a:cubicBezTo>
                <a:cubicBezTo>
                  <a:pt x="1603632" y="2592313"/>
                  <a:pt x="1612065" y="2591435"/>
                  <a:pt x="1619573" y="2588217"/>
                </a:cubicBezTo>
                <a:cubicBezTo>
                  <a:pt x="1630191" y="2583666"/>
                  <a:pt x="1640238" y="2577884"/>
                  <a:pt x="1650570" y="2572718"/>
                </a:cubicBezTo>
                <a:cubicBezTo>
                  <a:pt x="1655736" y="2557220"/>
                  <a:pt x="1662864" y="2542243"/>
                  <a:pt x="1666068" y="2526224"/>
                </a:cubicBezTo>
                <a:cubicBezTo>
                  <a:pt x="1677399" y="2469568"/>
                  <a:pt x="1671954" y="2500517"/>
                  <a:pt x="1681566" y="2433234"/>
                </a:cubicBezTo>
                <a:cubicBezTo>
                  <a:pt x="1678983" y="2402237"/>
                  <a:pt x="1678930" y="2370925"/>
                  <a:pt x="1673817" y="2340244"/>
                </a:cubicBezTo>
                <a:cubicBezTo>
                  <a:pt x="1671131" y="2324130"/>
                  <a:pt x="1663485" y="2309247"/>
                  <a:pt x="1658319" y="2293749"/>
                </a:cubicBezTo>
                <a:cubicBezTo>
                  <a:pt x="1647625" y="2261665"/>
                  <a:pt x="1655102" y="2277298"/>
                  <a:pt x="1635071" y="2247254"/>
                </a:cubicBezTo>
                <a:cubicBezTo>
                  <a:pt x="1617084" y="2193293"/>
                  <a:pt x="1640188" y="2251056"/>
                  <a:pt x="1611824" y="2208508"/>
                </a:cubicBezTo>
                <a:cubicBezTo>
                  <a:pt x="1580364" y="2161317"/>
                  <a:pt x="1615449" y="2190261"/>
                  <a:pt x="1573078" y="2162013"/>
                </a:cubicBezTo>
                <a:cubicBezTo>
                  <a:pt x="1567912" y="2154264"/>
                  <a:pt x="1561745" y="2147096"/>
                  <a:pt x="1557580" y="2138766"/>
                </a:cubicBezTo>
                <a:cubicBezTo>
                  <a:pt x="1553927" y="2131460"/>
                  <a:pt x="1554034" y="2122522"/>
                  <a:pt x="1549831" y="2115518"/>
                </a:cubicBezTo>
                <a:cubicBezTo>
                  <a:pt x="1546072" y="2109253"/>
                  <a:pt x="1538896" y="2105725"/>
                  <a:pt x="1534332" y="2100020"/>
                </a:cubicBezTo>
                <a:cubicBezTo>
                  <a:pt x="1528514" y="2092748"/>
                  <a:pt x="1524000" y="2084522"/>
                  <a:pt x="1518834" y="2076773"/>
                </a:cubicBezTo>
                <a:cubicBezTo>
                  <a:pt x="1499968" y="2020174"/>
                  <a:pt x="1507298" y="2046127"/>
                  <a:pt x="1495587" y="1999281"/>
                </a:cubicBezTo>
                <a:cubicBezTo>
                  <a:pt x="1498170" y="1945037"/>
                  <a:pt x="1496866" y="1890468"/>
                  <a:pt x="1503336" y="1836549"/>
                </a:cubicBezTo>
                <a:cubicBezTo>
                  <a:pt x="1504712" y="1825079"/>
                  <a:pt x="1512712" y="1815348"/>
                  <a:pt x="1518834" y="1805552"/>
                </a:cubicBezTo>
                <a:cubicBezTo>
                  <a:pt x="1529988" y="1787706"/>
                  <a:pt x="1548790" y="1765090"/>
                  <a:pt x="1565329" y="1751308"/>
                </a:cubicBezTo>
                <a:cubicBezTo>
                  <a:pt x="1572484" y="1745346"/>
                  <a:pt x="1580827" y="1740976"/>
                  <a:pt x="1588576" y="1735810"/>
                </a:cubicBezTo>
                <a:cubicBezTo>
                  <a:pt x="1650575" y="1642814"/>
                  <a:pt x="1554994" y="1779724"/>
                  <a:pt x="1627322" y="1697064"/>
                </a:cubicBezTo>
                <a:cubicBezTo>
                  <a:pt x="1650570" y="1670495"/>
                  <a:pt x="1654444" y="1652230"/>
                  <a:pt x="1673817" y="1627322"/>
                </a:cubicBezTo>
                <a:cubicBezTo>
                  <a:pt x="1734789" y="1548928"/>
                  <a:pt x="1707235" y="1578404"/>
                  <a:pt x="1751309" y="1534332"/>
                </a:cubicBezTo>
                <a:cubicBezTo>
                  <a:pt x="1784555" y="1467837"/>
                  <a:pt x="1746244" y="1531646"/>
                  <a:pt x="1790054" y="1487837"/>
                </a:cubicBezTo>
                <a:cubicBezTo>
                  <a:pt x="1796640" y="1481252"/>
                  <a:pt x="1799735" y="1471862"/>
                  <a:pt x="1805553" y="1464590"/>
                </a:cubicBezTo>
                <a:cubicBezTo>
                  <a:pt x="1810117" y="1458885"/>
                  <a:pt x="1816487" y="1454796"/>
                  <a:pt x="1821051" y="1449091"/>
                </a:cubicBezTo>
                <a:cubicBezTo>
                  <a:pt x="1826869" y="1441819"/>
                  <a:pt x="1830488" y="1432915"/>
                  <a:pt x="1836549" y="1425844"/>
                </a:cubicBezTo>
                <a:cubicBezTo>
                  <a:pt x="1888080" y="1365724"/>
                  <a:pt x="1846497" y="1417317"/>
                  <a:pt x="1890793" y="1379349"/>
                </a:cubicBezTo>
                <a:cubicBezTo>
                  <a:pt x="1984414" y="1299102"/>
                  <a:pt x="1862820" y="1392578"/>
                  <a:pt x="1952787" y="1325105"/>
                </a:cubicBezTo>
                <a:cubicBezTo>
                  <a:pt x="1960911" y="1300732"/>
                  <a:pt x="1958906" y="1295194"/>
                  <a:pt x="1983783" y="1278610"/>
                </a:cubicBezTo>
                <a:cubicBezTo>
                  <a:pt x="1990580" y="1274079"/>
                  <a:pt x="1999282" y="1273444"/>
                  <a:pt x="2007031" y="1270861"/>
                </a:cubicBezTo>
                <a:cubicBezTo>
                  <a:pt x="2053863" y="1177195"/>
                  <a:pt x="1991014" y="1290081"/>
                  <a:pt x="2045776" y="1224366"/>
                </a:cubicBezTo>
                <a:cubicBezTo>
                  <a:pt x="2053171" y="1215492"/>
                  <a:pt x="2053757" y="1202140"/>
                  <a:pt x="2061275" y="1193369"/>
                </a:cubicBezTo>
                <a:cubicBezTo>
                  <a:pt x="2069680" y="1183563"/>
                  <a:pt x="2083139" y="1179254"/>
                  <a:pt x="2092271" y="1170122"/>
                </a:cubicBezTo>
                <a:cubicBezTo>
                  <a:pt x="2114085" y="1148308"/>
                  <a:pt x="2113418" y="1137878"/>
                  <a:pt x="2131017" y="1115878"/>
                </a:cubicBezTo>
                <a:cubicBezTo>
                  <a:pt x="2135581" y="1110173"/>
                  <a:pt x="2140810" y="1104943"/>
                  <a:pt x="2146515" y="1100379"/>
                </a:cubicBezTo>
                <a:cubicBezTo>
                  <a:pt x="2153788" y="1094561"/>
                  <a:pt x="2162184" y="1090294"/>
                  <a:pt x="2169763" y="1084881"/>
                </a:cubicBezTo>
                <a:cubicBezTo>
                  <a:pt x="2180272" y="1077374"/>
                  <a:pt x="2190837" y="1069902"/>
                  <a:pt x="2200759" y="1061634"/>
                </a:cubicBezTo>
                <a:cubicBezTo>
                  <a:pt x="2206372" y="1056957"/>
                  <a:pt x="2210179" y="1050188"/>
                  <a:pt x="2216258" y="1046135"/>
                </a:cubicBezTo>
                <a:cubicBezTo>
                  <a:pt x="2225869" y="1039727"/>
                  <a:pt x="2237854" y="1037351"/>
                  <a:pt x="2247254" y="1030637"/>
                </a:cubicBezTo>
                <a:cubicBezTo>
                  <a:pt x="2256172" y="1024267"/>
                  <a:pt x="2261256" y="1013274"/>
                  <a:pt x="2270502" y="1007390"/>
                </a:cubicBezTo>
                <a:cubicBezTo>
                  <a:pt x="2289994" y="994986"/>
                  <a:pt x="2313271" y="989208"/>
                  <a:pt x="2332495" y="976393"/>
                </a:cubicBezTo>
                <a:cubicBezTo>
                  <a:pt x="2340244" y="971227"/>
                  <a:pt x="2347413" y="965060"/>
                  <a:pt x="2355743" y="960895"/>
                </a:cubicBezTo>
                <a:cubicBezTo>
                  <a:pt x="2363049" y="957242"/>
                  <a:pt x="2371342" y="956014"/>
                  <a:pt x="2378990" y="953146"/>
                </a:cubicBezTo>
                <a:cubicBezTo>
                  <a:pt x="2392015" y="948262"/>
                  <a:pt x="2404441" y="941738"/>
                  <a:pt x="2417736" y="937647"/>
                </a:cubicBezTo>
                <a:cubicBezTo>
                  <a:pt x="2473973" y="920343"/>
                  <a:pt x="2483974" y="921618"/>
                  <a:pt x="2541722" y="914400"/>
                </a:cubicBezTo>
                <a:cubicBezTo>
                  <a:pt x="2549471" y="911817"/>
                  <a:pt x="2557664" y="910304"/>
                  <a:pt x="2564970" y="906651"/>
                </a:cubicBezTo>
                <a:cubicBezTo>
                  <a:pt x="2573300" y="902486"/>
                  <a:pt x="2578997" y="892469"/>
                  <a:pt x="2588217" y="891152"/>
                </a:cubicBezTo>
                <a:cubicBezTo>
                  <a:pt x="2598760" y="889646"/>
                  <a:pt x="2609013" y="895841"/>
                  <a:pt x="2619214" y="898901"/>
                </a:cubicBezTo>
                <a:cubicBezTo>
                  <a:pt x="2713551" y="927203"/>
                  <a:pt x="2625258" y="904287"/>
                  <a:pt x="2696705" y="922149"/>
                </a:cubicBezTo>
                <a:cubicBezTo>
                  <a:pt x="2704454" y="927315"/>
                  <a:pt x="2711623" y="933482"/>
                  <a:pt x="2719953" y="937647"/>
                </a:cubicBezTo>
                <a:cubicBezTo>
                  <a:pt x="2739029" y="947185"/>
                  <a:pt x="2771839" y="950170"/>
                  <a:pt x="2789695" y="953146"/>
                </a:cubicBezTo>
                <a:cubicBezTo>
                  <a:pt x="2802610" y="958312"/>
                  <a:pt x="2814539" y="968165"/>
                  <a:pt x="2828441" y="968644"/>
                </a:cubicBezTo>
                <a:cubicBezTo>
                  <a:pt x="2936490" y="972370"/>
                  <a:pt x="2985993" y="964448"/>
                  <a:pt x="3076414" y="953146"/>
                </a:cubicBezTo>
                <a:cubicBezTo>
                  <a:pt x="3097078" y="947980"/>
                  <a:pt x="3120684" y="949462"/>
                  <a:pt x="3138407" y="937647"/>
                </a:cubicBezTo>
                <a:cubicBezTo>
                  <a:pt x="3168451" y="917618"/>
                  <a:pt x="3152819" y="925094"/>
                  <a:pt x="3184902" y="914400"/>
                </a:cubicBezTo>
                <a:lnTo>
                  <a:pt x="3231397" y="883403"/>
                </a:lnTo>
                <a:cubicBezTo>
                  <a:pt x="3239146" y="878237"/>
                  <a:pt x="3248058" y="874490"/>
                  <a:pt x="3254644" y="867905"/>
                </a:cubicBezTo>
                <a:cubicBezTo>
                  <a:pt x="3259810" y="862739"/>
                  <a:pt x="3263878" y="856166"/>
                  <a:pt x="3270143" y="852407"/>
                </a:cubicBezTo>
                <a:cubicBezTo>
                  <a:pt x="3277147" y="848204"/>
                  <a:pt x="3285510" y="846806"/>
                  <a:pt x="3293390" y="844657"/>
                </a:cubicBezTo>
                <a:cubicBezTo>
                  <a:pt x="3313940" y="839052"/>
                  <a:pt x="3335176" y="835894"/>
                  <a:pt x="3355383" y="829159"/>
                </a:cubicBezTo>
                <a:cubicBezTo>
                  <a:pt x="3375300" y="822520"/>
                  <a:pt x="3388223" y="817553"/>
                  <a:pt x="3409627" y="813661"/>
                </a:cubicBezTo>
                <a:cubicBezTo>
                  <a:pt x="3464676" y="803652"/>
                  <a:pt x="3505652" y="802698"/>
                  <a:pt x="3564610" y="798162"/>
                </a:cubicBezTo>
                <a:cubicBezTo>
                  <a:pt x="3613688" y="800745"/>
                  <a:pt x="3663111" y="799555"/>
                  <a:pt x="3711844" y="805912"/>
                </a:cubicBezTo>
                <a:cubicBezTo>
                  <a:pt x="3732354" y="808587"/>
                  <a:pt x="3753920" y="830055"/>
                  <a:pt x="3766088" y="844657"/>
                </a:cubicBezTo>
                <a:cubicBezTo>
                  <a:pt x="3772050" y="851812"/>
                  <a:pt x="3774314" y="862087"/>
                  <a:pt x="3781587" y="867905"/>
                </a:cubicBezTo>
                <a:cubicBezTo>
                  <a:pt x="3787965" y="873008"/>
                  <a:pt x="3797085" y="873071"/>
                  <a:pt x="3804834" y="875654"/>
                </a:cubicBezTo>
                <a:cubicBezTo>
                  <a:pt x="3815166" y="885986"/>
                  <a:pt x="3823301" y="899133"/>
                  <a:pt x="3835831" y="906651"/>
                </a:cubicBezTo>
                <a:cubicBezTo>
                  <a:pt x="3849840" y="915056"/>
                  <a:pt x="3866477" y="918187"/>
                  <a:pt x="3882326" y="922149"/>
                </a:cubicBezTo>
                <a:cubicBezTo>
                  <a:pt x="3952243" y="939628"/>
                  <a:pt x="3924112" y="930911"/>
                  <a:pt x="3967566" y="945396"/>
                </a:cubicBezTo>
                <a:cubicBezTo>
                  <a:pt x="3977898" y="960894"/>
                  <a:pt x="3985392" y="978719"/>
                  <a:pt x="3998563" y="991891"/>
                </a:cubicBezTo>
                <a:cubicBezTo>
                  <a:pt x="4012977" y="1006306"/>
                  <a:pt x="4019784" y="1011087"/>
                  <a:pt x="4029559" y="1030637"/>
                </a:cubicBezTo>
                <a:cubicBezTo>
                  <a:pt x="4033212" y="1037943"/>
                  <a:pt x="4033656" y="1046579"/>
                  <a:pt x="4037309" y="1053885"/>
                </a:cubicBezTo>
                <a:cubicBezTo>
                  <a:pt x="4041474" y="1062215"/>
                  <a:pt x="4049025" y="1068622"/>
                  <a:pt x="4052807" y="1077132"/>
                </a:cubicBezTo>
                <a:cubicBezTo>
                  <a:pt x="4059442" y="1092061"/>
                  <a:pt x="4056753" y="1112076"/>
                  <a:pt x="4068305" y="1123627"/>
                </a:cubicBezTo>
                <a:cubicBezTo>
                  <a:pt x="4090390" y="1145710"/>
                  <a:pt x="4079751" y="1133046"/>
                  <a:pt x="4099302" y="1162373"/>
                </a:cubicBezTo>
                <a:cubicBezTo>
                  <a:pt x="4101885" y="1172705"/>
                  <a:pt x="4102288" y="1183843"/>
                  <a:pt x="4107051" y="1193369"/>
                </a:cubicBezTo>
                <a:cubicBezTo>
                  <a:pt x="4110318" y="1199904"/>
                  <a:pt x="4116014" y="1205601"/>
                  <a:pt x="4122549" y="1208868"/>
                </a:cubicBezTo>
                <a:cubicBezTo>
                  <a:pt x="4149945" y="1222566"/>
                  <a:pt x="4172233" y="1223773"/>
                  <a:pt x="4200041" y="1232115"/>
                </a:cubicBezTo>
                <a:cubicBezTo>
                  <a:pt x="4215689" y="1236809"/>
                  <a:pt x="4231038" y="1242447"/>
                  <a:pt x="4246536" y="1247613"/>
                </a:cubicBezTo>
                <a:lnTo>
                  <a:pt x="4293031" y="1263112"/>
                </a:lnTo>
                <a:cubicBezTo>
                  <a:pt x="4300780" y="1265695"/>
                  <a:pt x="4308354" y="1268880"/>
                  <a:pt x="4316278" y="1270861"/>
                </a:cubicBezTo>
                <a:cubicBezTo>
                  <a:pt x="4326610" y="1273444"/>
                  <a:pt x="4336878" y="1276300"/>
                  <a:pt x="4347275" y="1278610"/>
                </a:cubicBezTo>
                <a:cubicBezTo>
                  <a:pt x="4375708" y="1284928"/>
                  <a:pt x="4390026" y="1286011"/>
                  <a:pt x="4417017" y="1294108"/>
                </a:cubicBezTo>
                <a:cubicBezTo>
                  <a:pt x="4429902" y="1297974"/>
                  <a:pt x="4476161" y="1315425"/>
                  <a:pt x="4494509" y="1317356"/>
                </a:cubicBezTo>
                <a:cubicBezTo>
                  <a:pt x="4533127" y="1321421"/>
                  <a:pt x="4572000" y="1322522"/>
                  <a:pt x="4610746" y="1325105"/>
                </a:cubicBezTo>
                <a:cubicBezTo>
                  <a:pt x="4623661" y="1332854"/>
                  <a:pt x="4637236" y="1339598"/>
                  <a:pt x="4649492" y="1348352"/>
                </a:cubicBezTo>
                <a:cubicBezTo>
                  <a:pt x="4655437" y="1352599"/>
                  <a:pt x="4659285" y="1359287"/>
                  <a:pt x="4664990" y="1363851"/>
                </a:cubicBezTo>
                <a:cubicBezTo>
                  <a:pt x="4672262" y="1369669"/>
                  <a:pt x="4680488" y="1374183"/>
                  <a:pt x="4688237" y="1379349"/>
                </a:cubicBezTo>
                <a:cubicBezTo>
                  <a:pt x="4690820" y="1387098"/>
                  <a:pt x="4693838" y="1394716"/>
                  <a:pt x="4695987" y="1402596"/>
                </a:cubicBezTo>
                <a:cubicBezTo>
                  <a:pt x="4701592" y="1423146"/>
                  <a:pt x="4711485" y="1464590"/>
                  <a:pt x="4711485" y="1464590"/>
                </a:cubicBezTo>
                <a:cubicBezTo>
                  <a:pt x="4713705" y="1484573"/>
                  <a:pt x="4727478" y="1620069"/>
                  <a:pt x="4734732" y="1627322"/>
                </a:cubicBezTo>
                <a:cubicBezTo>
                  <a:pt x="4742481" y="1635071"/>
                  <a:pt x="4749561" y="1643553"/>
                  <a:pt x="4757980" y="1650569"/>
                </a:cubicBezTo>
                <a:cubicBezTo>
                  <a:pt x="4765135" y="1656531"/>
                  <a:pt x="4774641" y="1659482"/>
                  <a:pt x="4781227" y="1666068"/>
                </a:cubicBezTo>
                <a:cubicBezTo>
                  <a:pt x="4823448" y="1708289"/>
                  <a:pt x="4783323" y="1690013"/>
                  <a:pt x="4827722" y="1704813"/>
                </a:cubicBezTo>
                <a:cubicBezTo>
                  <a:pt x="4830305" y="1712562"/>
                  <a:pt x="4830368" y="1721683"/>
                  <a:pt x="4835471" y="1728061"/>
                </a:cubicBezTo>
                <a:cubicBezTo>
                  <a:pt x="4846395" y="1741716"/>
                  <a:pt x="4866652" y="1746203"/>
                  <a:pt x="4881966" y="1751308"/>
                </a:cubicBezTo>
                <a:cubicBezTo>
                  <a:pt x="4906344" y="1775686"/>
                  <a:pt x="4892503" y="1765915"/>
                  <a:pt x="4936210" y="1782305"/>
                </a:cubicBezTo>
                <a:cubicBezTo>
                  <a:pt x="5044188" y="1822796"/>
                  <a:pt x="5165176" y="1802525"/>
                  <a:pt x="5277173" y="1805552"/>
                </a:cubicBezTo>
                <a:lnTo>
                  <a:pt x="5377912" y="1813301"/>
                </a:lnTo>
                <a:cubicBezTo>
                  <a:pt x="5403774" y="1815550"/>
                  <a:pt x="5429492" y="1819481"/>
                  <a:pt x="5455404" y="1821051"/>
                </a:cubicBezTo>
                <a:cubicBezTo>
                  <a:pt x="5514761" y="1824649"/>
                  <a:pt x="5574224" y="1826217"/>
                  <a:pt x="5633634" y="1828800"/>
                </a:cubicBezTo>
                <a:cubicBezTo>
                  <a:pt x="5748984" y="1843219"/>
                  <a:pt x="5654330" y="1832763"/>
                  <a:pt x="5827363" y="1844298"/>
                </a:cubicBezTo>
                <a:cubicBezTo>
                  <a:pt x="6061822" y="1859928"/>
                  <a:pt x="5766366" y="1846830"/>
                  <a:pt x="6168326" y="1859796"/>
                </a:cubicBezTo>
                <a:cubicBezTo>
                  <a:pt x="6211560" y="1874209"/>
                  <a:pt x="6175152" y="1855984"/>
                  <a:pt x="6207071" y="1898542"/>
                </a:cubicBezTo>
                <a:cubicBezTo>
                  <a:pt x="6215838" y="1910232"/>
                  <a:pt x="6229963" y="1917381"/>
                  <a:pt x="6238068" y="1929539"/>
                </a:cubicBezTo>
                <a:cubicBezTo>
                  <a:pt x="6254447" y="1954107"/>
                  <a:pt x="6273521" y="1986012"/>
                  <a:pt x="6300061" y="1999281"/>
                </a:cubicBezTo>
                <a:lnTo>
                  <a:pt x="6331058" y="2014779"/>
                </a:lnTo>
                <a:cubicBezTo>
                  <a:pt x="6338807" y="2025111"/>
                  <a:pt x="6344499" y="2037371"/>
                  <a:pt x="6354305" y="2045776"/>
                </a:cubicBezTo>
                <a:cubicBezTo>
                  <a:pt x="6363076" y="2053294"/>
                  <a:pt x="6374684" y="2056723"/>
                  <a:pt x="6385302" y="2061274"/>
                </a:cubicBezTo>
                <a:cubicBezTo>
                  <a:pt x="6432238" y="2081390"/>
                  <a:pt x="6383097" y="2052424"/>
                  <a:pt x="6447295" y="2084522"/>
                </a:cubicBezTo>
                <a:cubicBezTo>
                  <a:pt x="6455625" y="2088687"/>
                  <a:pt x="6461983" y="2096351"/>
                  <a:pt x="6470543" y="2100020"/>
                </a:cubicBezTo>
                <a:cubicBezTo>
                  <a:pt x="6480332" y="2104215"/>
                  <a:pt x="6491299" y="2104843"/>
                  <a:pt x="6501539" y="2107769"/>
                </a:cubicBezTo>
                <a:cubicBezTo>
                  <a:pt x="6509393" y="2110013"/>
                  <a:pt x="6516933" y="2113274"/>
                  <a:pt x="6524787" y="2115518"/>
                </a:cubicBezTo>
                <a:cubicBezTo>
                  <a:pt x="6535027" y="2118444"/>
                  <a:pt x="6545582" y="2120208"/>
                  <a:pt x="6555783" y="2123268"/>
                </a:cubicBezTo>
                <a:cubicBezTo>
                  <a:pt x="6571431" y="2127962"/>
                  <a:pt x="6588685" y="2129704"/>
                  <a:pt x="6602278" y="2138766"/>
                </a:cubicBezTo>
                <a:cubicBezTo>
                  <a:pt x="6634387" y="2160171"/>
                  <a:pt x="6616491" y="2152005"/>
                  <a:pt x="6656522" y="2162013"/>
                </a:cubicBezTo>
                <a:cubicBezTo>
                  <a:pt x="6664271" y="2167179"/>
                  <a:pt x="6671440" y="2173347"/>
                  <a:pt x="6679770" y="2177512"/>
                </a:cubicBezTo>
                <a:cubicBezTo>
                  <a:pt x="6700224" y="2187739"/>
                  <a:pt x="6719659" y="2186379"/>
                  <a:pt x="6741763" y="2193010"/>
                </a:cubicBezTo>
                <a:cubicBezTo>
                  <a:pt x="6818784" y="2216116"/>
                  <a:pt x="6740176" y="2202300"/>
                  <a:pt x="6827004" y="2224007"/>
                </a:cubicBezTo>
                <a:cubicBezTo>
                  <a:pt x="6844331" y="2228339"/>
                  <a:pt x="6893175" y="2239708"/>
                  <a:pt x="6904495" y="2247254"/>
                </a:cubicBezTo>
                <a:cubicBezTo>
                  <a:pt x="6912244" y="2252420"/>
                  <a:pt x="6919183" y="2259083"/>
                  <a:pt x="6927743" y="2262752"/>
                </a:cubicBezTo>
                <a:cubicBezTo>
                  <a:pt x="6937532" y="2266947"/>
                  <a:pt x="6948499" y="2267575"/>
                  <a:pt x="6958739" y="2270501"/>
                </a:cubicBezTo>
                <a:cubicBezTo>
                  <a:pt x="6982438" y="2277272"/>
                  <a:pt x="7000497" y="2284635"/>
                  <a:pt x="7020732" y="2301498"/>
                </a:cubicBezTo>
                <a:cubicBezTo>
                  <a:pt x="7040376" y="2317868"/>
                  <a:pt x="7056895" y="2337661"/>
                  <a:pt x="7074976" y="2355742"/>
                </a:cubicBezTo>
                <a:cubicBezTo>
                  <a:pt x="7082725" y="2363491"/>
                  <a:pt x="7089105" y="2372911"/>
                  <a:pt x="7098224" y="2378990"/>
                </a:cubicBezTo>
                <a:cubicBezTo>
                  <a:pt x="7169761" y="2426681"/>
                  <a:pt x="7081771" y="2365827"/>
                  <a:pt x="7136970" y="2409986"/>
                </a:cubicBezTo>
                <a:cubicBezTo>
                  <a:pt x="7144242" y="2415804"/>
                  <a:pt x="7153256" y="2419298"/>
                  <a:pt x="7160217" y="2425485"/>
                </a:cubicBezTo>
                <a:cubicBezTo>
                  <a:pt x="7176598" y="2440046"/>
                  <a:pt x="7191214" y="2456481"/>
                  <a:pt x="7206712" y="2471979"/>
                </a:cubicBezTo>
                <a:cubicBezTo>
                  <a:pt x="7211878" y="2477145"/>
                  <a:pt x="7218157" y="2481399"/>
                  <a:pt x="7222210" y="2487478"/>
                </a:cubicBezTo>
                <a:cubicBezTo>
                  <a:pt x="7227376" y="2495227"/>
                  <a:pt x="7231123" y="2504139"/>
                  <a:pt x="7237709" y="2510725"/>
                </a:cubicBezTo>
                <a:cubicBezTo>
                  <a:pt x="7252733" y="2525749"/>
                  <a:pt x="7265294" y="2527670"/>
                  <a:pt x="7284204" y="2533973"/>
                </a:cubicBezTo>
                <a:cubicBezTo>
                  <a:pt x="7289370" y="2541722"/>
                  <a:pt x="7293515" y="2550259"/>
                  <a:pt x="7299702" y="2557220"/>
                </a:cubicBezTo>
                <a:cubicBezTo>
                  <a:pt x="7314264" y="2573602"/>
                  <a:pt x="7346197" y="2603715"/>
                  <a:pt x="7346197" y="2603715"/>
                </a:cubicBezTo>
                <a:cubicBezTo>
                  <a:pt x="7354992" y="2621306"/>
                  <a:pt x="7364049" y="2642624"/>
                  <a:pt x="7377193" y="2657959"/>
                </a:cubicBezTo>
                <a:cubicBezTo>
                  <a:pt x="7386702" y="2669053"/>
                  <a:pt x="7400085" y="2676798"/>
                  <a:pt x="7408190" y="2688956"/>
                </a:cubicBezTo>
                <a:cubicBezTo>
                  <a:pt x="7419700" y="2706221"/>
                  <a:pt x="7423410" y="2715079"/>
                  <a:pt x="7439187" y="2727701"/>
                </a:cubicBezTo>
                <a:cubicBezTo>
                  <a:pt x="7446459" y="2733519"/>
                  <a:pt x="7455849" y="2736614"/>
                  <a:pt x="7462434" y="2743200"/>
                </a:cubicBezTo>
                <a:cubicBezTo>
                  <a:pt x="7471566" y="2752332"/>
                  <a:pt x="7476549" y="2765064"/>
                  <a:pt x="7485681" y="2774196"/>
                </a:cubicBezTo>
                <a:cubicBezTo>
                  <a:pt x="7492267" y="2780782"/>
                  <a:pt x="7501968" y="2783507"/>
                  <a:pt x="7508929" y="2789695"/>
                </a:cubicBezTo>
                <a:cubicBezTo>
                  <a:pt x="7525311" y="2804257"/>
                  <a:pt x="7534160" y="2830874"/>
                  <a:pt x="7555424" y="2836190"/>
                </a:cubicBezTo>
                <a:cubicBezTo>
                  <a:pt x="7594345" y="2845920"/>
                  <a:pt x="7576316" y="2840571"/>
                  <a:pt x="7609668" y="2851688"/>
                </a:cubicBezTo>
                <a:cubicBezTo>
                  <a:pt x="7617417" y="2856854"/>
                  <a:pt x="7624585" y="2863021"/>
                  <a:pt x="7632915" y="2867186"/>
                </a:cubicBezTo>
                <a:cubicBezTo>
                  <a:pt x="7651453" y="2876455"/>
                  <a:pt x="7674785" y="2883726"/>
                  <a:pt x="7694909" y="2890434"/>
                </a:cubicBezTo>
                <a:cubicBezTo>
                  <a:pt x="7702658" y="2895600"/>
                  <a:pt x="7709826" y="2901767"/>
                  <a:pt x="7718156" y="2905932"/>
                </a:cubicBezTo>
                <a:cubicBezTo>
                  <a:pt x="7725462" y="2909585"/>
                  <a:pt x="7734263" y="2909714"/>
                  <a:pt x="7741404" y="2913681"/>
                </a:cubicBezTo>
                <a:cubicBezTo>
                  <a:pt x="7757686" y="2922727"/>
                  <a:pt x="7772400" y="2934346"/>
                  <a:pt x="7787898" y="2944678"/>
                </a:cubicBezTo>
                <a:cubicBezTo>
                  <a:pt x="7795647" y="2949844"/>
                  <a:pt x="7803695" y="2954588"/>
                  <a:pt x="7811146" y="2960176"/>
                </a:cubicBezTo>
                <a:cubicBezTo>
                  <a:pt x="7821478" y="2967925"/>
                  <a:pt x="7830591" y="2977648"/>
                  <a:pt x="7842143" y="2983424"/>
                </a:cubicBezTo>
                <a:cubicBezTo>
                  <a:pt x="7876181" y="3000443"/>
                  <a:pt x="7905765" y="3001369"/>
                  <a:pt x="7942881" y="3006671"/>
                </a:cubicBezTo>
                <a:cubicBezTo>
                  <a:pt x="7950630" y="3011837"/>
                  <a:pt x="7959058" y="3016108"/>
                  <a:pt x="7966129" y="3022169"/>
                </a:cubicBezTo>
                <a:cubicBezTo>
                  <a:pt x="7977223" y="3031678"/>
                  <a:pt x="7997126" y="3053166"/>
                  <a:pt x="7997126" y="3053166"/>
                </a:cubicBezTo>
                <a:cubicBezTo>
                  <a:pt x="7999709" y="3060915"/>
                  <a:pt x="8000673" y="3069409"/>
                  <a:pt x="8004875" y="3076413"/>
                </a:cubicBezTo>
                <a:cubicBezTo>
                  <a:pt x="8008634" y="3082678"/>
                  <a:pt x="8017106" y="3085377"/>
                  <a:pt x="8020373" y="3091912"/>
                </a:cubicBezTo>
                <a:cubicBezTo>
                  <a:pt x="8027679" y="3106524"/>
                  <a:pt x="8024319" y="3126856"/>
                  <a:pt x="8035871" y="3138407"/>
                </a:cubicBezTo>
                <a:cubicBezTo>
                  <a:pt x="8041037" y="3143573"/>
                  <a:pt x="8046806" y="3148200"/>
                  <a:pt x="8051370" y="3153905"/>
                </a:cubicBezTo>
                <a:cubicBezTo>
                  <a:pt x="8090483" y="3202794"/>
                  <a:pt x="8044937" y="3155219"/>
                  <a:pt x="8082366" y="3192651"/>
                </a:cubicBezTo>
                <a:cubicBezTo>
                  <a:pt x="8104318" y="3258508"/>
                  <a:pt x="8073701" y="3178209"/>
                  <a:pt x="8105614" y="3231396"/>
                </a:cubicBezTo>
                <a:cubicBezTo>
                  <a:pt x="8109817" y="3238400"/>
                  <a:pt x="8110780" y="3246895"/>
                  <a:pt x="8113363" y="3254644"/>
                </a:cubicBezTo>
                <a:cubicBezTo>
                  <a:pt x="8110780" y="3290807"/>
                  <a:pt x="8109618" y="3327099"/>
                  <a:pt x="8105614" y="3363132"/>
                </a:cubicBezTo>
                <a:cubicBezTo>
                  <a:pt x="8104438" y="3373717"/>
                  <a:pt x="8099616" y="3383624"/>
                  <a:pt x="8097865" y="3394129"/>
                </a:cubicBezTo>
                <a:cubicBezTo>
                  <a:pt x="8094441" y="3414671"/>
                  <a:pt x="8093841" y="3435633"/>
                  <a:pt x="8090115" y="3456122"/>
                </a:cubicBezTo>
                <a:cubicBezTo>
                  <a:pt x="8088654" y="3464158"/>
                  <a:pt x="8084610" y="3471515"/>
                  <a:pt x="8082366" y="3479369"/>
                </a:cubicBezTo>
                <a:cubicBezTo>
                  <a:pt x="8079440" y="3489610"/>
                  <a:pt x="8078357" y="3500394"/>
                  <a:pt x="8074617" y="3510366"/>
                </a:cubicBezTo>
                <a:cubicBezTo>
                  <a:pt x="8070561" y="3521182"/>
                  <a:pt x="8063811" y="3530806"/>
                  <a:pt x="8059119" y="3541362"/>
                </a:cubicBezTo>
                <a:cubicBezTo>
                  <a:pt x="8053469" y="3554073"/>
                  <a:pt x="8049841" y="3567666"/>
                  <a:pt x="8043620" y="3580108"/>
                </a:cubicBezTo>
                <a:cubicBezTo>
                  <a:pt x="8039455" y="3588438"/>
                  <a:pt x="8031904" y="3594845"/>
                  <a:pt x="8028122" y="3603356"/>
                </a:cubicBezTo>
                <a:cubicBezTo>
                  <a:pt x="8024794" y="3610843"/>
                  <a:pt x="8013069" y="3663532"/>
                  <a:pt x="7997126" y="3673098"/>
                </a:cubicBezTo>
                <a:cubicBezTo>
                  <a:pt x="7978201" y="3684453"/>
                  <a:pt x="7955797" y="3688597"/>
                  <a:pt x="7935132" y="3696346"/>
                </a:cubicBezTo>
                <a:cubicBezTo>
                  <a:pt x="7929966" y="3709261"/>
                  <a:pt x="7924312" y="3721991"/>
                  <a:pt x="7919634" y="3735091"/>
                </a:cubicBezTo>
                <a:cubicBezTo>
                  <a:pt x="7911392" y="3758169"/>
                  <a:pt x="7913715" y="3787507"/>
                  <a:pt x="7896387" y="3804834"/>
                </a:cubicBezTo>
                <a:cubicBezTo>
                  <a:pt x="7891221" y="3810000"/>
                  <a:pt x="7885452" y="3814627"/>
                  <a:pt x="7880888" y="3820332"/>
                </a:cubicBezTo>
                <a:cubicBezTo>
                  <a:pt x="7856058" y="3851369"/>
                  <a:pt x="7873900" y="3843848"/>
                  <a:pt x="7834393" y="3874576"/>
                </a:cubicBezTo>
                <a:cubicBezTo>
                  <a:pt x="7810163" y="3893422"/>
                  <a:pt x="7790390" y="3899023"/>
                  <a:pt x="7764651" y="3913322"/>
                </a:cubicBezTo>
                <a:cubicBezTo>
                  <a:pt x="7751485" y="3920636"/>
                  <a:pt x="7738677" y="3928586"/>
                  <a:pt x="7725905" y="3936569"/>
                </a:cubicBezTo>
                <a:cubicBezTo>
                  <a:pt x="7718007" y="3941505"/>
                  <a:pt x="7710744" y="3947447"/>
                  <a:pt x="7702658" y="3952068"/>
                </a:cubicBezTo>
                <a:cubicBezTo>
                  <a:pt x="7692628" y="3957799"/>
                  <a:pt x="7681759" y="3961956"/>
                  <a:pt x="7671661" y="3967566"/>
                </a:cubicBezTo>
                <a:cubicBezTo>
                  <a:pt x="7616760" y="3998066"/>
                  <a:pt x="7652166" y="3984396"/>
                  <a:pt x="7609668" y="3998562"/>
                </a:cubicBezTo>
                <a:cubicBezTo>
                  <a:pt x="7577262" y="4020167"/>
                  <a:pt x="7562690" y="4025490"/>
                  <a:pt x="7539926" y="4052807"/>
                </a:cubicBezTo>
                <a:cubicBezTo>
                  <a:pt x="7533964" y="4059962"/>
                  <a:pt x="7529593" y="4068305"/>
                  <a:pt x="7524427" y="4076054"/>
                </a:cubicBezTo>
                <a:cubicBezTo>
                  <a:pt x="7521844" y="4083803"/>
                  <a:pt x="7520880" y="4092297"/>
                  <a:pt x="7516678" y="4099301"/>
                </a:cubicBezTo>
                <a:cubicBezTo>
                  <a:pt x="7512919" y="4105566"/>
                  <a:pt x="7505744" y="4109095"/>
                  <a:pt x="7501180" y="4114800"/>
                </a:cubicBezTo>
                <a:cubicBezTo>
                  <a:pt x="7495362" y="4122072"/>
                  <a:pt x="7490847" y="4130298"/>
                  <a:pt x="7485681" y="4138047"/>
                </a:cubicBezTo>
                <a:cubicBezTo>
                  <a:pt x="7478500" y="4159590"/>
                  <a:pt x="7478458" y="4166516"/>
                  <a:pt x="7462434" y="4184542"/>
                </a:cubicBezTo>
                <a:cubicBezTo>
                  <a:pt x="7447872" y="4200924"/>
                  <a:pt x="7429090" y="4213502"/>
                  <a:pt x="7415939" y="4231037"/>
                </a:cubicBezTo>
                <a:cubicBezTo>
                  <a:pt x="7387104" y="4269485"/>
                  <a:pt x="7399856" y="4251288"/>
                  <a:pt x="7377193" y="4285281"/>
                </a:cubicBezTo>
                <a:cubicBezTo>
                  <a:pt x="7374610" y="4293030"/>
                  <a:pt x="7374459" y="4302081"/>
                  <a:pt x="7369444" y="4308529"/>
                </a:cubicBezTo>
                <a:cubicBezTo>
                  <a:pt x="7355988" y="4325830"/>
                  <a:pt x="7332751" y="4335420"/>
                  <a:pt x="7322949" y="4355024"/>
                </a:cubicBezTo>
                <a:cubicBezTo>
                  <a:pt x="7317783" y="4365356"/>
                  <a:pt x="7315619" y="4377852"/>
                  <a:pt x="7307451" y="4386020"/>
                </a:cubicBezTo>
                <a:cubicBezTo>
                  <a:pt x="7299283" y="4394188"/>
                  <a:pt x="7286786" y="4396352"/>
                  <a:pt x="7276454" y="4401518"/>
                </a:cubicBezTo>
                <a:cubicBezTo>
                  <a:pt x="7255082" y="4422891"/>
                  <a:pt x="7255135" y="4425878"/>
                  <a:pt x="7229959" y="4440264"/>
                </a:cubicBezTo>
                <a:cubicBezTo>
                  <a:pt x="7219929" y="4445995"/>
                  <a:pt x="7208759" y="4449640"/>
                  <a:pt x="7198963" y="4455762"/>
                </a:cubicBezTo>
                <a:cubicBezTo>
                  <a:pt x="7136012" y="4495107"/>
                  <a:pt x="7204106" y="4466964"/>
                  <a:pt x="7121471" y="4494508"/>
                </a:cubicBezTo>
                <a:cubicBezTo>
                  <a:pt x="7081478" y="4521172"/>
                  <a:pt x="7112591" y="4503374"/>
                  <a:pt x="7051729" y="4525505"/>
                </a:cubicBezTo>
                <a:cubicBezTo>
                  <a:pt x="7038656" y="4530259"/>
                  <a:pt x="7026478" y="4537629"/>
                  <a:pt x="7012983" y="4541003"/>
                </a:cubicBezTo>
                <a:cubicBezTo>
                  <a:pt x="6995263" y="4545433"/>
                  <a:pt x="6976755" y="4545749"/>
                  <a:pt x="6958739" y="4548752"/>
                </a:cubicBezTo>
                <a:cubicBezTo>
                  <a:pt x="6852221" y="4566505"/>
                  <a:pt x="7007931" y="4545508"/>
                  <a:pt x="6858000" y="4564251"/>
                </a:cubicBezTo>
                <a:cubicBezTo>
                  <a:pt x="6839501" y="4571650"/>
                  <a:pt x="6811483" y="4579771"/>
                  <a:pt x="6796007" y="4595247"/>
                </a:cubicBezTo>
                <a:cubicBezTo>
                  <a:pt x="6764363" y="4626891"/>
                  <a:pt x="6799885" y="4627533"/>
                  <a:pt x="6734014" y="4649491"/>
                </a:cubicBezTo>
                <a:lnTo>
                  <a:pt x="6687519" y="4664990"/>
                </a:lnTo>
                <a:cubicBezTo>
                  <a:pt x="6682353" y="4670156"/>
                  <a:pt x="6678285" y="4676729"/>
                  <a:pt x="6672020" y="4680488"/>
                </a:cubicBezTo>
                <a:cubicBezTo>
                  <a:pt x="6665016" y="4684690"/>
                  <a:pt x="6654002" y="4681962"/>
                  <a:pt x="6648773" y="4688237"/>
                </a:cubicBezTo>
                <a:cubicBezTo>
                  <a:pt x="6639868" y="4698923"/>
                  <a:pt x="6638441" y="4714068"/>
                  <a:pt x="6633275" y="4726983"/>
                </a:cubicBezTo>
                <a:cubicBezTo>
                  <a:pt x="6652103" y="4839951"/>
                  <a:pt x="6632842" y="4713177"/>
                  <a:pt x="6648773" y="4936210"/>
                </a:cubicBezTo>
                <a:cubicBezTo>
                  <a:pt x="6650074" y="4954428"/>
                  <a:pt x="6654108" y="4972349"/>
                  <a:pt x="6656522" y="4990454"/>
                </a:cubicBezTo>
                <a:cubicBezTo>
                  <a:pt x="6659274" y="5011096"/>
                  <a:pt x="6660187" y="5032026"/>
                  <a:pt x="6664271" y="5052447"/>
                </a:cubicBezTo>
                <a:cubicBezTo>
                  <a:pt x="6670537" y="5083777"/>
                  <a:pt x="6681253" y="5114107"/>
                  <a:pt x="6687519" y="5145437"/>
                </a:cubicBezTo>
                <a:cubicBezTo>
                  <a:pt x="6690102" y="5158352"/>
                  <a:pt x="6691103" y="5171688"/>
                  <a:pt x="6695268" y="5184183"/>
                </a:cubicBezTo>
                <a:cubicBezTo>
                  <a:pt x="6704462" y="5211764"/>
                  <a:pt x="6723167" y="5232230"/>
                  <a:pt x="6741763" y="5253925"/>
                </a:cubicBezTo>
                <a:cubicBezTo>
                  <a:pt x="6746518" y="5259472"/>
                  <a:pt x="6752697" y="5263719"/>
                  <a:pt x="6757261" y="5269424"/>
                </a:cubicBezTo>
                <a:cubicBezTo>
                  <a:pt x="6770381" y="5285824"/>
                  <a:pt x="6776125" y="5304873"/>
                  <a:pt x="6796007" y="5315918"/>
                </a:cubicBezTo>
                <a:cubicBezTo>
                  <a:pt x="6825466" y="5332284"/>
                  <a:pt x="6864749" y="5334595"/>
                  <a:pt x="6896746" y="5339166"/>
                </a:cubicBezTo>
                <a:cubicBezTo>
                  <a:pt x="6966488" y="5336583"/>
                  <a:pt x="7036337" y="5336059"/>
                  <a:pt x="7105973" y="5331417"/>
                </a:cubicBezTo>
                <a:cubicBezTo>
                  <a:pt x="7114123" y="5330874"/>
                  <a:pt x="7121176" y="5325088"/>
                  <a:pt x="7129220" y="5323668"/>
                </a:cubicBezTo>
                <a:cubicBezTo>
                  <a:pt x="7174025" y="5315761"/>
                  <a:pt x="7249519" y="5306693"/>
                  <a:pt x="7299702" y="5300420"/>
                </a:cubicBezTo>
                <a:cubicBezTo>
                  <a:pt x="7328116" y="5303003"/>
                  <a:pt x="7357510" y="5300331"/>
                  <a:pt x="7384943" y="5308169"/>
                </a:cubicBezTo>
                <a:cubicBezTo>
                  <a:pt x="7434698" y="5322385"/>
                  <a:pt x="7499847" y="5372531"/>
                  <a:pt x="7539926" y="5401159"/>
                </a:cubicBezTo>
                <a:cubicBezTo>
                  <a:pt x="7550436" y="5408666"/>
                  <a:pt x="7559164" y="5419063"/>
                  <a:pt x="7570922" y="5424407"/>
                </a:cubicBezTo>
                <a:cubicBezTo>
                  <a:pt x="7599336" y="5437322"/>
                  <a:pt x="7628544" y="5448616"/>
                  <a:pt x="7656163" y="5463152"/>
                </a:cubicBezTo>
                <a:cubicBezTo>
                  <a:pt x="7677727" y="5474501"/>
                  <a:pt x="7696360" y="5491000"/>
                  <a:pt x="7718156" y="5501898"/>
                </a:cubicBezTo>
                <a:cubicBezTo>
                  <a:pt x="7742700" y="5514170"/>
                  <a:pt x="7769700" y="5517732"/>
                  <a:pt x="7795648" y="5525146"/>
                </a:cubicBezTo>
                <a:cubicBezTo>
                  <a:pt x="7821578" y="5532555"/>
                  <a:pt x="7847309" y="5540644"/>
                  <a:pt x="7873139" y="5548393"/>
                </a:cubicBezTo>
                <a:cubicBezTo>
                  <a:pt x="7920494" y="5579962"/>
                  <a:pt x="7869109" y="5548651"/>
                  <a:pt x="7942881" y="5579390"/>
                </a:cubicBezTo>
                <a:cubicBezTo>
                  <a:pt x="8026904" y="5614400"/>
                  <a:pt x="7955354" y="5594132"/>
                  <a:pt x="8020373" y="5610386"/>
                </a:cubicBezTo>
                <a:cubicBezTo>
                  <a:pt x="8035871" y="5618135"/>
                  <a:pt x="8049953" y="5629875"/>
                  <a:pt x="8066868" y="5633634"/>
                </a:cubicBezTo>
                <a:cubicBezTo>
                  <a:pt x="8161257" y="5654610"/>
                  <a:pt x="8272350" y="5628403"/>
                  <a:pt x="8361336" y="5618135"/>
                </a:cubicBezTo>
                <a:cubicBezTo>
                  <a:pt x="8364765" y="5612562"/>
                  <a:pt x="8424627" y="5521898"/>
                  <a:pt x="8438827" y="5486400"/>
                </a:cubicBezTo>
                <a:cubicBezTo>
                  <a:pt x="8444894" y="5471232"/>
                  <a:pt x="8448373" y="5455118"/>
                  <a:pt x="8454326" y="5439905"/>
                </a:cubicBezTo>
                <a:cubicBezTo>
                  <a:pt x="8471631" y="5395681"/>
                  <a:pt x="8490489" y="5352081"/>
                  <a:pt x="8508570" y="5308169"/>
                </a:cubicBezTo>
                <a:cubicBezTo>
                  <a:pt x="8518561" y="5258215"/>
                  <a:pt x="8518774" y="5250844"/>
                  <a:pt x="8539566" y="5191932"/>
                </a:cubicBezTo>
                <a:cubicBezTo>
                  <a:pt x="8546113" y="5173382"/>
                  <a:pt x="8555752" y="5156049"/>
                  <a:pt x="8562814" y="5137688"/>
                </a:cubicBezTo>
                <a:cubicBezTo>
                  <a:pt x="8587965" y="5072296"/>
                  <a:pt x="8565426" y="5110522"/>
                  <a:pt x="8593810" y="5067946"/>
                </a:cubicBezTo>
                <a:cubicBezTo>
                  <a:pt x="8596393" y="5055031"/>
                  <a:pt x="8596371" y="5041306"/>
                  <a:pt x="8601559" y="5029200"/>
                </a:cubicBezTo>
                <a:cubicBezTo>
                  <a:pt x="8604437" y="5022484"/>
                  <a:pt x="8615751" y="5020889"/>
                  <a:pt x="8617058" y="5013701"/>
                </a:cubicBezTo>
                <a:cubicBezTo>
                  <a:pt x="8618621" y="5005104"/>
                  <a:pt x="8630755" y="4852223"/>
                  <a:pt x="8640305" y="4804474"/>
                </a:cubicBezTo>
                <a:cubicBezTo>
                  <a:pt x="8641907" y="4796464"/>
                  <a:pt x="8645471" y="4788976"/>
                  <a:pt x="8648054" y="4781227"/>
                </a:cubicBezTo>
                <a:cubicBezTo>
                  <a:pt x="8650637" y="4763146"/>
                  <a:pt x="8653538" y="4745107"/>
                  <a:pt x="8655804" y="4726983"/>
                </a:cubicBezTo>
                <a:cubicBezTo>
                  <a:pt x="8658705" y="4703773"/>
                  <a:pt x="8659441" y="4680266"/>
                  <a:pt x="8663553" y="4657240"/>
                </a:cubicBezTo>
                <a:cubicBezTo>
                  <a:pt x="8672369" y="4607868"/>
                  <a:pt x="8685689" y="4559372"/>
                  <a:pt x="8694549" y="4510007"/>
                </a:cubicBezTo>
                <a:cubicBezTo>
                  <a:pt x="8735131" y="4283909"/>
                  <a:pt x="8695903" y="4428004"/>
                  <a:pt x="8741044" y="4277532"/>
                </a:cubicBezTo>
                <a:cubicBezTo>
                  <a:pt x="8766105" y="4064524"/>
                  <a:pt x="8756643" y="4178094"/>
                  <a:pt x="8764292" y="3882325"/>
                </a:cubicBezTo>
                <a:cubicBezTo>
                  <a:pt x="8781208" y="3228246"/>
                  <a:pt x="8738171" y="3454995"/>
                  <a:pt x="8787539" y="3208149"/>
                </a:cubicBezTo>
                <a:cubicBezTo>
                  <a:pt x="8792705" y="3146156"/>
                  <a:pt x="8798605" y="3084219"/>
                  <a:pt x="8803037" y="3022169"/>
                </a:cubicBezTo>
                <a:cubicBezTo>
                  <a:pt x="8806355" y="2975721"/>
                  <a:pt x="8807789" y="2929155"/>
                  <a:pt x="8810787" y="2882685"/>
                </a:cubicBezTo>
                <a:cubicBezTo>
                  <a:pt x="8817491" y="2778773"/>
                  <a:pt x="8810957" y="2812265"/>
                  <a:pt x="8826285" y="2750949"/>
                </a:cubicBezTo>
                <a:cubicBezTo>
                  <a:pt x="8828868" y="2639878"/>
                  <a:pt x="8830270" y="2528773"/>
                  <a:pt x="8834034" y="2417735"/>
                </a:cubicBezTo>
                <a:cubicBezTo>
                  <a:pt x="8837272" y="2322225"/>
                  <a:pt x="8843985" y="2284538"/>
                  <a:pt x="8849532" y="2193010"/>
                </a:cubicBezTo>
                <a:cubicBezTo>
                  <a:pt x="8852661" y="2141379"/>
                  <a:pt x="8854698" y="2089688"/>
                  <a:pt x="8857281" y="2038027"/>
                </a:cubicBezTo>
                <a:cubicBezTo>
                  <a:pt x="8854698" y="1864963"/>
                  <a:pt x="8853652" y="1691869"/>
                  <a:pt x="8849532" y="1518834"/>
                </a:cubicBezTo>
                <a:cubicBezTo>
                  <a:pt x="8848485" y="1474859"/>
                  <a:pt x="8846054" y="1430878"/>
                  <a:pt x="8841783" y="1387098"/>
                </a:cubicBezTo>
                <a:cubicBezTo>
                  <a:pt x="8841515" y="1384348"/>
                  <a:pt x="8815746" y="1185922"/>
                  <a:pt x="8810787" y="1131376"/>
                </a:cubicBezTo>
                <a:cubicBezTo>
                  <a:pt x="8807738" y="1097835"/>
                  <a:pt x="8806972" y="1064085"/>
                  <a:pt x="8803037" y="1030637"/>
                </a:cubicBezTo>
                <a:cubicBezTo>
                  <a:pt x="8801793" y="1020060"/>
                  <a:pt x="8797139" y="1010128"/>
                  <a:pt x="8795288" y="999640"/>
                </a:cubicBezTo>
                <a:cubicBezTo>
                  <a:pt x="8789384" y="966182"/>
                  <a:pt x="8784380" y="932564"/>
                  <a:pt x="8779790" y="898901"/>
                </a:cubicBezTo>
                <a:cubicBezTo>
                  <a:pt x="8765671" y="795363"/>
                  <a:pt x="8781444" y="820099"/>
                  <a:pt x="8725546" y="689674"/>
                </a:cubicBezTo>
                <a:cubicBezTo>
                  <a:pt x="8717797" y="671593"/>
                  <a:pt x="8709604" y="653695"/>
                  <a:pt x="8702298" y="635430"/>
                </a:cubicBezTo>
                <a:cubicBezTo>
                  <a:pt x="8699264" y="627846"/>
                  <a:pt x="8698601" y="619275"/>
                  <a:pt x="8694549" y="612183"/>
                </a:cubicBezTo>
                <a:cubicBezTo>
                  <a:pt x="8688141" y="600969"/>
                  <a:pt x="8678147" y="592138"/>
                  <a:pt x="8671302" y="581186"/>
                </a:cubicBezTo>
                <a:cubicBezTo>
                  <a:pt x="8665180" y="571390"/>
                  <a:pt x="8662821" y="559366"/>
                  <a:pt x="8655804" y="550190"/>
                </a:cubicBezTo>
                <a:cubicBezTo>
                  <a:pt x="8638864" y="528038"/>
                  <a:pt x="8525350" y="392133"/>
                  <a:pt x="8493071" y="371959"/>
                </a:cubicBezTo>
                <a:lnTo>
                  <a:pt x="8369085" y="294468"/>
                </a:lnTo>
                <a:cubicBezTo>
                  <a:pt x="8313506" y="259100"/>
                  <a:pt x="8329546" y="264685"/>
                  <a:pt x="8268346" y="232474"/>
                </a:cubicBezTo>
                <a:cubicBezTo>
                  <a:pt x="8237679" y="216333"/>
                  <a:pt x="8206353" y="201477"/>
                  <a:pt x="8175356" y="185979"/>
                </a:cubicBezTo>
                <a:cubicBezTo>
                  <a:pt x="8154692" y="175647"/>
                  <a:pt x="8135281" y="162289"/>
                  <a:pt x="8113363" y="154983"/>
                </a:cubicBezTo>
                <a:cubicBezTo>
                  <a:pt x="8097865" y="149817"/>
                  <a:pt x="8081884" y="145920"/>
                  <a:pt x="8066868" y="139485"/>
                </a:cubicBezTo>
                <a:cubicBezTo>
                  <a:pt x="8045633" y="130384"/>
                  <a:pt x="8026110" y="117589"/>
                  <a:pt x="8004875" y="108488"/>
                </a:cubicBezTo>
                <a:cubicBezTo>
                  <a:pt x="7989859" y="102053"/>
                  <a:pt x="7973548" y="99057"/>
                  <a:pt x="7958380" y="92990"/>
                </a:cubicBezTo>
                <a:cubicBezTo>
                  <a:pt x="7947654" y="88700"/>
                  <a:pt x="7938165" y="81638"/>
                  <a:pt x="7927383" y="77491"/>
                </a:cubicBezTo>
                <a:cubicBezTo>
                  <a:pt x="7914506" y="72538"/>
                  <a:pt x="7852308" y="50772"/>
                  <a:pt x="7826644" y="46495"/>
                </a:cubicBezTo>
                <a:cubicBezTo>
                  <a:pt x="7806102" y="43071"/>
                  <a:pt x="7785315" y="41329"/>
                  <a:pt x="7764651" y="38746"/>
                </a:cubicBezTo>
                <a:cubicBezTo>
                  <a:pt x="7673082" y="8219"/>
                  <a:pt x="7743431" y="28094"/>
                  <a:pt x="7524427" y="54244"/>
                </a:cubicBezTo>
                <a:cubicBezTo>
                  <a:pt x="7101820" y="104705"/>
                  <a:pt x="7354962" y="88842"/>
                  <a:pt x="6974237" y="100739"/>
                </a:cubicBezTo>
                <a:lnTo>
                  <a:pt x="5796366" y="92990"/>
                </a:lnTo>
                <a:cubicBezTo>
                  <a:pt x="5674935" y="92990"/>
                  <a:pt x="5553584" y="101582"/>
                  <a:pt x="5432156" y="100739"/>
                </a:cubicBezTo>
                <a:cubicBezTo>
                  <a:pt x="5181553" y="98999"/>
                  <a:pt x="4931044" y="90406"/>
                  <a:pt x="4680488" y="85240"/>
                </a:cubicBezTo>
                <a:cubicBezTo>
                  <a:pt x="4602997" y="80074"/>
                  <a:pt x="4525358" y="76773"/>
                  <a:pt x="4448014" y="69742"/>
                </a:cubicBezTo>
                <a:cubicBezTo>
                  <a:pt x="4411634" y="66435"/>
                  <a:pt x="4375500" y="60592"/>
                  <a:pt x="4339526" y="54244"/>
                </a:cubicBezTo>
                <a:cubicBezTo>
                  <a:pt x="4331482" y="52824"/>
                  <a:pt x="4324288" y="48097"/>
                  <a:pt x="4316278" y="46495"/>
                </a:cubicBezTo>
                <a:cubicBezTo>
                  <a:pt x="4285464" y="40332"/>
                  <a:pt x="4254583" y="33841"/>
                  <a:pt x="4223288" y="30996"/>
                </a:cubicBezTo>
                <a:cubicBezTo>
                  <a:pt x="4169206" y="26079"/>
                  <a:pt x="4114800" y="25830"/>
                  <a:pt x="4060556" y="23247"/>
                </a:cubicBezTo>
                <a:lnTo>
                  <a:pt x="2634712" y="46495"/>
                </a:lnTo>
                <a:cubicBezTo>
                  <a:pt x="2495205" y="47203"/>
                  <a:pt x="2355743" y="41329"/>
                  <a:pt x="2216258" y="38746"/>
                </a:cubicBezTo>
                <a:cubicBezTo>
                  <a:pt x="2177512" y="30997"/>
                  <a:pt x="2139037" y="21741"/>
                  <a:pt x="2100020" y="15498"/>
                </a:cubicBezTo>
                <a:cubicBezTo>
                  <a:pt x="2029123" y="4154"/>
                  <a:pt x="1871952" y="1726"/>
                  <a:pt x="1828800" y="0"/>
                </a:cubicBezTo>
                <a:lnTo>
                  <a:pt x="1038387" y="23247"/>
                </a:lnTo>
                <a:cubicBezTo>
                  <a:pt x="972253" y="25652"/>
                  <a:pt x="994594" y="26903"/>
                  <a:pt x="953146" y="38746"/>
                </a:cubicBezTo>
                <a:cubicBezTo>
                  <a:pt x="927421" y="46096"/>
                  <a:pt x="922132" y="44952"/>
                  <a:pt x="898902" y="54244"/>
                </a:cubicBezTo>
                <a:cubicBezTo>
                  <a:pt x="880637" y="61550"/>
                  <a:pt x="863019" y="70429"/>
                  <a:pt x="844658" y="77491"/>
                </a:cubicBezTo>
                <a:cubicBezTo>
                  <a:pt x="779893" y="102401"/>
                  <a:pt x="819336" y="85088"/>
                  <a:pt x="767166" y="100739"/>
                </a:cubicBezTo>
                <a:cubicBezTo>
                  <a:pt x="751518" y="105433"/>
                  <a:pt x="736169" y="111071"/>
                  <a:pt x="720671" y="116237"/>
                </a:cubicBezTo>
                <a:cubicBezTo>
                  <a:pt x="697073" y="131969"/>
                  <a:pt x="690458" y="135758"/>
                  <a:pt x="666427" y="154983"/>
                </a:cubicBezTo>
                <a:cubicBezTo>
                  <a:pt x="650674" y="167586"/>
                  <a:pt x="635857" y="181343"/>
                  <a:pt x="619932" y="193729"/>
                </a:cubicBezTo>
                <a:cubicBezTo>
                  <a:pt x="612581" y="199447"/>
                  <a:pt x="603756" y="203166"/>
                  <a:pt x="596685" y="209227"/>
                </a:cubicBezTo>
                <a:cubicBezTo>
                  <a:pt x="585591" y="218736"/>
                  <a:pt x="576997" y="230971"/>
                  <a:pt x="565688" y="240224"/>
                </a:cubicBezTo>
                <a:cubicBezTo>
                  <a:pt x="548491" y="254295"/>
                  <a:pt x="528514" y="264744"/>
                  <a:pt x="511444" y="278969"/>
                </a:cubicBezTo>
                <a:cubicBezTo>
                  <a:pt x="427898" y="348590"/>
                  <a:pt x="512530" y="291382"/>
                  <a:pt x="441702" y="340962"/>
                </a:cubicBezTo>
                <a:cubicBezTo>
                  <a:pt x="426442" y="351644"/>
                  <a:pt x="409752" y="360323"/>
                  <a:pt x="395207" y="371959"/>
                </a:cubicBezTo>
                <a:cubicBezTo>
                  <a:pt x="382292" y="382291"/>
                  <a:pt x="369837" y="393228"/>
                  <a:pt x="356461" y="402956"/>
                </a:cubicBezTo>
                <a:cubicBezTo>
                  <a:pt x="341397" y="413912"/>
                  <a:pt x="309966" y="433952"/>
                  <a:pt x="309966" y="433952"/>
                </a:cubicBezTo>
                <a:cubicBezTo>
                  <a:pt x="296589" y="474086"/>
                  <a:pt x="310895" y="442718"/>
                  <a:pt x="278970" y="480447"/>
                </a:cubicBezTo>
                <a:cubicBezTo>
                  <a:pt x="257603" y="505699"/>
                  <a:pt x="235325" y="530415"/>
                  <a:pt x="216976" y="557939"/>
                </a:cubicBezTo>
                <a:cubicBezTo>
                  <a:pt x="211810" y="565688"/>
                  <a:pt x="207440" y="574031"/>
                  <a:pt x="201478" y="581186"/>
                </a:cubicBezTo>
                <a:cubicBezTo>
                  <a:pt x="194462" y="589605"/>
                  <a:pt x="185980" y="596685"/>
                  <a:pt x="178231" y="604434"/>
                </a:cubicBezTo>
                <a:cubicBezTo>
                  <a:pt x="173065" y="617349"/>
                  <a:pt x="169889" y="631251"/>
                  <a:pt x="162732" y="643179"/>
                </a:cubicBezTo>
                <a:cubicBezTo>
                  <a:pt x="121049" y="712650"/>
                  <a:pt x="138989" y="649118"/>
                  <a:pt x="108488" y="728420"/>
                </a:cubicBezTo>
                <a:cubicBezTo>
                  <a:pt x="101737" y="745971"/>
                  <a:pt x="98393" y="764652"/>
                  <a:pt x="92990" y="782664"/>
                </a:cubicBezTo>
                <a:cubicBezTo>
                  <a:pt x="90643" y="790488"/>
                  <a:pt x="87390" y="798031"/>
                  <a:pt x="85241" y="805912"/>
                </a:cubicBezTo>
                <a:cubicBezTo>
                  <a:pt x="59029" y="902024"/>
                  <a:pt x="79828" y="837653"/>
                  <a:pt x="61993" y="891152"/>
                </a:cubicBezTo>
                <a:cubicBezTo>
                  <a:pt x="59410" y="906650"/>
                  <a:pt x="57139" y="922204"/>
                  <a:pt x="54244" y="937647"/>
                </a:cubicBezTo>
                <a:cubicBezTo>
                  <a:pt x="49390" y="963538"/>
                  <a:pt x="43077" y="989155"/>
                  <a:pt x="38746" y="1015139"/>
                </a:cubicBezTo>
                <a:cubicBezTo>
                  <a:pt x="35322" y="1035681"/>
                  <a:pt x="33580" y="1056468"/>
                  <a:pt x="30997" y="1077132"/>
                </a:cubicBezTo>
                <a:cubicBezTo>
                  <a:pt x="28414" y="1141708"/>
                  <a:pt x="26935" y="1206338"/>
                  <a:pt x="23248" y="1270861"/>
                </a:cubicBezTo>
                <a:cubicBezTo>
                  <a:pt x="21767" y="1296778"/>
                  <a:pt x="17169" y="1322447"/>
                  <a:pt x="15498" y="1348352"/>
                </a:cubicBezTo>
                <a:cubicBezTo>
                  <a:pt x="-4742" y="1662059"/>
                  <a:pt x="18515" y="1392658"/>
                  <a:pt x="0" y="1596325"/>
                </a:cubicBezTo>
                <a:cubicBezTo>
                  <a:pt x="650" y="1626220"/>
                  <a:pt x="853" y="1936370"/>
                  <a:pt x="15498" y="2053525"/>
                </a:cubicBezTo>
                <a:cubicBezTo>
                  <a:pt x="16511" y="2061631"/>
                  <a:pt x="20665" y="2069024"/>
                  <a:pt x="23248" y="2076773"/>
                </a:cubicBezTo>
                <a:cubicBezTo>
                  <a:pt x="25831" y="2100020"/>
                  <a:pt x="27152" y="2123443"/>
                  <a:pt x="30997" y="2146515"/>
                </a:cubicBezTo>
                <a:cubicBezTo>
                  <a:pt x="32340" y="2154572"/>
                  <a:pt x="36399" y="2161938"/>
                  <a:pt x="38746" y="2169762"/>
                </a:cubicBezTo>
                <a:cubicBezTo>
                  <a:pt x="44149" y="2187774"/>
                  <a:pt x="49078" y="2205925"/>
                  <a:pt x="54244" y="2224007"/>
                </a:cubicBezTo>
                <a:cubicBezTo>
                  <a:pt x="56827" y="2249837"/>
                  <a:pt x="59744" y="2275636"/>
                  <a:pt x="61993" y="2301498"/>
                </a:cubicBezTo>
                <a:cubicBezTo>
                  <a:pt x="64911" y="2335050"/>
                  <a:pt x="64747" y="2368931"/>
                  <a:pt x="69743" y="2402237"/>
                </a:cubicBezTo>
                <a:cubicBezTo>
                  <a:pt x="72533" y="2420834"/>
                  <a:pt x="80075" y="2438400"/>
                  <a:pt x="85241" y="2456481"/>
                </a:cubicBezTo>
                <a:cubicBezTo>
                  <a:pt x="86057" y="2462598"/>
                  <a:pt x="98607" y="2575893"/>
                  <a:pt x="108488" y="2611464"/>
                </a:cubicBezTo>
                <a:cubicBezTo>
                  <a:pt x="117891" y="2645316"/>
                  <a:pt x="129153" y="2678623"/>
                  <a:pt x="139485" y="2712203"/>
                </a:cubicBezTo>
                <a:cubicBezTo>
                  <a:pt x="142068" y="2732867"/>
                  <a:pt x="144067" y="2753613"/>
                  <a:pt x="147234" y="2774196"/>
                </a:cubicBezTo>
                <a:cubicBezTo>
                  <a:pt x="149237" y="2787214"/>
                  <a:pt x="153529" y="2799851"/>
                  <a:pt x="154983" y="2812942"/>
                </a:cubicBezTo>
                <a:cubicBezTo>
                  <a:pt x="158702" y="2846415"/>
                  <a:pt x="159381" y="2880169"/>
                  <a:pt x="162732" y="2913681"/>
                </a:cubicBezTo>
                <a:cubicBezTo>
                  <a:pt x="164031" y="2926669"/>
                  <a:pt x="174938" y="2998779"/>
                  <a:pt x="178231" y="3014420"/>
                </a:cubicBezTo>
                <a:cubicBezTo>
                  <a:pt x="185331" y="3048143"/>
                  <a:pt x="194529" y="3081405"/>
                  <a:pt x="201478" y="3115159"/>
                </a:cubicBezTo>
                <a:cubicBezTo>
                  <a:pt x="211444" y="3163564"/>
                  <a:pt x="238712" y="3306051"/>
                  <a:pt x="247973" y="3370881"/>
                </a:cubicBezTo>
                <a:cubicBezTo>
                  <a:pt x="264497" y="3486550"/>
                  <a:pt x="271807" y="3584796"/>
                  <a:pt x="286719" y="3704095"/>
                </a:cubicBezTo>
                <a:cubicBezTo>
                  <a:pt x="293515" y="3758467"/>
                  <a:pt x="302217" y="3812583"/>
                  <a:pt x="309966" y="3866827"/>
                </a:cubicBezTo>
                <a:cubicBezTo>
                  <a:pt x="315132" y="3952068"/>
                  <a:pt x="316968" y="4037576"/>
                  <a:pt x="325465" y="4122549"/>
                </a:cubicBezTo>
                <a:cubicBezTo>
                  <a:pt x="327336" y="4141261"/>
                  <a:pt x="337992" y="4158224"/>
                  <a:pt x="340963" y="4176793"/>
                </a:cubicBezTo>
                <a:cubicBezTo>
                  <a:pt x="378016" y="4408378"/>
                  <a:pt x="340476" y="4252336"/>
                  <a:pt x="364210" y="4347274"/>
                </a:cubicBezTo>
                <a:cubicBezTo>
                  <a:pt x="368224" y="4383398"/>
                  <a:pt x="368521" y="4414451"/>
                  <a:pt x="379709" y="4448013"/>
                </a:cubicBezTo>
                <a:cubicBezTo>
                  <a:pt x="384108" y="4461209"/>
                  <a:pt x="390041" y="4473844"/>
                  <a:pt x="395207" y="4486759"/>
                </a:cubicBezTo>
                <a:cubicBezTo>
                  <a:pt x="397790" y="4507423"/>
                  <a:pt x="401295" y="4527993"/>
                  <a:pt x="402956" y="4548752"/>
                </a:cubicBezTo>
                <a:cubicBezTo>
                  <a:pt x="411536" y="4655999"/>
                  <a:pt x="415801" y="4816119"/>
                  <a:pt x="418454" y="4912962"/>
                </a:cubicBezTo>
                <a:cubicBezTo>
                  <a:pt x="421497" y="5024022"/>
                  <a:pt x="421378" y="5135179"/>
                  <a:pt x="426204" y="5246176"/>
                </a:cubicBezTo>
                <a:cubicBezTo>
                  <a:pt x="426559" y="5254337"/>
                  <a:pt x="431972" y="5261499"/>
                  <a:pt x="433953" y="5269424"/>
                </a:cubicBezTo>
                <a:cubicBezTo>
                  <a:pt x="437147" y="5282202"/>
                  <a:pt x="438740" y="5295336"/>
                  <a:pt x="441702" y="5308169"/>
                </a:cubicBezTo>
                <a:cubicBezTo>
                  <a:pt x="446492" y="5328924"/>
                  <a:pt x="450465" y="5349955"/>
                  <a:pt x="457200" y="5370162"/>
                </a:cubicBezTo>
                <a:cubicBezTo>
                  <a:pt x="459783" y="5377911"/>
                  <a:pt x="460746" y="5386406"/>
                  <a:pt x="464949" y="5393410"/>
                </a:cubicBezTo>
                <a:cubicBezTo>
                  <a:pt x="468708" y="5399675"/>
                  <a:pt x="475282" y="5403742"/>
                  <a:pt x="480448" y="5408908"/>
                </a:cubicBezTo>
                <a:cubicBezTo>
                  <a:pt x="483031" y="5416657"/>
                  <a:pt x="484979" y="5424648"/>
                  <a:pt x="488197" y="5432156"/>
                </a:cubicBezTo>
                <a:cubicBezTo>
                  <a:pt x="496094" y="5450582"/>
                  <a:pt x="516445" y="5487202"/>
                  <a:pt x="526943" y="5501898"/>
                </a:cubicBezTo>
                <a:cubicBezTo>
                  <a:pt x="544061" y="5525863"/>
                  <a:pt x="563230" y="5548296"/>
                  <a:pt x="581187" y="5571640"/>
                </a:cubicBezTo>
                <a:cubicBezTo>
                  <a:pt x="589062" y="5581877"/>
                  <a:pt x="597270" y="5591891"/>
                  <a:pt x="604434" y="5602637"/>
                </a:cubicBezTo>
                <a:cubicBezTo>
                  <a:pt x="679296" y="5714930"/>
                  <a:pt x="631175" y="5652626"/>
                  <a:pt x="759417" y="5780868"/>
                </a:cubicBezTo>
                <a:cubicBezTo>
                  <a:pt x="767166" y="5788617"/>
                  <a:pt x="773547" y="5798036"/>
                  <a:pt x="782665" y="5804115"/>
                </a:cubicBezTo>
                <a:cubicBezTo>
                  <a:pt x="813661" y="5824779"/>
                  <a:pt x="845422" y="5844341"/>
                  <a:pt x="875654" y="5866108"/>
                </a:cubicBezTo>
                <a:cubicBezTo>
                  <a:pt x="910035" y="5890862"/>
                  <a:pt x="939468" y="5922830"/>
                  <a:pt x="976393" y="5943600"/>
                </a:cubicBezTo>
                <a:cubicBezTo>
                  <a:pt x="1017722" y="5966847"/>
                  <a:pt x="1059996" y="5988490"/>
                  <a:pt x="1100380" y="6013342"/>
                </a:cubicBezTo>
                <a:cubicBezTo>
                  <a:pt x="1127233" y="6029867"/>
                  <a:pt x="1150390" y="6052128"/>
                  <a:pt x="1177871" y="6067586"/>
                </a:cubicBezTo>
                <a:cubicBezTo>
                  <a:pt x="1192110" y="6075595"/>
                  <a:pt x="1209350" y="6076650"/>
                  <a:pt x="1224366" y="6083085"/>
                </a:cubicBezTo>
                <a:cubicBezTo>
                  <a:pt x="1263666" y="6099928"/>
                  <a:pt x="1301613" y="6119783"/>
                  <a:pt x="1340604" y="6137329"/>
                </a:cubicBezTo>
                <a:cubicBezTo>
                  <a:pt x="1353289" y="6143037"/>
                  <a:pt x="1365909" y="6149243"/>
                  <a:pt x="1379349" y="6152827"/>
                </a:cubicBezTo>
                <a:cubicBezTo>
                  <a:pt x="1410314" y="6161084"/>
                  <a:pt x="1467798" y="6170151"/>
                  <a:pt x="1503336" y="6176074"/>
                </a:cubicBezTo>
                <a:cubicBezTo>
                  <a:pt x="1518834" y="6181240"/>
                  <a:pt x="1533774" y="6188562"/>
                  <a:pt x="1549831" y="6191573"/>
                </a:cubicBezTo>
                <a:cubicBezTo>
                  <a:pt x="1575346" y="6196357"/>
                  <a:pt x="1601372" y="6200023"/>
                  <a:pt x="1627322" y="6199322"/>
                </a:cubicBezTo>
                <a:cubicBezTo>
                  <a:pt x="1817046" y="6194194"/>
                  <a:pt x="1796535" y="6186888"/>
                  <a:pt x="1945037" y="6168325"/>
                </a:cubicBezTo>
                <a:cubicBezTo>
                  <a:pt x="1991457" y="6162522"/>
                  <a:pt x="2084522" y="6152827"/>
                  <a:pt x="2084522" y="6152827"/>
                </a:cubicBezTo>
                <a:cubicBezTo>
                  <a:pt x="2123334" y="6143124"/>
                  <a:pt x="2123691" y="6143401"/>
                  <a:pt x="2169763" y="6129579"/>
                </a:cubicBezTo>
                <a:cubicBezTo>
                  <a:pt x="2177587" y="6127232"/>
                  <a:pt x="2185362" y="6124698"/>
                  <a:pt x="2193010" y="6121830"/>
                </a:cubicBezTo>
                <a:cubicBezTo>
                  <a:pt x="2206035" y="6116946"/>
                  <a:pt x="2218432" y="6110329"/>
                  <a:pt x="2231756" y="6106332"/>
                </a:cubicBezTo>
                <a:cubicBezTo>
                  <a:pt x="2244372" y="6102547"/>
                  <a:pt x="2257645" y="6101440"/>
                  <a:pt x="2270502" y="6098583"/>
                </a:cubicBezTo>
                <a:cubicBezTo>
                  <a:pt x="2280898" y="6096273"/>
                  <a:pt x="2291102" y="6093144"/>
                  <a:pt x="2301498" y="6090834"/>
                </a:cubicBezTo>
                <a:cubicBezTo>
                  <a:pt x="2314355" y="6087977"/>
                  <a:pt x="2327655" y="6086958"/>
                  <a:pt x="2340244" y="6083085"/>
                </a:cubicBezTo>
                <a:cubicBezTo>
                  <a:pt x="2361338" y="6076595"/>
                  <a:pt x="2381496" y="6067379"/>
                  <a:pt x="2402237" y="6059837"/>
                </a:cubicBezTo>
                <a:cubicBezTo>
                  <a:pt x="2422084" y="6052620"/>
                  <a:pt x="2466529" y="6039419"/>
                  <a:pt x="2479729" y="6036590"/>
                </a:cubicBezTo>
                <a:cubicBezTo>
                  <a:pt x="2497588" y="6032763"/>
                  <a:pt x="2515892" y="6031423"/>
                  <a:pt x="2533973" y="6028840"/>
                </a:cubicBezTo>
                <a:cubicBezTo>
                  <a:pt x="2557220" y="6021091"/>
                  <a:pt x="2579794" y="6010909"/>
                  <a:pt x="2603715" y="6005593"/>
                </a:cubicBezTo>
                <a:cubicBezTo>
                  <a:pt x="2649534" y="5995411"/>
                  <a:pt x="2673253" y="5994072"/>
                  <a:pt x="2712204" y="5974596"/>
                </a:cubicBezTo>
                <a:cubicBezTo>
                  <a:pt x="2728593" y="5966402"/>
                  <a:pt x="2752414" y="5944622"/>
                  <a:pt x="2766448" y="5935851"/>
                </a:cubicBezTo>
                <a:cubicBezTo>
                  <a:pt x="2776244" y="5929729"/>
                  <a:pt x="2787346" y="5925962"/>
                  <a:pt x="2797444" y="5920352"/>
                </a:cubicBezTo>
                <a:cubicBezTo>
                  <a:pt x="2810610" y="5913037"/>
                  <a:pt x="2823418" y="5905088"/>
                  <a:pt x="2836190" y="5897105"/>
                </a:cubicBezTo>
                <a:cubicBezTo>
                  <a:pt x="2844088" y="5892169"/>
                  <a:pt x="2852852" y="5888192"/>
                  <a:pt x="2859437" y="5881607"/>
                </a:cubicBezTo>
                <a:cubicBezTo>
                  <a:pt x="2900834" y="5840210"/>
                  <a:pt x="2861882" y="5851283"/>
                  <a:pt x="2929180" y="5819613"/>
                </a:cubicBezTo>
                <a:cubicBezTo>
                  <a:pt x="2956536" y="5806740"/>
                  <a:pt x="2986349" y="5799846"/>
                  <a:pt x="3014420" y="5788617"/>
                </a:cubicBezTo>
                <a:cubicBezTo>
                  <a:pt x="3025146" y="5784327"/>
                  <a:pt x="3034861" y="5777810"/>
                  <a:pt x="3045417" y="5773118"/>
                </a:cubicBezTo>
                <a:cubicBezTo>
                  <a:pt x="3077761" y="5758743"/>
                  <a:pt x="3096299" y="5753575"/>
                  <a:pt x="3130658" y="5742122"/>
                </a:cubicBezTo>
                <a:cubicBezTo>
                  <a:pt x="3145316" y="5683487"/>
                  <a:pt x="3129045" y="5732479"/>
                  <a:pt x="3177153" y="5656881"/>
                </a:cubicBezTo>
                <a:cubicBezTo>
                  <a:pt x="3187787" y="5640170"/>
                  <a:pt x="3193523" y="5617263"/>
                  <a:pt x="3208149" y="5602637"/>
                </a:cubicBezTo>
                <a:cubicBezTo>
                  <a:pt x="3214735" y="5596051"/>
                  <a:pt x="3223648" y="5592305"/>
                  <a:pt x="3231397" y="5587139"/>
                </a:cubicBezTo>
                <a:cubicBezTo>
                  <a:pt x="3239146" y="5576807"/>
                  <a:pt x="3247480" y="5566888"/>
                  <a:pt x="3254644" y="5556142"/>
                </a:cubicBezTo>
                <a:cubicBezTo>
                  <a:pt x="3262999" y="5543610"/>
                  <a:pt x="3266635" y="5527402"/>
                  <a:pt x="3277892" y="5517396"/>
                </a:cubicBezTo>
                <a:cubicBezTo>
                  <a:pt x="3290843" y="5505884"/>
                  <a:pt x="3309240" y="5502564"/>
                  <a:pt x="3324387" y="5494149"/>
                </a:cubicBezTo>
                <a:cubicBezTo>
                  <a:pt x="3332528" y="5489626"/>
                  <a:pt x="3339885" y="5483817"/>
                  <a:pt x="3347634" y="5478651"/>
                </a:cubicBezTo>
                <a:cubicBezTo>
                  <a:pt x="3387725" y="5425194"/>
                  <a:pt x="3351960" y="5465719"/>
                  <a:pt x="3417376" y="5416657"/>
                </a:cubicBezTo>
                <a:cubicBezTo>
                  <a:pt x="3430337" y="5406936"/>
                  <a:pt x="3438426" y="5389453"/>
                  <a:pt x="3456122" y="5385661"/>
                </a:cubicBezTo>
                <a:cubicBezTo>
                  <a:pt x="3484020" y="5379683"/>
                  <a:pt x="3512949" y="5380495"/>
                  <a:pt x="3541363" y="5377912"/>
                </a:cubicBezTo>
                <a:cubicBezTo>
                  <a:pt x="3546529" y="5372746"/>
                  <a:pt x="3552297" y="5368118"/>
                  <a:pt x="3556861" y="5362413"/>
                </a:cubicBezTo>
                <a:cubicBezTo>
                  <a:pt x="3603362" y="5304285"/>
                  <a:pt x="3566242" y="5294302"/>
                  <a:pt x="3533614" y="5184183"/>
                </a:cubicBezTo>
                <a:cubicBezTo>
                  <a:pt x="3528025" y="5165322"/>
                  <a:pt x="3517672" y="5148204"/>
                  <a:pt x="3510366" y="5129939"/>
                </a:cubicBezTo>
                <a:cubicBezTo>
                  <a:pt x="3507332" y="5122355"/>
                  <a:pt x="3502617" y="5106691"/>
                  <a:pt x="3502617" y="510669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" name="Freeform 6"/>
          <p:cNvSpPr/>
          <p:nvPr/>
        </p:nvSpPr>
        <p:spPr>
          <a:xfrm rot="11823892">
            <a:off x="3377845" y="3658591"/>
            <a:ext cx="1229379" cy="908742"/>
          </a:xfrm>
          <a:custGeom>
            <a:avLst/>
            <a:gdLst>
              <a:gd name="connsiteX0" fmla="*/ 1003300 w 1446009"/>
              <a:gd name="connsiteY0" fmla="*/ 1460500 h 1460500"/>
              <a:gd name="connsiteX1" fmla="*/ 1117600 w 1446009"/>
              <a:gd name="connsiteY1" fmla="*/ 1231900 h 1460500"/>
              <a:gd name="connsiteX2" fmla="*/ 1397000 w 1446009"/>
              <a:gd name="connsiteY2" fmla="*/ 279400 h 1460500"/>
              <a:gd name="connsiteX3" fmla="*/ 0 w 1446009"/>
              <a:gd name="connsiteY3" fmla="*/ 0 h 1460500"/>
              <a:gd name="connsiteX0" fmla="*/ 1003300 w 1119769"/>
              <a:gd name="connsiteY0" fmla="*/ 1460500 h 1460500"/>
              <a:gd name="connsiteX1" fmla="*/ 1117600 w 1119769"/>
              <a:gd name="connsiteY1" fmla="*/ 1231900 h 1460500"/>
              <a:gd name="connsiteX2" fmla="*/ 890582 w 1119769"/>
              <a:gd name="connsiteY2" fmla="*/ 793546 h 1460500"/>
              <a:gd name="connsiteX3" fmla="*/ 0 w 1119769"/>
              <a:gd name="connsiteY3" fmla="*/ 0 h 1460500"/>
              <a:gd name="connsiteX0" fmla="*/ 1112910 w 1229379"/>
              <a:gd name="connsiteY0" fmla="*/ 908742 h 908742"/>
              <a:gd name="connsiteX1" fmla="*/ 1227210 w 1229379"/>
              <a:gd name="connsiteY1" fmla="*/ 680142 h 908742"/>
              <a:gd name="connsiteX2" fmla="*/ 1000192 w 1229379"/>
              <a:gd name="connsiteY2" fmla="*/ 241788 h 908742"/>
              <a:gd name="connsiteX3" fmla="*/ 0 w 1229379"/>
              <a:gd name="connsiteY3" fmla="*/ 0 h 90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9379" h="908742">
                <a:moveTo>
                  <a:pt x="1112910" y="908742"/>
                </a:moveTo>
                <a:cubicBezTo>
                  <a:pt x="1137251" y="892867"/>
                  <a:pt x="1245996" y="791301"/>
                  <a:pt x="1227210" y="680142"/>
                </a:cubicBezTo>
                <a:cubicBezTo>
                  <a:pt x="1208424" y="568983"/>
                  <a:pt x="1204727" y="355145"/>
                  <a:pt x="1000192" y="241788"/>
                </a:cubicBezTo>
                <a:cubicBezTo>
                  <a:pt x="795657" y="128431"/>
                  <a:pt x="605366" y="37041"/>
                  <a:pt x="0" y="0"/>
                </a:cubicBezTo>
              </a:path>
            </a:pathLst>
          </a:custGeom>
          <a:noFill/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/>
          <p:cNvSpPr/>
          <p:nvPr/>
        </p:nvSpPr>
        <p:spPr>
          <a:xfrm>
            <a:off x="0" y="6560480"/>
            <a:ext cx="9144000" cy="33265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TextBox 8"/>
          <p:cNvSpPr txBox="1"/>
          <p:nvPr/>
        </p:nvSpPr>
        <p:spPr>
          <a:xfrm>
            <a:off x="1746200" y="13777"/>
            <a:ext cx="6245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800" b="1">
                <a:solidFill>
                  <a:schemeClr val="tx1"/>
                </a:solidFill>
                <a:latin typeface="Futura Md BT" panose="020B0602020204020303" pitchFamily="34" charset="0"/>
              </a:defRPr>
            </a:lvl1pPr>
          </a:lstStyle>
          <a:p>
            <a:r>
              <a:rPr lang="en-ZA" dirty="0" smtClean="0">
                <a:solidFill>
                  <a:schemeClr val="bg1"/>
                </a:solidFill>
              </a:rPr>
              <a:t>IUA 5 &amp; 6:  Desktop node EWR</a:t>
            </a:r>
            <a:endParaRPr lang="en-ZA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634341"/>
              </p:ext>
            </p:extLst>
          </p:nvPr>
        </p:nvGraphicFramePr>
        <p:xfrm>
          <a:off x="2819400" y="702799"/>
          <a:ext cx="6217955" cy="256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1640"/>
                <a:gridCol w="868680"/>
                <a:gridCol w="1828800"/>
                <a:gridCol w="1828835"/>
              </a:tblGrid>
              <a:tr h="11027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NODE</a:t>
                      </a:r>
                      <a:endParaRPr lang="en-ZA" sz="2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</a:t>
                      </a:r>
                      <a:endParaRPr lang="en-ZA" sz="2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%nMAR (low)</a:t>
                      </a:r>
                      <a:endParaRPr lang="en-ZA" sz="2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%nMAR (tot)</a:t>
                      </a:r>
                      <a:endParaRPr lang="en-ZA" sz="2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B81F-00189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B81F-00203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ZA" sz="2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n-ZA" sz="2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B81G-00164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B81H-00162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B81H-00171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ZA" sz="2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B81J-00187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279294"/>
              </p:ext>
            </p:extLst>
          </p:nvPr>
        </p:nvGraphicFramePr>
        <p:xfrm>
          <a:off x="0" y="5180607"/>
          <a:ext cx="5181600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7840"/>
                <a:gridCol w="777240"/>
                <a:gridCol w="1264920"/>
                <a:gridCol w="1371600"/>
              </a:tblGrid>
              <a:tr h="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NODE</a:t>
                      </a:r>
                      <a:endParaRPr lang="en-ZA" sz="2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</a:t>
                      </a:r>
                      <a:endParaRPr lang="en-ZA" sz="2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%nMAR (low)</a:t>
                      </a:r>
                      <a:endParaRPr lang="en-ZA" sz="2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%nMAR (tot)</a:t>
                      </a:r>
                      <a:endParaRPr lang="en-ZA" sz="2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B81F-00228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B81F-00232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8112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Delana\AppData\Local\Microsoft\Windows Live Mail\WLMDSS.tmp\WLM4A9F.tmp\pes-n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t="18178" r="66333" b="27843"/>
          <a:stretch/>
        </p:blipFill>
        <p:spPr bwMode="auto">
          <a:xfrm>
            <a:off x="0" y="1280161"/>
            <a:ext cx="3896215" cy="463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627832" y="1407468"/>
            <a:ext cx="3499770" cy="4789927"/>
          </a:xfrm>
          <a:custGeom>
            <a:avLst/>
            <a:gdLst>
              <a:gd name="connsiteX0" fmla="*/ 2942934 w 3498661"/>
              <a:gd name="connsiteY0" fmla="*/ 21282 h 4574826"/>
              <a:gd name="connsiteX1" fmla="*/ 3000084 w 3498661"/>
              <a:gd name="connsiteY1" fmla="*/ 287982 h 4574826"/>
              <a:gd name="connsiteX2" fmla="*/ 3190584 w 3498661"/>
              <a:gd name="connsiteY2" fmla="*/ 573732 h 4574826"/>
              <a:gd name="connsiteX3" fmla="*/ 3152484 w 3498661"/>
              <a:gd name="connsiteY3" fmla="*/ 859482 h 4574826"/>
              <a:gd name="connsiteX4" fmla="*/ 3142959 w 3498661"/>
              <a:gd name="connsiteY4" fmla="*/ 1097607 h 4574826"/>
              <a:gd name="connsiteX5" fmla="*/ 3076284 w 3498661"/>
              <a:gd name="connsiteY5" fmla="*/ 1364307 h 4574826"/>
              <a:gd name="connsiteX6" fmla="*/ 2971509 w 3498661"/>
              <a:gd name="connsiteY6" fmla="*/ 1497657 h 4574826"/>
              <a:gd name="connsiteX7" fmla="*/ 2628609 w 3498661"/>
              <a:gd name="connsiteY7" fmla="*/ 1840557 h 4574826"/>
              <a:gd name="connsiteX8" fmla="*/ 2476209 w 3498661"/>
              <a:gd name="connsiteY8" fmla="*/ 2040582 h 4574826"/>
              <a:gd name="connsiteX9" fmla="*/ 2371434 w 3498661"/>
              <a:gd name="connsiteY9" fmla="*/ 2297757 h 4574826"/>
              <a:gd name="connsiteX10" fmla="*/ 2466684 w 3498661"/>
              <a:gd name="connsiteY10" fmla="*/ 2450157 h 4574826"/>
              <a:gd name="connsiteX11" fmla="*/ 2571459 w 3498661"/>
              <a:gd name="connsiteY11" fmla="*/ 2631132 h 4574826"/>
              <a:gd name="connsiteX12" fmla="*/ 2485734 w 3498661"/>
              <a:gd name="connsiteY12" fmla="*/ 2754957 h 4574826"/>
              <a:gd name="connsiteX13" fmla="*/ 2361909 w 3498661"/>
              <a:gd name="connsiteY13" fmla="*/ 2907357 h 4574826"/>
              <a:gd name="connsiteX14" fmla="*/ 2161884 w 3498661"/>
              <a:gd name="connsiteY14" fmla="*/ 3050232 h 4574826"/>
              <a:gd name="connsiteX15" fmla="*/ 1971384 w 3498661"/>
              <a:gd name="connsiteY15" fmla="*/ 3259782 h 4574826"/>
              <a:gd name="connsiteX16" fmla="*/ 1914234 w 3498661"/>
              <a:gd name="connsiteY16" fmla="*/ 3345507 h 4574826"/>
              <a:gd name="connsiteX17" fmla="*/ 1771359 w 3498661"/>
              <a:gd name="connsiteY17" fmla="*/ 3459807 h 4574826"/>
              <a:gd name="connsiteX18" fmla="*/ 1723734 w 3498661"/>
              <a:gd name="connsiteY18" fmla="*/ 3545532 h 4574826"/>
              <a:gd name="connsiteX19" fmla="*/ 1561809 w 3498661"/>
              <a:gd name="connsiteY19" fmla="*/ 3602682 h 4574826"/>
              <a:gd name="connsiteX20" fmla="*/ 1342734 w 3498661"/>
              <a:gd name="connsiteY20" fmla="*/ 3669357 h 4574826"/>
              <a:gd name="connsiteX21" fmla="*/ 1047459 w 3498661"/>
              <a:gd name="connsiteY21" fmla="*/ 3612207 h 4574826"/>
              <a:gd name="connsiteX22" fmla="*/ 895059 w 3498661"/>
              <a:gd name="connsiteY22" fmla="*/ 3755082 h 4574826"/>
              <a:gd name="connsiteX23" fmla="*/ 790284 w 3498661"/>
              <a:gd name="connsiteY23" fmla="*/ 3907482 h 4574826"/>
              <a:gd name="connsiteX24" fmla="*/ 637884 w 3498661"/>
              <a:gd name="connsiteY24" fmla="*/ 4078932 h 4574826"/>
              <a:gd name="connsiteX25" fmla="*/ 466434 w 3498661"/>
              <a:gd name="connsiteY25" fmla="*/ 4307532 h 4574826"/>
              <a:gd name="connsiteX26" fmla="*/ 304509 w 3498661"/>
              <a:gd name="connsiteY26" fmla="*/ 4412307 h 4574826"/>
              <a:gd name="connsiteX27" fmla="*/ 9234 w 3498661"/>
              <a:gd name="connsiteY27" fmla="*/ 4507557 h 4574826"/>
              <a:gd name="connsiteX28" fmla="*/ 152109 w 3498661"/>
              <a:gd name="connsiteY28" fmla="*/ 4574232 h 4574826"/>
              <a:gd name="connsiteX29" fmla="*/ 895059 w 3498661"/>
              <a:gd name="connsiteY29" fmla="*/ 4469457 h 4574826"/>
              <a:gd name="connsiteX30" fmla="*/ 1495134 w 3498661"/>
              <a:gd name="connsiteY30" fmla="*/ 4459932 h 4574826"/>
              <a:gd name="connsiteX31" fmla="*/ 2114259 w 3498661"/>
              <a:gd name="connsiteY31" fmla="*/ 4545657 h 4574826"/>
              <a:gd name="connsiteX32" fmla="*/ 2676234 w 3498661"/>
              <a:gd name="connsiteY32" fmla="*/ 4545657 h 4574826"/>
              <a:gd name="connsiteX33" fmla="*/ 3190584 w 3498661"/>
              <a:gd name="connsiteY33" fmla="*/ 4545657 h 4574826"/>
              <a:gd name="connsiteX34" fmla="*/ 3400134 w 3498661"/>
              <a:gd name="connsiteY34" fmla="*/ 4193232 h 4574826"/>
              <a:gd name="connsiteX35" fmla="*/ 3485859 w 3498661"/>
              <a:gd name="connsiteY35" fmla="*/ 3374082 h 4574826"/>
              <a:gd name="connsiteX36" fmla="*/ 3495384 w 3498661"/>
              <a:gd name="connsiteY36" fmla="*/ 2564457 h 4574826"/>
              <a:gd name="connsiteX37" fmla="*/ 3457284 w 3498661"/>
              <a:gd name="connsiteY37" fmla="*/ 1907232 h 4574826"/>
              <a:gd name="connsiteX38" fmla="*/ 3485859 w 3498661"/>
              <a:gd name="connsiteY38" fmla="*/ 1040457 h 4574826"/>
              <a:gd name="connsiteX39" fmla="*/ 3400134 w 3498661"/>
              <a:gd name="connsiteY39" fmla="*/ 173682 h 4574826"/>
              <a:gd name="connsiteX40" fmla="*/ 3257259 w 3498661"/>
              <a:gd name="connsiteY40" fmla="*/ 30807 h 4574826"/>
              <a:gd name="connsiteX41" fmla="*/ 2942934 w 3498661"/>
              <a:gd name="connsiteY41" fmla="*/ 21282 h 4574826"/>
              <a:gd name="connsiteX0" fmla="*/ 2944043 w 3499770"/>
              <a:gd name="connsiteY0" fmla="*/ 21282 h 4788326"/>
              <a:gd name="connsiteX1" fmla="*/ 3001193 w 3499770"/>
              <a:gd name="connsiteY1" fmla="*/ 287982 h 4788326"/>
              <a:gd name="connsiteX2" fmla="*/ 3191693 w 3499770"/>
              <a:gd name="connsiteY2" fmla="*/ 573732 h 4788326"/>
              <a:gd name="connsiteX3" fmla="*/ 3153593 w 3499770"/>
              <a:gd name="connsiteY3" fmla="*/ 859482 h 4788326"/>
              <a:gd name="connsiteX4" fmla="*/ 3144068 w 3499770"/>
              <a:gd name="connsiteY4" fmla="*/ 1097607 h 4788326"/>
              <a:gd name="connsiteX5" fmla="*/ 3077393 w 3499770"/>
              <a:gd name="connsiteY5" fmla="*/ 1364307 h 4788326"/>
              <a:gd name="connsiteX6" fmla="*/ 2972618 w 3499770"/>
              <a:gd name="connsiteY6" fmla="*/ 1497657 h 4788326"/>
              <a:gd name="connsiteX7" fmla="*/ 2629718 w 3499770"/>
              <a:gd name="connsiteY7" fmla="*/ 1840557 h 4788326"/>
              <a:gd name="connsiteX8" fmla="*/ 2477318 w 3499770"/>
              <a:gd name="connsiteY8" fmla="*/ 2040582 h 4788326"/>
              <a:gd name="connsiteX9" fmla="*/ 2372543 w 3499770"/>
              <a:gd name="connsiteY9" fmla="*/ 2297757 h 4788326"/>
              <a:gd name="connsiteX10" fmla="*/ 2467793 w 3499770"/>
              <a:gd name="connsiteY10" fmla="*/ 2450157 h 4788326"/>
              <a:gd name="connsiteX11" fmla="*/ 2572568 w 3499770"/>
              <a:gd name="connsiteY11" fmla="*/ 2631132 h 4788326"/>
              <a:gd name="connsiteX12" fmla="*/ 2486843 w 3499770"/>
              <a:gd name="connsiteY12" fmla="*/ 2754957 h 4788326"/>
              <a:gd name="connsiteX13" fmla="*/ 2363018 w 3499770"/>
              <a:gd name="connsiteY13" fmla="*/ 2907357 h 4788326"/>
              <a:gd name="connsiteX14" fmla="*/ 2162993 w 3499770"/>
              <a:gd name="connsiteY14" fmla="*/ 3050232 h 4788326"/>
              <a:gd name="connsiteX15" fmla="*/ 1972493 w 3499770"/>
              <a:gd name="connsiteY15" fmla="*/ 3259782 h 4788326"/>
              <a:gd name="connsiteX16" fmla="*/ 1915343 w 3499770"/>
              <a:gd name="connsiteY16" fmla="*/ 3345507 h 4788326"/>
              <a:gd name="connsiteX17" fmla="*/ 1772468 w 3499770"/>
              <a:gd name="connsiteY17" fmla="*/ 3459807 h 4788326"/>
              <a:gd name="connsiteX18" fmla="*/ 1724843 w 3499770"/>
              <a:gd name="connsiteY18" fmla="*/ 3545532 h 4788326"/>
              <a:gd name="connsiteX19" fmla="*/ 1562918 w 3499770"/>
              <a:gd name="connsiteY19" fmla="*/ 3602682 h 4788326"/>
              <a:gd name="connsiteX20" fmla="*/ 1343843 w 3499770"/>
              <a:gd name="connsiteY20" fmla="*/ 3669357 h 4788326"/>
              <a:gd name="connsiteX21" fmla="*/ 1048568 w 3499770"/>
              <a:gd name="connsiteY21" fmla="*/ 3612207 h 4788326"/>
              <a:gd name="connsiteX22" fmla="*/ 896168 w 3499770"/>
              <a:gd name="connsiteY22" fmla="*/ 3755082 h 4788326"/>
              <a:gd name="connsiteX23" fmla="*/ 791393 w 3499770"/>
              <a:gd name="connsiteY23" fmla="*/ 3907482 h 4788326"/>
              <a:gd name="connsiteX24" fmla="*/ 638993 w 3499770"/>
              <a:gd name="connsiteY24" fmla="*/ 4078932 h 4788326"/>
              <a:gd name="connsiteX25" fmla="*/ 467543 w 3499770"/>
              <a:gd name="connsiteY25" fmla="*/ 4307532 h 4788326"/>
              <a:gd name="connsiteX26" fmla="*/ 305618 w 3499770"/>
              <a:gd name="connsiteY26" fmla="*/ 4412307 h 4788326"/>
              <a:gd name="connsiteX27" fmla="*/ 10343 w 3499770"/>
              <a:gd name="connsiteY27" fmla="*/ 4507557 h 4788326"/>
              <a:gd name="connsiteX28" fmla="*/ 153218 w 3499770"/>
              <a:gd name="connsiteY28" fmla="*/ 4574232 h 4788326"/>
              <a:gd name="connsiteX29" fmla="*/ 946968 w 3499770"/>
              <a:gd name="connsiteY29" fmla="*/ 4786957 h 4788326"/>
              <a:gd name="connsiteX30" fmla="*/ 1496243 w 3499770"/>
              <a:gd name="connsiteY30" fmla="*/ 4459932 h 4788326"/>
              <a:gd name="connsiteX31" fmla="*/ 2115368 w 3499770"/>
              <a:gd name="connsiteY31" fmla="*/ 4545657 h 4788326"/>
              <a:gd name="connsiteX32" fmla="*/ 2677343 w 3499770"/>
              <a:gd name="connsiteY32" fmla="*/ 4545657 h 4788326"/>
              <a:gd name="connsiteX33" fmla="*/ 3191693 w 3499770"/>
              <a:gd name="connsiteY33" fmla="*/ 4545657 h 4788326"/>
              <a:gd name="connsiteX34" fmla="*/ 3401243 w 3499770"/>
              <a:gd name="connsiteY34" fmla="*/ 4193232 h 4788326"/>
              <a:gd name="connsiteX35" fmla="*/ 3486968 w 3499770"/>
              <a:gd name="connsiteY35" fmla="*/ 3374082 h 4788326"/>
              <a:gd name="connsiteX36" fmla="*/ 3496493 w 3499770"/>
              <a:gd name="connsiteY36" fmla="*/ 2564457 h 4788326"/>
              <a:gd name="connsiteX37" fmla="*/ 3458393 w 3499770"/>
              <a:gd name="connsiteY37" fmla="*/ 1907232 h 4788326"/>
              <a:gd name="connsiteX38" fmla="*/ 3486968 w 3499770"/>
              <a:gd name="connsiteY38" fmla="*/ 1040457 h 4788326"/>
              <a:gd name="connsiteX39" fmla="*/ 3401243 w 3499770"/>
              <a:gd name="connsiteY39" fmla="*/ 173682 h 4788326"/>
              <a:gd name="connsiteX40" fmla="*/ 3258368 w 3499770"/>
              <a:gd name="connsiteY40" fmla="*/ 30807 h 4788326"/>
              <a:gd name="connsiteX41" fmla="*/ 2944043 w 3499770"/>
              <a:gd name="connsiteY41" fmla="*/ 21282 h 4788326"/>
              <a:gd name="connsiteX0" fmla="*/ 2944043 w 3499770"/>
              <a:gd name="connsiteY0" fmla="*/ 21282 h 4789927"/>
              <a:gd name="connsiteX1" fmla="*/ 3001193 w 3499770"/>
              <a:gd name="connsiteY1" fmla="*/ 287982 h 4789927"/>
              <a:gd name="connsiteX2" fmla="*/ 3191693 w 3499770"/>
              <a:gd name="connsiteY2" fmla="*/ 573732 h 4789927"/>
              <a:gd name="connsiteX3" fmla="*/ 3153593 w 3499770"/>
              <a:gd name="connsiteY3" fmla="*/ 859482 h 4789927"/>
              <a:gd name="connsiteX4" fmla="*/ 3144068 w 3499770"/>
              <a:gd name="connsiteY4" fmla="*/ 1097607 h 4789927"/>
              <a:gd name="connsiteX5" fmla="*/ 3077393 w 3499770"/>
              <a:gd name="connsiteY5" fmla="*/ 1364307 h 4789927"/>
              <a:gd name="connsiteX6" fmla="*/ 2972618 w 3499770"/>
              <a:gd name="connsiteY6" fmla="*/ 1497657 h 4789927"/>
              <a:gd name="connsiteX7" fmla="*/ 2629718 w 3499770"/>
              <a:gd name="connsiteY7" fmla="*/ 1840557 h 4789927"/>
              <a:gd name="connsiteX8" fmla="*/ 2477318 w 3499770"/>
              <a:gd name="connsiteY8" fmla="*/ 2040582 h 4789927"/>
              <a:gd name="connsiteX9" fmla="*/ 2372543 w 3499770"/>
              <a:gd name="connsiteY9" fmla="*/ 2297757 h 4789927"/>
              <a:gd name="connsiteX10" fmla="*/ 2467793 w 3499770"/>
              <a:gd name="connsiteY10" fmla="*/ 2450157 h 4789927"/>
              <a:gd name="connsiteX11" fmla="*/ 2572568 w 3499770"/>
              <a:gd name="connsiteY11" fmla="*/ 2631132 h 4789927"/>
              <a:gd name="connsiteX12" fmla="*/ 2486843 w 3499770"/>
              <a:gd name="connsiteY12" fmla="*/ 2754957 h 4789927"/>
              <a:gd name="connsiteX13" fmla="*/ 2363018 w 3499770"/>
              <a:gd name="connsiteY13" fmla="*/ 2907357 h 4789927"/>
              <a:gd name="connsiteX14" fmla="*/ 2162993 w 3499770"/>
              <a:gd name="connsiteY14" fmla="*/ 3050232 h 4789927"/>
              <a:gd name="connsiteX15" fmla="*/ 1972493 w 3499770"/>
              <a:gd name="connsiteY15" fmla="*/ 3259782 h 4789927"/>
              <a:gd name="connsiteX16" fmla="*/ 1915343 w 3499770"/>
              <a:gd name="connsiteY16" fmla="*/ 3345507 h 4789927"/>
              <a:gd name="connsiteX17" fmla="*/ 1772468 w 3499770"/>
              <a:gd name="connsiteY17" fmla="*/ 3459807 h 4789927"/>
              <a:gd name="connsiteX18" fmla="*/ 1724843 w 3499770"/>
              <a:gd name="connsiteY18" fmla="*/ 3545532 h 4789927"/>
              <a:gd name="connsiteX19" fmla="*/ 1562918 w 3499770"/>
              <a:gd name="connsiteY19" fmla="*/ 3602682 h 4789927"/>
              <a:gd name="connsiteX20" fmla="*/ 1343843 w 3499770"/>
              <a:gd name="connsiteY20" fmla="*/ 3669357 h 4789927"/>
              <a:gd name="connsiteX21" fmla="*/ 1048568 w 3499770"/>
              <a:gd name="connsiteY21" fmla="*/ 3612207 h 4789927"/>
              <a:gd name="connsiteX22" fmla="*/ 896168 w 3499770"/>
              <a:gd name="connsiteY22" fmla="*/ 3755082 h 4789927"/>
              <a:gd name="connsiteX23" fmla="*/ 791393 w 3499770"/>
              <a:gd name="connsiteY23" fmla="*/ 3907482 h 4789927"/>
              <a:gd name="connsiteX24" fmla="*/ 638993 w 3499770"/>
              <a:gd name="connsiteY24" fmla="*/ 4078932 h 4789927"/>
              <a:gd name="connsiteX25" fmla="*/ 467543 w 3499770"/>
              <a:gd name="connsiteY25" fmla="*/ 4307532 h 4789927"/>
              <a:gd name="connsiteX26" fmla="*/ 305618 w 3499770"/>
              <a:gd name="connsiteY26" fmla="*/ 4412307 h 4789927"/>
              <a:gd name="connsiteX27" fmla="*/ 10343 w 3499770"/>
              <a:gd name="connsiteY27" fmla="*/ 4507557 h 4789927"/>
              <a:gd name="connsiteX28" fmla="*/ 153218 w 3499770"/>
              <a:gd name="connsiteY28" fmla="*/ 4574232 h 4789927"/>
              <a:gd name="connsiteX29" fmla="*/ 946968 w 3499770"/>
              <a:gd name="connsiteY29" fmla="*/ 4786957 h 4789927"/>
              <a:gd name="connsiteX30" fmla="*/ 1572443 w 3499770"/>
              <a:gd name="connsiteY30" fmla="*/ 4688532 h 4789927"/>
              <a:gd name="connsiteX31" fmla="*/ 2115368 w 3499770"/>
              <a:gd name="connsiteY31" fmla="*/ 4545657 h 4789927"/>
              <a:gd name="connsiteX32" fmla="*/ 2677343 w 3499770"/>
              <a:gd name="connsiteY32" fmla="*/ 4545657 h 4789927"/>
              <a:gd name="connsiteX33" fmla="*/ 3191693 w 3499770"/>
              <a:gd name="connsiteY33" fmla="*/ 4545657 h 4789927"/>
              <a:gd name="connsiteX34" fmla="*/ 3401243 w 3499770"/>
              <a:gd name="connsiteY34" fmla="*/ 4193232 h 4789927"/>
              <a:gd name="connsiteX35" fmla="*/ 3486968 w 3499770"/>
              <a:gd name="connsiteY35" fmla="*/ 3374082 h 4789927"/>
              <a:gd name="connsiteX36" fmla="*/ 3496493 w 3499770"/>
              <a:gd name="connsiteY36" fmla="*/ 2564457 h 4789927"/>
              <a:gd name="connsiteX37" fmla="*/ 3458393 w 3499770"/>
              <a:gd name="connsiteY37" fmla="*/ 1907232 h 4789927"/>
              <a:gd name="connsiteX38" fmla="*/ 3486968 w 3499770"/>
              <a:gd name="connsiteY38" fmla="*/ 1040457 h 4789927"/>
              <a:gd name="connsiteX39" fmla="*/ 3401243 w 3499770"/>
              <a:gd name="connsiteY39" fmla="*/ 173682 h 4789927"/>
              <a:gd name="connsiteX40" fmla="*/ 3258368 w 3499770"/>
              <a:gd name="connsiteY40" fmla="*/ 30807 h 4789927"/>
              <a:gd name="connsiteX41" fmla="*/ 2944043 w 3499770"/>
              <a:gd name="connsiteY41" fmla="*/ 21282 h 478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499770" h="4789927">
                <a:moveTo>
                  <a:pt x="2944043" y="21282"/>
                </a:moveTo>
                <a:cubicBezTo>
                  <a:pt x="2901181" y="64144"/>
                  <a:pt x="2959918" y="195907"/>
                  <a:pt x="3001193" y="287982"/>
                </a:cubicBezTo>
                <a:cubicBezTo>
                  <a:pt x="3042468" y="380057"/>
                  <a:pt x="3166293" y="478482"/>
                  <a:pt x="3191693" y="573732"/>
                </a:cubicBezTo>
                <a:cubicBezTo>
                  <a:pt x="3217093" y="668982"/>
                  <a:pt x="3161531" y="772169"/>
                  <a:pt x="3153593" y="859482"/>
                </a:cubicBezTo>
                <a:cubicBezTo>
                  <a:pt x="3145655" y="946795"/>
                  <a:pt x="3156768" y="1013470"/>
                  <a:pt x="3144068" y="1097607"/>
                </a:cubicBezTo>
                <a:cubicBezTo>
                  <a:pt x="3131368" y="1181744"/>
                  <a:pt x="3105968" y="1297632"/>
                  <a:pt x="3077393" y="1364307"/>
                </a:cubicBezTo>
                <a:cubicBezTo>
                  <a:pt x="3048818" y="1430982"/>
                  <a:pt x="3047231" y="1418282"/>
                  <a:pt x="2972618" y="1497657"/>
                </a:cubicBezTo>
                <a:cubicBezTo>
                  <a:pt x="2898005" y="1577032"/>
                  <a:pt x="2712268" y="1750070"/>
                  <a:pt x="2629718" y="1840557"/>
                </a:cubicBezTo>
                <a:cubicBezTo>
                  <a:pt x="2547168" y="1931045"/>
                  <a:pt x="2520180" y="1964382"/>
                  <a:pt x="2477318" y="2040582"/>
                </a:cubicBezTo>
                <a:cubicBezTo>
                  <a:pt x="2434455" y="2116782"/>
                  <a:pt x="2374130" y="2229495"/>
                  <a:pt x="2372543" y="2297757"/>
                </a:cubicBezTo>
                <a:cubicBezTo>
                  <a:pt x="2370956" y="2366019"/>
                  <a:pt x="2434455" y="2394595"/>
                  <a:pt x="2467793" y="2450157"/>
                </a:cubicBezTo>
                <a:cubicBezTo>
                  <a:pt x="2501130" y="2505720"/>
                  <a:pt x="2569393" y="2580332"/>
                  <a:pt x="2572568" y="2631132"/>
                </a:cubicBezTo>
                <a:cubicBezTo>
                  <a:pt x="2575743" y="2681932"/>
                  <a:pt x="2521768" y="2708920"/>
                  <a:pt x="2486843" y="2754957"/>
                </a:cubicBezTo>
                <a:cubicBezTo>
                  <a:pt x="2451918" y="2800994"/>
                  <a:pt x="2416993" y="2858145"/>
                  <a:pt x="2363018" y="2907357"/>
                </a:cubicBezTo>
                <a:cubicBezTo>
                  <a:pt x="2309043" y="2956569"/>
                  <a:pt x="2228080" y="2991495"/>
                  <a:pt x="2162993" y="3050232"/>
                </a:cubicBezTo>
                <a:cubicBezTo>
                  <a:pt x="2097906" y="3108969"/>
                  <a:pt x="2013768" y="3210570"/>
                  <a:pt x="1972493" y="3259782"/>
                </a:cubicBezTo>
                <a:cubicBezTo>
                  <a:pt x="1931218" y="3308994"/>
                  <a:pt x="1948680" y="3312170"/>
                  <a:pt x="1915343" y="3345507"/>
                </a:cubicBezTo>
                <a:cubicBezTo>
                  <a:pt x="1882006" y="3378844"/>
                  <a:pt x="1804218" y="3426470"/>
                  <a:pt x="1772468" y="3459807"/>
                </a:cubicBezTo>
                <a:cubicBezTo>
                  <a:pt x="1740718" y="3493144"/>
                  <a:pt x="1759768" y="3521720"/>
                  <a:pt x="1724843" y="3545532"/>
                </a:cubicBezTo>
                <a:cubicBezTo>
                  <a:pt x="1689918" y="3569344"/>
                  <a:pt x="1626418" y="3582045"/>
                  <a:pt x="1562918" y="3602682"/>
                </a:cubicBezTo>
                <a:cubicBezTo>
                  <a:pt x="1499418" y="3623319"/>
                  <a:pt x="1429568" y="3667770"/>
                  <a:pt x="1343843" y="3669357"/>
                </a:cubicBezTo>
                <a:cubicBezTo>
                  <a:pt x="1258118" y="3670945"/>
                  <a:pt x="1123180" y="3597920"/>
                  <a:pt x="1048568" y="3612207"/>
                </a:cubicBezTo>
                <a:cubicBezTo>
                  <a:pt x="973956" y="3626494"/>
                  <a:pt x="939030" y="3705870"/>
                  <a:pt x="896168" y="3755082"/>
                </a:cubicBezTo>
                <a:cubicBezTo>
                  <a:pt x="853305" y="3804295"/>
                  <a:pt x="834255" y="3853507"/>
                  <a:pt x="791393" y="3907482"/>
                </a:cubicBezTo>
                <a:cubicBezTo>
                  <a:pt x="748531" y="3961457"/>
                  <a:pt x="692968" y="4012257"/>
                  <a:pt x="638993" y="4078932"/>
                </a:cubicBezTo>
                <a:cubicBezTo>
                  <a:pt x="585018" y="4145607"/>
                  <a:pt x="523105" y="4251970"/>
                  <a:pt x="467543" y="4307532"/>
                </a:cubicBezTo>
                <a:cubicBezTo>
                  <a:pt x="411981" y="4363094"/>
                  <a:pt x="381818" y="4378970"/>
                  <a:pt x="305618" y="4412307"/>
                </a:cubicBezTo>
                <a:cubicBezTo>
                  <a:pt x="229418" y="4445644"/>
                  <a:pt x="35743" y="4480570"/>
                  <a:pt x="10343" y="4507557"/>
                </a:cubicBezTo>
                <a:cubicBezTo>
                  <a:pt x="-15057" y="4534545"/>
                  <a:pt x="-2886" y="4527665"/>
                  <a:pt x="153218" y="4574232"/>
                </a:cubicBezTo>
                <a:cubicBezTo>
                  <a:pt x="309322" y="4620799"/>
                  <a:pt x="710430" y="4767907"/>
                  <a:pt x="946968" y="4786957"/>
                </a:cubicBezTo>
                <a:cubicBezTo>
                  <a:pt x="1183506" y="4806007"/>
                  <a:pt x="1377710" y="4728749"/>
                  <a:pt x="1572443" y="4688532"/>
                </a:cubicBezTo>
                <a:cubicBezTo>
                  <a:pt x="1767176" y="4648315"/>
                  <a:pt x="1931218" y="4569470"/>
                  <a:pt x="2115368" y="4545657"/>
                </a:cubicBezTo>
                <a:cubicBezTo>
                  <a:pt x="2299518" y="4521845"/>
                  <a:pt x="2677343" y="4545657"/>
                  <a:pt x="2677343" y="4545657"/>
                </a:cubicBezTo>
                <a:cubicBezTo>
                  <a:pt x="2856730" y="4545657"/>
                  <a:pt x="3071043" y="4604394"/>
                  <a:pt x="3191693" y="4545657"/>
                </a:cubicBezTo>
                <a:cubicBezTo>
                  <a:pt x="3312343" y="4486920"/>
                  <a:pt x="3352031" y="4388494"/>
                  <a:pt x="3401243" y="4193232"/>
                </a:cubicBezTo>
                <a:cubicBezTo>
                  <a:pt x="3450455" y="3997970"/>
                  <a:pt x="3471093" y="3645544"/>
                  <a:pt x="3486968" y="3374082"/>
                </a:cubicBezTo>
                <a:cubicBezTo>
                  <a:pt x="3502843" y="3102620"/>
                  <a:pt x="3501256" y="2808932"/>
                  <a:pt x="3496493" y="2564457"/>
                </a:cubicBezTo>
                <a:cubicBezTo>
                  <a:pt x="3491731" y="2319982"/>
                  <a:pt x="3459981" y="2161232"/>
                  <a:pt x="3458393" y="1907232"/>
                </a:cubicBezTo>
                <a:cubicBezTo>
                  <a:pt x="3456805" y="1653232"/>
                  <a:pt x="3496493" y="1329382"/>
                  <a:pt x="3486968" y="1040457"/>
                </a:cubicBezTo>
                <a:cubicBezTo>
                  <a:pt x="3477443" y="751532"/>
                  <a:pt x="3439343" y="341957"/>
                  <a:pt x="3401243" y="173682"/>
                </a:cubicBezTo>
                <a:cubicBezTo>
                  <a:pt x="3363143" y="5407"/>
                  <a:pt x="3328218" y="51444"/>
                  <a:pt x="3258368" y="30807"/>
                </a:cubicBezTo>
                <a:cubicBezTo>
                  <a:pt x="3188518" y="10170"/>
                  <a:pt x="2986905" y="-21580"/>
                  <a:pt x="2944043" y="212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831560"/>
              </p:ext>
            </p:extLst>
          </p:nvPr>
        </p:nvGraphicFramePr>
        <p:xfrm>
          <a:off x="4000500" y="925685"/>
          <a:ext cx="4981575" cy="438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4950"/>
                <a:gridCol w="790575"/>
                <a:gridCol w="1325845"/>
                <a:gridCol w="1360205"/>
              </a:tblGrid>
              <a:tr h="110277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NODE</a:t>
                      </a:r>
                      <a:endParaRPr lang="en-ZA" sz="2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</a:t>
                      </a:r>
                      <a:endParaRPr lang="en-ZA" sz="2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%nMAR (low)</a:t>
                      </a:r>
                      <a:endParaRPr lang="en-ZA" sz="2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%nMAR (tot)</a:t>
                      </a:r>
                      <a:endParaRPr lang="en-ZA" sz="2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B82E-00149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B82E-00150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B82F-00128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B82F-00137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B82F-00141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E1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B82A-00168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B82B-00173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B82D-00154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B82D-00163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B82D-00166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07160" y="108922"/>
            <a:ext cx="6245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800" b="1">
                <a:solidFill>
                  <a:schemeClr val="tx1"/>
                </a:solidFill>
                <a:latin typeface="Futura Md BT" panose="020B0602020204020303" pitchFamily="34" charset="0"/>
              </a:defRPr>
            </a:lvl1pPr>
          </a:lstStyle>
          <a:p>
            <a:r>
              <a:rPr lang="en-ZA" dirty="0" smtClean="0">
                <a:solidFill>
                  <a:schemeClr val="bg1"/>
                </a:solidFill>
              </a:rPr>
              <a:t>IUA 7&amp;8:  Desktop node EWR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3051" y="5995477"/>
            <a:ext cx="2133600" cy="365125"/>
          </a:xfrm>
        </p:spPr>
        <p:txBody>
          <a:bodyPr/>
          <a:lstStyle/>
          <a:p>
            <a:pPr>
              <a:defRPr/>
            </a:pPr>
            <a:fld id="{AA80D5D7-D489-4F0A-867E-0D072B0DF06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" name="Picture 2" descr="C:\MyFiles\Letaba\TaskD1LetStatusQ\Letaba PESEIS\Nodes\biphysical-nod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17220" r="28644" b="40231"/>
          <a:stretch/>
        </p:blipFill>
        <p:spPr bwMode="auto">
          <a:xfrm>
            <a:off x="1263337" y="908757"/>
            <a:ext cx="6418872" cy="43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774244" y="660972"/>
            <a:ext cx="7791368" cy="5306742"/>
          </a:xfrm>
          <a:custGeom>
            <a:avLst/>
            <a:gdLst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514914 w 7791368"/>
              <a:gd name="connsiteY226" fmla="*/ 4765729 h 5718875"/>
              <a:gd name="connsiteX227" fmla="*/ 545910 w 7791368"/>
              <a:gd name="connsiteY227" fmla="*/ 4781227 h 5718875"/>
              <a:gd name="connsiteX228" fmla="*/ 592405 w 7791368"/>
              <a:gd name="connsiteY228" fmla="*/ 4796726 h 5718875"/>
              <a:gd name="connsiteX229" fmla="*/ 638900 w 7791368"/>
              <a:gd name="connsiteY229" fmla="*/ 4827722 h 5718875"/>
              <a:gd name="connsiteX230" fmla="*/ 700893 w 7791368"/>
              <a:gd name="connsiteY230" fmla="*/ 4858719 h 5718875"/>
              <a:gd name="connsiteX231" fmla="*/ 731890 w 7791368"/>
              <a:gd name="connsiteY231" fmla="*/ 4881966 h 5718875"/>
              <a:gd name="connsiteX232" fmla="*/ 801632 w 7791368"/>
              <a:gd name="connsiteY232" fmla="*/ 4912963 h 5718875"/>
              <a:gd name="connsiteX233" fmla="*/ 925619 w 7791368"/>
              <a:gd name="connsiteY233" fmla="*/ 4990454 h 5718875"/>
              <a:gd name="connsiteX234" fmla="*/ 995361 w 7791368"/>
              <a:gd name="connsiteY234" fmla="*/ 5036949 h 5718875"/>
              <a:gd name="connsiteX235" fmla="*/ 1049605 w 7791368"/>
              <a:gd name="connsiteY235" fmla="*/ 5098943 h 5718875"/>
              <a:gd name="connsiteX236" fmla="*/ 1072853 w 7791368"/>
              <a:gd name="connsiteY236" fmla="*/ 5122190 h 5718875"/>
              <a:gd name="connsiteX237" fmla="*/ 1096100 w 7791368"/>
              <a:gd name="connsiteY237" fmla="*/ 5153187 h 5718875"/>
              <a:gd name="connsiteX238" fmla="*/ 1119348 w 7791368"/>
              <a:gd name="connsiteY238" fmla="*/ 5168685 h 5718875"/>
              <a:gd name="connsiteX239" fmla="*/ 1142595 w 7791368"/>
              <a:gd name="connsiteY239" fmla="*/ 5191932 h 5718875"/>
              <a:gd name="connsiteX240" fmla="*/ 1181341 w 7791368"/>
              <a:gd name="connsiteY240" fmla="*/ 5246176 h 5718875"/>
              <a:gd name="connsiteX241" fmla="*/ 1196839 w 7791368"/>
              <a:gd name="connsiteY241" fmla="*/ 5277173 h 5718875"/>
              <a:gd name="connsiteX242" fmla="*/ 1212337 w 7791368"/>
              <a:gd name="connsiteY242" fmla="*/ 5401160 h 5718875"/>
              <a:gd name="connsiteX243" fmla="*/ 1220087 w 7791368"/>
              <a:gd name="connsiteY243" fmla="*/ 5424407 h 5718875"/>
              <a:gd name="connsiteX244" fmla="*/ 1227836 w 7791368"/>
              <a:gd name="connsiteY244" fmla="*/ 5463153 h 5718875"/>
              <a:gd name="connsiteX245" fmla="*/ 1289829 w 7791368"/>
              <a:gd name="connsiteY245" fmla="*/ 5548393 h 5718875"/>
              <a:gd name="connsiteX246" fmla="*/ 1313076 w 7791368"/>
              <a:gd name="connsiteY246" fmla="*/ 5563892 h 5718875"/>
              <a:gd name="connsiteX247" fmla="*/ 1375070 w 7791368"/>
              <a:gd name="connsiteY247" fmla="*/ 5618136 h 5718875"/>
              <a:gd name="connsiteX248" fmla="*/ 1398317 w 7791368"/>
              <a:gd name="connsiteY248" fmla="*/ 5625885 h 5718875"/>
              <a:gd name="connsiteX249" fmla="*/ 1421564 w 7791368"/>
              <a:gd name="connsiteY249" fmla="*/ 5641383 h 5718875"/>
              <a:gd name="connsiteX250" fmla="*/ 1491307 w 7791368"/>
              <a:gd name="connsiteY250" fmla="*/ 5664631 h 5718875"/>
              <a:gd name="connsiteX251" fmla="*/ 1646290 w 7791368"/>
              <a:gd name="connsiteY251" fmla="*/ 5695627 h 5718875"/>
              <a:gd name="connsiteX252" fmla="*/ 1739280 w 7791368"/>
              <a:gd name="connsiteY252" fmla="*/ 5703376 h 5718875"/>
              <a:gd name="connsiteX253" fmla="*/ 1832270 w 7791368"/>
              <a:gd name="connsiteY253" fmla="*/ 5718875 h 5718875"/>
              <a:gd name="connsiteX254" fmla="*/ 2428954 w 7791368"/>
              <a:gd name="connsiteY254" fmla="*/ 5703376 h 5718875"/>
              <a:gd name="connsiteX255" fmla="*/ 2483198 w 7791368"/>
              <a:gd name="connsiteY255" fmla="*/ 5695627 h 5718875"/>
              <a:gd name="connsiteX256" fmla="*/ 2622683 w 7791368"/>
              <a:gd name="connsiteY256" fmla="*/ 5672380 h 5718875"/>
              <a:gd name="connsiteX257" fmla="*/ 2746670 w 7791368"/>
              <a:gd name="connsiteY257" fmla="*/ 5656882 h 5718875"/>
              <a:gd name="connsiteX258" fmla="*/ 2816412 w 7791368"/>
              <a:gd name="connsiteY258" fmla="*/ 5633634 h 5718875"/>
              <a:gd name="connsiteX259" fmla="*/ 3017890 w 7791368"/>
              <a:gd name="connsiteY259" fmla="*/ 5602638 h 5718875"/>
              <a:gd name="connsiteX260" fmla="*/ 3079883 w 7791368"/>
              <a:gd name="connsiteY260" fmla="*/ 5594888 h 5718875"/>
              <a:gd name="connsiteX261" fmla="*/ 3203870 w 7791368"/>
              <a:gd name="connsiteY261" fmla="*/ 5587139 h 5718875"/>
              <a:gd name="connsiteX262" fmla="*/ 3312358 w 7791368"/>
              <a:gd name="connsiteY262" fmla="*/ 5579390 h 5718875"/>
              <a:gd name="connsiteX263" fmla="*/ 3459592 w 7791368"/>
              <a:gd name="connsiteY263" fmla="*/ 5571641 h 5718875"/>
              <a:gd name="connsiteX264" fmla="*/ 3630073 w 7791368"/>
              <a:gd name="connsiteY264" fmla="*/ 5556143 h 5718875"/>
              <a:gd name="connsiteX265" fmla="*/ 4474731 w 7791368"/>
              <a:gd name="connsiteY265" fmla="*/ 5540644 h 5718875"/>
              <a:gd name="connsiteX266" fmla="*/ 5210900 w 7791368"/>
              <a:gd name="connsiteY266" fmla="*/ 5517397 h 5718875"/>
              <a:gd name="connsiteX267" fmla="*/ 5342636 w 7791368"/>
              <a:gd name="connsiteY267" fmla="*/ 5525146 h 5718875"/>
              <a:gd name="connsiteX268" fmla="*/ 5381381 w 7791368"/>
              <a:gd name="connsiteY268" fmla="*/ 5532895 h 5718875"/>
              <a:gd name="connsiteX269" fmla="*/ 5660351 w 7791368"/>
              <a:gd name="connsiteY269" fmla="*/ 5540644 h 5718875"/>
              <a:gd name="connsiteX270" fmla="*/ 5706846 w 7791368"/>
              <a:gd name="connsiteY270" fmla="*/ 5548393 h 5718875"/>
              <a:gd name="connsiteX271" fmla="*/ 5784337 w 7791368"/>
              <a:gd name="connsiteY271" fmla="*/ 5556143 h 5718875"/>
              <a:gd name="connsiteX272" fmla="*/ 5807585 w 7791368"/>
              <a:gd name="connsiteY272" fmla="*/ 5563892 h 5718875"/>
              <a:gd name="connsiteX273" fmla="*/ 5877327 w 7791368"/>
              <a:gd name="connsiteY273" fmla="*/ 5571641 h 5718875"/>
              <a:gd name="connsiteX274" fmla="*/ 5947070 w 7791368"/>
              <a:gd name="connsiteY274" fmla="*/ 5594888 h 5718875"/>
              <a:gd name="connsiteX275" fmla="*/ 5993564 w 7791368"/>
              <a:gd name="connsiteY275" fmla="*/ 5602638 h 5718875"/>
              <a:gd name="connsiteX276" fmla="*/ 6024561 w 7791368"/>
              <a:gd name="connsiteY276" fmla="*/ 5610387 h 5718875"/>
              <a:gd name="connsiteX277" fmla="*/ 6125300 w 7791368"/>
              <a:gd name="connsiteY277" fmla="*/ 5625885 h 5718875"/>
              <a:gd name="connsiteX278" fmla="*/ 6210541 w 7791368"/>
              <a:gd name="connsiteY278" fmla="*/ 5641383 h 5718875"/>
              <a:gd name="connsiteX279" fmla="*/ 6241537 w 7791368"/>
              <a:gd name="connsiteY279" fmla="*/ 5649132 h 5718875"/>
              <a:gd name="connsiteX280" fmla="*/ 6497259 w 7791368"/>
              <a:gd name="connsiteY280" fmla="*/ 5641383 h 5718875"/>
              <a:gd name="connsiteX281" fmla="*/ 6628995 w 7791368"/>
              <a:gd name="connsiteY281" fmla="*/ 5625885 h 5718875"/>
              <a:gd name="connsiteX282" fmla="*/ 6714236 w 7791368"/>
              <a:gd name="connsiteY282" fmla="*/ 5618136 h 5718875"/>
              <a:gd name="connsiteX283" fmla="*/ 6737483 w 7791368"/>
              <a:gd name="connsiteY283" fmla="*/ 5610387 h 5718875"/>
              <a:gd name="connsiteX284" fmla="*/ 6861470 w 7791368"/>
              <a:gd name="connsiteY284" fmla="*/ 5587139 h 5718875"/>
              <a:gd name="connsiteX285" fmla="*/ 6892466 w 7791368"/>
              <a:gd name="connsiteY285" fmla="*/ 5571641 h 5718875"/>
              <a:gd name="connsiteX286" fmla="*/ 6946710 w 7791368"/>
              <a:gd name="connsiteY286" fmla="*/ 5540644 h 5718875"/>
              <a:gd name="connsiteX287" fmla="*/ 6969958 w 7791368"/>
              <a:gd name="connsiteY287" fmla="*/ 5532895 h 5718875"/>
              <a:gd name="connsiteX288" fmla="*/ 7047449 w 7791368"/>
              <a:gd name="connsiteY288" fmla="*/ 5494149 h 5718875"/>
              <a:gd name="connsiteX289" fmla="*/ 7078446 w 7791368"/>
              <a:gd name="connsiteY289" fmla="*/ 5478651 h 5718875"/>
              <a:gd name="connsiteX290" fmla="*/ 7101693 w 7791368"/>
              <a:gd name="connsiteY290" fmla="*/ 5463153 h 5718875"/>
              <a:gd name="connsiteX291" fmla="*/ 7132690 w 7791368"/>
              <a:gd name="connsiteY291" fmla="*/ 5439905 h 5718875"/>
              <a:gd name="connsiteX292" fmla="*/ 7217931 w 7791368"/>
              <a:gd name="connsiteY292" fmla="*/ 5385661 h 5718875"/>
              <a:gd name="connsiteX293" fmla="*/ 7248927 w 7791368"/>
              <a:gd name="connsiteY293" fmla="*/ 5370163 h 5718875"/>
              <a:gd name="connsiteX294" fmla="*/ 7349666 w 7791368"/>
              <a:gd name="connsiteY294" fmla="*/ 5277173 h 5718875"/>
              <a:gd name="connsiteX295" fmla="*/ 7388412 w 7791368"/>
              <a:gd name="connsiteY295" fmla="*/ 5253926 h 5718875"/>
              <a:gd name="connsiteX296" fmla="*/ 7489151 w 7791368"/>
              <a:gd name="connsiteY296" fmla="*/ 5176434 h 5718875"/>
              <a:gd name="connsiteX297" fmla="*/ 7527897 w 7791368"/>
              <a:gd name="connsiteY297" fmla="*/ 5145438 h 5718875"/>
              <a:gd name="connsiteX298" fmla="*/ 7558893 w 7791368"/>
              <a:gd name="connsiteY298" fmla="*/ 5036949 h 5718875"/>
              <a:gd name="connsiteX299" fmla="*/ 7574392 w 7791368"/>
              <a:gd name="connsiteY299" fmla="*/ 4905214 h 5718875"/>
              <a:gd name="connsiteX300" fmla="*/ 7597639 w 7791368"/>
              <a:gd name="connsiteY300" fmla="*/ 4765729 h 5718875"/>
              <a:gd name="connsiteX301" fmla="*/ 7605388 w 7791368"/>
              <a:gd name="connsiteY301" fmla="*/ 4734732 h 5718875"/>
              <a:gd name="connsiteX302" fmla="*/ 7613137 w 7791368"/>
              <a:gd name="connsiteY302" fmla="*/ 4695987 h 5718875"/>
              <a:gd name="connsiteX303" fmla="*/ 7628636 w 7791368"/>
              <a:gd name="connsiteY303" fmla="*/ 4579749 h 5718875"/>
              <a:gd name="connsiteX304" fmla="*/ 7636385 w 7791368"/>
              <a:gd name="connsiteY304" fmla="*/ 4541004 h 5718875"/>
              <a:gd name="connsiteX305" fmla="*/ 7659632 w 7791368"/>
              <a:gd name="connsiteY305" fmla="*/ 4440265 h 5718875"/>
              <a:gd name="connsiteX306" fmla="*/ 7675131 w 7791368"/>
              <a:gd name="connsiteY306" fmla="*/ 4308529 h 5718875"/>
              <a:gd name="connsiteX307" fmla="*/ 7713876 w 7791368"/>
              <a:gd name="connsiteY307" fmla="*/ 4006312 h 5718875"/>
              <a:gd name="connsiteX308" fmla="*/ 7721625 w 7791368"/>
              <a:gd name="connsiteY308" fmla="*/ 3766088 h 5718875"/>
              <a:gd name="connsiteX309" fmla="*/ 7729375 w 7791368"/>
              <a:gd name="connsiteY309" fmla="*/ 3704095 h 5718875"/>
              <a:gd name="connsiteX310" fmla="*/ 7744873 w 7791368"/>
              <a:gd name="connsiteY310" fmla="*/ 3549112 h 5718875"/>
              <a:gd name="connsiteX311" fmla="*/ 7752622 w 7791368"/>
              <a:gd name="connsiteY311" fmla="*/ 3270143 h 5718875"/>
              <a:gd name="connsiteX312" fmla="*/ 7775870 w 7791368"/>
              <a:gd name="connsiteY312" fmla="*/ 3091912 h 5718875"/>
              <a:gd name="connsiteX313" fmla="*/ 7783619 w 7791368"/>
              <a:gd name="connsiteY313" fmla="*/ 2890434 h 5718875"/>
              <a:gd name="connsiteX314" fmla="*/ 7791368 w 7791368"/>
              <a:gd name="connsiteY314" fmla="*/ 2781946 h 5718875"/>
              <a:gd name="connsiteX315" fmla="*/ 7783619 w 7791368"/>
              <a:gd name="connsiteY315" fmla="*/ 2270502 h 5718875"/>
              <a:gd name="connsiteX316" fmla="*/ 7752622 w 7791368"/>
              <a:gd name="connsiteY316" fmla="*/ 2123268 h 5718875"/>
              <a:gd name="connsiteX317" fmla="*/ 7744873 w 7791368"/>
              <a:gd name="connsiteY317" fmla="*/ 2014780 h 5718875"/>
              <a:gd name="connsiteX318" fmla="*/ 7659632 w 7791368"/>
              <a:gd name="connsiteY318" fmla="*/ 1720312 h 5718875"/>
              <a:gd name="connsiteX319" fmla="*/ 7644134 w 7791368"/>
              <a:gd name="connsiteY319" fmla="*/ 1650570 h 5718875"/>
              <a:gd name="connsiteX320" fmla="*/ 7620887 w 7791368"/>
              <a:gd name="connsiteY320" fmla="*/ 1596326 h 5718875"/>
              <a:gd name="connsiteX321" fmla="*/ 7566642 w 7791368"/>
              <a:gd name="connsiteY321" fmla="*/ 1402597 h 5718875"/>
              <a:gd name="connsiteX322" fmla="*/ 7543395 w 7791368"/>
              <a:gd name="connsiteY322" fmla="*/ 1356102 h 5718875"/>
              <a:gd name="connsiteX323" fmla="*/ 7512398 w 7791368"/>
              <a:gd name="connsiteY323" fmla="*/ 1255363 h 5718875"/>
              <a:gd name="connsiteX324" fmla="*/ 7458154 w 7791368"/>
              <a:gd name="connsiteY324" fmla="*/ 1123627 h 5718875"/>
              <a:gd name="connsiteX325" fmla="*/ 7419409 w 7791368"/>
              <a:gd name="connsiteY325" fmla="*/ 1022888 h 5718875"/>
              <a:gd name="connsiteX326" fmla="*/ 7372914 w 7791368"/>
              <a:gd name="connsiteY326" fmla="*/ 829160 h 5718875"/>
              <a:gd name="connsiteX327" fmla="*/ 7365164 w 7791368"/>
              <a:gd name="connsiteY327" fmla="*/ 782665 h 5718875"/>
              <a:gd name="connsiteX328" fmla="*/ 7334168 w 7791368"/>
              <a:gd name="connsiteY328" fmla="*/ 705173 h 5718875"/>
              <a:gd name="connsiteX329" fmla="*/ 7303171 w 7791368"/>
              <a:gd name="connsiteY329" fmla="*/ 581187 h 5718875"/>
              <a:gd name="connsiteX330" fmla="*/ 7279924 w 7791368"/>
              <a:gd name="connsiteY330" fmla="*/ 511444 h 5718875"/>
              <a:gd name="connsiteX331" fmla="*/ 7256676 w 7791368"/>
              <a:gd name="connsiteY331" fmla="*/ 457200 h 5718875"/>
              <a:gd name="connsiteX332" fmla="*/ 7248927 w 7791368"/>
              <a:gd name="connsiteY332" fmla="*/ 426204 h 5718875"/>
              <a:gd name="connsiteX333" fmla="*/ 7217931 w 7791368"/>
              <a:gd name="connsiteY333" fmla="*/ 371960 h 5718875"/>
              <a:gd name="connsiteX334" fmla="*/ 7210181 w 7791368"/>
              <a:gd name="connsiteY334" fmla="*/ 348712 h 5718875"/>
              <a:gd name="connsiteX335" fmla="*/ 7132690 w 7791368"/>
              <a:gd name="connsiteY335" fmla="*/ 216976 h 5718875"/>
              <a:gd name="connsiteX336" fmla="*/ 7109442 w 7791368"/>
              <a:gd name="connsiteY336" fmla="*/ 201478 h 5718875"/>
              <a:gd name="connsiteX337" fmla="*/ 7055198 w 7791368"/>
              <a:gd name="connsiteY337" fmla="*/ 154983 h 5718875"/>
              <a:gd name="connsiteX338" fmla="*/ 6985456 w 7791368"/>
              <a:gd name="connsiteY338" fmla="*/ 123987 h 5718875"/>
              <a:gd name="connsiteX339" fmla="*/ 6962209 w 7791368"/>
              <a:gd name="connsiteY339" fmla="*/ 116238 h 5718875"/>
              <a:gd name="connsiteX340" fmla="*/ 6884717 w 7791368"/>
              <a:gd name="connsiteY340" fmla="*/ 108488 h 5718875"/>
              <a:gd name="connsiteX341" fmla="*/ 6768480 w 7791368"/>
              <a:gd name="connsiteY341" fmla="*/ 92990 h 5718875"/>
              <a:gd name="connsiteX342" fmla="*/ 6745232 w 7791368"/>
              <a:gd name="connsiteY342" fmla="*/ 85241 h 5718875"/>
              <a:gd name="connsiteX343" fmla="*/ 6706487 w 7791368"/>
              <a:gd name="connsiteY343" fmla="*/ 77492 h 5718875"/>
              <a:gd name="connsiteX344" fmla="*/ 6582500 w 7791368"/>
              <a:gd name="connsiteY344" fmla="*/ 61993 h 5718875"/>
              <a:gd name="connsiteX345" fmla="*/ 6474012 w 7791368"/>
              <a:gd name="connsiteY345" fmla="*/ 30997 h 5718875"/>
              <a:gd name="connsiteX346" fmla="*/ 6257036 w 7791368"/>
              <a:gd name="connsiteY346" fmla="*/ 15499 h 5718875"/>
              <a:gd name="connsiteX347" fmla="*/ 6148548 w 7791368"/>
              <a:gd name="connsiteY347" fmla="*/ 0 h 5718875"/>
              <a:gd name="connsiteX348" fmla="*/ 6001314 w 7791368"/>
              <a:gd name="connsiteY348" fmla="*/ 7749 h 5718875"/>
              <a:gd name="connsiteX349" fmla="*/ 5931571 w 7791368"/>
              <a:gd name="connsiteY349" fmla="*/ 38746 h 5718875"/>
              <a:gd name="connsiteX350" fmla="*/ 5908324 w 7791368"/>
              <a:gd name="connsiteY350" fmla="*/ 54244 h 5718875"/>
              <a:gd name="connsiteX351" fmla="*/ 5869578 w 7791368"/>
              <a:gd name="connsiteY351" fmla="*/ 61993 h 5718875"/>
              <a:gd name="connsiteX352" fmla="*/ 5823083 w 7791368"/>
              <a:gd name="connsiteY352" fmla="*/ 85241 h 5718875"/>
              <a:gd name="connsiteX353" fmla="*/ 5792087 w 7791368"/>
              <a:gd name="connsiteY353" fmla="*/ 92990 h 5718875"/>
              <a:gd name="connsiteX354" fmla="*/ 5737842 w 7791368"/>
              <a:gd name="connsiteY354" fmla="*/ 108488 h 5718875"/>
              <a:gd name="connsiteX355" fmla="*/ 5706846 w 7791368"/>
              <a:gd name="connsiteY355" fmla="*/ 123987 h 5718875"/>
              <a:gd name="connsiteX356" fmla="*/ 5590609 w 7791368"/>
              <a:gd name="connsiteY356" fmla="*/ 139485 h 5718875"/>
              <a:gd name="connsiteX357" fmla="*/ 5544114 w 7791368"/>
              <a:gd name="connsiteY357" fmla="*/ 170482 h 5718875"/>
              <a:gd name="connsiteX358" fmla="*/ 5489870 w 7791368"/>
              <a:gd name="connsiteY358" fmla="*/ 232475 h 5718875"/>
              <a:gd name="connsiteX359" fmla="*/ 5505368 w 7791368"/>
              <a:gd name="connsiteY359" fmla="*/ 255722 h 5718875"/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545910 w 7791368"/>
              <a:gd name="connsiteY227" fmla="*/ 4781227 h 5718875"/>
              <a:gd name="connsiteX228" fmla="*/ 592405 w 7791368"/>
              <a:gd name="connsiteY228" fmla="*/ 4796726 h 5718875"/>
              <a:gd name="connsiteX229" fmla="*/ 638900 w 7791368"/>
              <a:gd name="connsiteY229" fmla="*/ 4827722 h 5718875"/>
              <a:gd name="connsiteX230" fmla="*/ 700893 w 7791368"/>
              <a:gd name="connsiteY230" fmla="*/ 4858719 h 5718875"/>
              <a:gd name="connsiteX231" fmla="*/ 731890 w 7791368"/>
              <a:gd name="connsiteY231" fmla="*/ 4881966 h 5718875"/>
              <a:gd name="connsiteX232" fmla="*/ 801632 w 7791368"/>
              <a:gd name="connsiteY232" fmla="*/ 4912963 h 5718875"/>
              <a:gd name="connsiteX233" fmla="*/ 925619 w 7791368"/>
              <a:gd name="connsiteY233" fmla="*/ 4990454 h 5718875"/>
              <a:gd name="connsiteX234" fmla="*/ 995361 w 7791368"/>
              <a:gd name="connsiteY234" fmla="*/ 5036949 h 5718875"/>
              <a:gd name="connsiteX235" fmla="*/ 1049605 w 7791368"/>
              <a:gd name="connsiteY235" fmla="*/ 5098943 h 5718875"/>
              <a:gd name="connsiteX236" fmla="*/ 1072853 w 7791368"/>
              <a:gd name="connsiteY236" fmla="*/ 5122190 h 5718875"/>
              <a:gd name="connsiteX237" fmla="*/ 1096100 w 7791368"/>
              <a:gd name="connsiteY237" fmla="*/ 5153187 h 5718875"/>
              <a:gd name="connsiteX238" fmla="*/ 1119348 w 7791368"/>
              <a:gd name="connsiteY238" fmla="*/ 5168685 h 5718875"/>
              <a:gd name="connsiteX239" fmla="*/ 1142595 w 7791368"/>
              <a:gd name="connsiteY239" fmla="*/ 5191932 h 5718875"/>
              <a:gd name="connsiteX240" fmla="*/ 1181341 w 7791368"/>
              <a:gd name="connsiteY240" fmla="*/ 5246176 h 5718875"/>
              <a:gd name="connsiteX241" fmla="*/ 1196839 w 7791368"/>
              <a:gd name="connsiteY241" fmla="*/ 5277173 h 5718875"/>
              <a:gd name="connsiteX242" fmla="*/ 1212337 w 7791368"/>
              <a:gd name="connsiteY242" fmla="*/ 5401160 h 5718875"/>
              <a:gd name="connsiteX243" fmla="*/ 1220087 w 7791368"/>
              <a:gd name="connsiteY243" fmla="*/ 5424407 h 5718875"/>
              <a:gd name="connsiteX244" fmla="*/ 1227836 w 7791368"/>
              <a:gd name="connsiteY244" fmla="*/ 5463153 h 5718875"/>
              <a:gd name="connsiteX245" fmla="*/ 1289829 w 7791368"/>
              <a:gd name="connsiteY245" fmla="*/ 5548393 h 5718875"/>
              <a:gd name="connsiteX246" fmla="*/ 1313076 w 7791368"/>
              <a:gd name="connsiteY246" fmla="*/ 5563892 h 5718875"/>
              <a:gd name="connsiteX247" fmla="*/ 1375070 w 7791368"/>
              <a:gd name="connsiteY247" fmla="*/ 5618136 h 5718875"/>
              <a:gd name="connsiteX248" fmla="*/ 1398317 w 7791368"/>
              <a:gd name="connsiteY248" fmla="*/ 5625885 h 5718875"/>
              <a:gd name="connsiteX249" fmla="*/ 1421564 w 7791368"/>
              <a:gd name="connsiteY249" fmla="*/ 5641383 h 5718875"/>
              <a:gd name="connsiteX250" fmla="*/ 1491307 w 7791368"/>
              <a:gd name="connsiteY250" fmla="*/ 5664631 h 5718875"/>
              <a:gd name="connsiteX251" fmla="*/ 1646290 w 7791368"/>
              <a:gd name="connsiteY251" fmla="*/ 5695627 h 5718875"/>
              <a:gd name="connsiteX252" fmla="*/ 1739280 w 7791368"/>
              <a:gd name="connsiteY252" fmla="*/ 5703376 h 5718875"/>
              <a:gd name="connsiteX253" fmla="*/ 1832270 w 7791368"/>
              <a:gd name="connsiteY253" fmla="*/ 5718875 h 5718875"/>
              <a:gd name="connsiteX254" fmla="*/ 2428954 w 7791368"/>
              <a:gd name="connsiteY254" fmla="*/ 5703376 h 5718875"/>
              <a:gd name="connsiteX255" fmla="*/ 2483198 w 7791368"/>
              <a:gd name="connsiteY255" fmla="*/ 5695627 h 5718875"/>
              <a:gd name="connsiteX256" fmla="*/ 2622683 w 7791368"/>
              <a:gd name="connsiteY256" fmla="*/ 5672380 h 5718875"/>
              <a:gd name="connsiteX257" fmla="*/ 2746670 w 7791368"/>
              <a:gd name="connsiteY257" fmla="*/ 5656882 h 5718875"/>
              <a:gd name="connsiteX258" fmla="*/ 2816412 w 7791368"/>
              <a:gd name="connsiteY258" fmla="*/ 5633634 h 5718875"/>
              <a:gd name="connsiteX259" fmla="*/ 3017890 w 7791368"/>
              <a:gd name="connsiteY259" fmla="*/ 5602638 h 5718875"/>
              <a:gd name="connsiteX260" fmla="*/ 3079883 w 7791368"/>
              <a:gd name="connsiteY260" fmla="*/ 5594888 h 5718875"/>
              <a:gd name="connsiteX261" fmla="*/ 3203870 w 7791368"/>
              <a:gd name="connsiteY261" fmla="*/ 5587139 h 5718875"/>
              <a:gd name="connsiteX262" fmla="*/ 3312358 w 7791368"/>
              <a:gd name="connsiteY262" fmla="*/ 5579390 h 5718875"/>
              <a:gd name="connsiteX263" fmla="*/ 3459592 w 7791368"/>
              <a:gd name="connsiteY263" fmla="*/ 5571641 h 5718875"/>
              <a:gd name="connsiteX264" fmla="*/ 3630073 w 7791368"/>
              <a:gd name="connsiteY264" fmla="*/ 5556143 h 5718875"/>
              <a:gd name="connsiteX265" fmla="*/ 4474731 w 7791368"/>
              <a:gd name="connsiteY265" fmla="*/ 5540644 h 5718875"/>
              <a:gd name="connsiteX266" fmla="*/ 5210900 w 7791368"/>
              <a:gd name="connsiteY266" fmla="*/ 5517397 h 5718875"/>
              <a:gd name="connsiteX267" fmla="*/ 5342636 w 7791368"/>
              <a:gd name="connsiteY267" fmla="*/ 5525146 h 5718875"/>
              <a:gd name="connsiteX268" fmla="*/ 5381381 w 7791368"/>
              <a:gd name="connsiteY268" fmla="*/ 5532895 h 5718875"/>
              <a:gd name="connsiteX269" fmla="*/ 5660351 w 7791368"/>
              <a:gd name="connsiteY269" fmla="*/ 5540644 h 5718875"/>
              <a:gd name="connsiteX270" fmla="*/ 5706846 w 7791368"/>
              <a:gd name="connsiteY270" fmla="*/ 5548393 h 5718875"/>
              <a:gd name="connsiteX271" fmla="*/ 5784337 w 7791368"/>
              <a:gd name="connsiteY271" fmla="*/ 5556143 h 5718875"/>
              <a:gd name="connsiteX272" fmla="*/ 5807585 w 7791368"/>
              <a:gd name="connsiteY272" fmla="*/ 5563892 h 5718875"/>
              <a:gd name="connsiteX273" fmla="*/ 5877327 w 7791368"/>
              <a:gd name="connsiteY273" fmla="*/ 5571641 h 5718875"/>
              <a:gd name="connsiteX274" fmla="*/ 5947070 w 7791368"/>
              <a:gd name="connsiteY274" fmla="*/ 5594888 h 5718875"/>
              <a:gd name="connsiteX275" fmla="*/ 5993564 w 7791368"/>
              <a:gd name="connsiteY275" fmla="*/ 5602638 h 5718875"/>
              <a:gd name="connsiteX276" fmla="*/ 6024561 w 7791368"/>
              <a:gd name="connsiteY276" fmla="*/ 5610387 h 5718875"/>
              <a:gd name="connsiteX277" fmla="*/ 6125300 w 7791368"/>
              <a:gd name="connsiteY277" fmla="*/ 5625885 h 5718875"/>
              <a:gd name="connsiteX278" fmla="*/ 6210541 w 7791368"/>
              <a:gd name="connsiteY278" fmla="*/ 5641383 h 5718875"/>
              <a:gd name="connsiteX279" fmla="*/ 6241537 w 7791368"/>
              <a:gd name="connsiteY279" fmla="*/ 5649132 h 5718875"/>
              <a:gd name="connsiteX280" fmla="*/ 6497259 w 7791368"/>
              <a:gd name="connsiteY280" fmla="*/ 5641383 h 5718875"/>
              <a:gd name="connsiteX281" fmla="*/ 6628995 w 7791368"/>
              <a:gd name="connsiteY281" fmla="*/ 5625885 h 5718875"/>
              <a:gd name="connsiteX282" fmla="*/ 6714236 w 7791368"/>
              <a:gd name="connsiteY282" fmla="*/ 5618136 h 5718875"/>
              <a:gd name="connsiteX283" fmla="*/ 6737483 w 7791368"/>
              <a:gd name="connsiteY283" fmla="*/ 5610387 h 5718875"/>
              <a:gd name="connsiteX284" fmla="*/ 6861470 w 7791368"/>
              <a:gd name="connsiteY284" fmla="*/ 5587139 h 5718875"/>
              <a:gd name="connsiteX285" fmla="*/ 6892466 w 7791368"/>
              <a:gd name="connsiteY285" fmla="*/ 5571641 h 5718875"/>
              <a:gd name="connsiteX286" fmla="*/ 6946710 w 7791368"/>
              <a:gd name="connsiteY286" fmla="*/ 5540644 h 5718875"/>
              <a:gd name="connsiteX287" fmla="*/ 6969958 w 7791368"/>
              <a:gd name="connsiteY287" fmla="*/ 5532895 h 5718875"/>
              <a:gd name="connsiteX288" fmla="*/ 7047449 w 7791368"/>
              <a:gd name="connsiteY288" fmla="*/ 5494149 h 5718875"/>
              <a:gd name="connsiteX289" fmla="*/ 7078446 w 7791368"/>
              <a:gd name="connsiteY289" fmla="*/ 5478651 h 5718875"/>
              <a:gd name="connsiteX290" fmla="*/ 7101693 w 7791368"/>
              <a:gd name="connsiteY290" fmla="*/ 5463153 h 5718875"/>
              <a:gd name="connsiteX291" fmla="*/ 7132690 w 7791368"/>
              <a:gd name="connsiteY291" fmla="*/ 5439905 h 5718875"/>
              <a:gd name="connsiteX292" fmla="*/ 7217931 w 7791368"/>
              <a:gd name="connsiteY292" fmla="*/ 5385661 h 5718875"/>
              <a:gd name="connsiteX293" fmla="*/ 7248927 w 7791368"/>
              <a:gd name="connsiteY293" fmla="*/ 5370163 h 5718875"/>
              <a:gd name="connsiteX294" fmla="*/ 7349666 w 7791368"/>
              <a:gd name="connsiteY294" fmla="*/ 5277173 h 5718875"/>
              <a:gd name="connsiteX295" fmla="*/ 7388412 w 7791368"/>
              <a:gd name="connsiteY295" fmla="*/ 5253926 h 5718875"/>
              <a:gd name="connsiteX296" fmla="*/ 7489151 w 7791368"/>
              <a:gd name="connsiteY296" fmla="*/ 5176434 h 5718875"/>
              <a:gd name="connsiteX297" fmla="*/ 7527897 w 7791368"/>
              <a:gd name="connsiteY297" fmla="*/ 5145438 h 5718875"/>
              <a:gd name="connsiteX298" fmla="*/ 7558893 w 7791368"/>
              <a:gd name="connsiteY298" fmla="*/ 5036949 h 5718875"/>
              <a:gd name="connsiteX299" fmla="*/ 7574392 w 7791368"/>
              <a:gd name="connsiteY299" fmla="*/ 4905214 h 5718875"/>
              <a:gd name="connsiteX300" fmla="*/ 7597639 w 7791368"/>
              <a:gd name="connsiteY300" fmla="*/ 4765729 h 5718875"/>
              <a:gd name="connsiteX301" fmla="*/ 7605388 w 7791368"/>
              <a:gd name="connsiteY301" fmla="*/ 4734732 h 5718875"/>
              <a:gd name="connsiteX302" fmla="*/ 7613137 w 7791368"/>
              <a:gd name="connsiteY302" fmla="*/ 4695987 h 5718875"/>
              <a:gd name="connsiteX303" fmla="*/ 7628636 w 7791368"/>
              <a:gd name="connsiteY303" fmla="*/ 4579749 h 5718875"/>
              <a:gd name="connsiteX304" fmla="*/ 7636385 w 7791368"/>
              <a:gd name="connsiteY304" fmla="*/ 4541004 h 5718875"/>
              <a:gd name="connsiteX305" fmla="*/ 7659632 w 7791368"/>
              <a:gd name="connsiteY305" fmla="*/ 4440265 h 5718875"/>
              <a:gd name="connsiteX306" fmla="*/ 7675131 w 7791368"/>
              <a:gd name="connsiteY306" fmla="*/ 4308529 h 5718875"/>
              <a:gd name="connsiteX307" fmla="*/ 7713876 w 7791368"/>
              <a:gd name="connsiteY307" fmla="*/ 4006312 h 5718875"/>
              <a:gd name="connsiteX308" fmla="*/ 7721625 w 7791368"/>
              <a:gd name="connsiteY308" fmla="*/ 3766088 h 5718875"/>
              <a:gd name="connsiteX309" fmla="*/ 7729375 w 7791368"/>
              <a:gd name="connsiteY309" fmla="*/ 3704095 h 5718875"/>
              <a:gd name="connsiteX310" fmla="*/ 7744873 w 7791368"/>
              <a:gd name="connsiteY310" fmla="*/ 3549112 h 5718875"/>
              <a:gd name="connsiteX311" fmla="*/ 7752622 w 7791368"/>
              <a:gd name="connsiteY311" fmla="*/ 3270143 h 5718875"/>
              <a:gd name="connsiteX312" fmla="*/ 7775870 w 7791368"/>
              <a:gd name="connsiteY312" fmla="*/ 3091912 h 5718875"/>
              <a:gd name="connsiteX313" fmla="*/ 7783619 w 7791368"/>
              <a:gd name="connsiteY313" fmla="*/ 2890434 h 5718875"/>
              <a:gd name="connsiteX314" fmla="*/ 7791368 w 7791368"/>
              <a:gd name="connsiteY314" fmla="*/ 2781946 h 5718875"/>
              <a:gd name="connsiteX315" fmla="*/ 7783619 w 7791368"/>
              <a:gd name="connsiteY315" fmla="*/ 2270502 h 5718875"/>
              <a:gd name="connsiteX316" fmla="*/ 7752622 w 7791368"/>
              <a:gd name="connsiteY316" fmla="*/ 2123268 h 5718875"/>
              <a:gd name="connsiteX317" fmla="*/ 7744873 w 7791368"/>
              <a:gd name="connsiteY317" fmla="*/ 2014780 h 5718875"/>
              <a:gd name="connsiteX318" fmla="*/ 7659632 w 7791368"/>
              <a:gd name="connsiteY318" fmla="*/ 1720312 h 5718875"/>
              <a:gd name="connsiteX319" fmla="*/ 7644134 w 7791368"/>
              <a:gd name="connsiteY319" fmla="*/ 1650570 h 5718875"/>
              <a:gd name="connsiteX320" fmla="*/ 7620887 w 7791368"/>
              <a:gd name="connsiteY320" fmla="*/ 1596326 h 5718875"/>
              <a:gd name="connsiteX321" fmla="*/ 7566642 w 7791368"/>
              <a:gd name="connsiteY321" fmla="*/ 1402597 h 5718875"/>
              <a:gd name="connsiteX322" fmla="*/ 7543395 w 7791368"/>
              <a:gd name="connsiteY322" fmla="*/ 1356102 h 5718875"/>
              <a:gd name="connsiteX323" fmla="*/ 7512398 w 7791368"/>
              <a:gd name="connsiteY323" fmla="*/ 1255363 h 5718875"/>
              <a:gd name="connsiteX324" fmla="*/ 7458154 w 7791368"/>
              <a:gd name="connsiteY324" fmla="*/ 1123627 h 5718875"/>
              <a:gd name="connsiteX325" fmla="*/ 7419409 w 7791368"/>
              <a:gd name="connsiteY325" fmla="*/ 1022888 h 5718875"/>
              <a:gd name="connsiteX326" fmla="*/ 7372914 w 7791368"/>
              <a:gd name="connsiteY326" fmla="*/ 829160 h 5718875"/>
              <a:gd name="connsiteX327" fmla="*/ 7365164 w 7791368"/>
              <a:gd name="connsiteY327" fmla="*/ 782665 h 5718875"/>
              <a:gd name="connsiteX328" fmla="*/ 7334168 w 7791368"/>
              <a:gd name="connsiteY328" fmla="*/ 705173 h 5718875"/>
              <a:gd name="connsiteX329" fmla="*/ 7303171 w 7791368"/>
              <a:gd name="connsiteY329" fmla="*/ 581187 h 5718875"/>
              <a:gd name="connsiteX330" fmla="*/ 7279924 w 7791368"/>
              <a:gd name="connsiteY330" fmla="*/ 511444 h 5718875"/>
              <a:gd name="connsiteX331" fmla="*/ 7256676 w 7791368"/>
              <a:gd name="connsiteY331" fmla="*/ 457200 h 5718875"/>
              <a:gd name="connsiteX332" fmla="*/ 7248927 w 7791368"/>
              <a:gd name="connsiteY332" fmla="*/ 426204 h 5718875"/>
              <a:gd name="connsiteX333" fmla="*/ 7217931 w 7791368"/>
              <a:gd name="connsiteY333" fmla="*/ 371960 h 5718875"/>
              <a:gd name="connsiteX334" fmla="*/ 7210181 w 7791368"/>
              <a:gd name="connsiteY334" fmla="*/ 348712 h 5718875"/>
              <a:gd name="connsiteX335" fmla="*/ 7132690 w 7791368"/>
              <a:gd name="connsiteY335" fmla="*/ 216976 h 5718875"/>
              <a:gd name="connsiteX336" fmla="*/ 7109442 w 7791368"/>
              <a:gd name="connsiteY336" fmla="*/ 201478 h 5718875"/>
              <a:gd name="connsiteX337" fmla="*/ 7055198 w 7791368"/>
              <a:gd name="connsiteY337" fmla="*/ 154983 h 5718875"/>
              <a:gd name="connsiteX338" fmla="*/ 6985456 w 7791368"/>
              <a:gd name="connsiteY338" fmla="*/ 123987 h 5718875"/>
              <a:gd name="connsiteX339" fmla="*/ 6962209 w 7791368"/>
              <a:gd name="connsiteY339" fmla="*/ 116238 h 5718875"/>
              <a:gd name="connsiteX340" fmla="*/ 6884717 w 7791368"/>
              <a:gd name="connsiteY340" fmla="*/ 108488 h 5718875"/>
              <a:gd name="connsiteX341" fmla="*/ 6768480 w 7791368"/>
              <a:gd name="connsiteY341" fmla="*/ 92990 h 5718875"/>
              <a:gd name="connsiteX342" fmla="*/ 6745232 w 7791368"/>
              <a:gd name="connsiteY342" fmla="*/ 85241 h 5718875"/>
              <a:gd name="connsiteX343" fmla="*/ 6706487 w 7791368"/>
              <a:gd name="connsiteY343" fmla="*/ 77492 h 5718875"/>
              <a:gd name="connsiteX344" fmla="*/ 6582500 w 7791368"/>
              <a:gd name="connsiteY344" fmla="*/ 61993 h 5718875"/>
              <a:gd name="connsiteX345" fmla="*/ 6474012 w 7791368"/>
              <a:gd name="connsiteY345" fmla="*/ 30997 h 5718875"/>
              <a:gd name="connsiteX346" fmla="*/ 6257036 w 7791368"/>
              <a:gd name="connsiteY346" fmla="*/ 15499 h 5718875"/>
              <a:gd name="connsiteX347" fmla="*/ 6148548 w 7791368"/>
              <a:gd name="connsiteY347" fmla="*/ 0 h 5718875"/>
              <a:gd name="connsiteX348" fmla="*/ 6001314 w 7791368"/>
              <a:gd name="connsiteY348" fmla="*/ 7749 h 5718875"/>
              <a:gd name="connsiteX349" fmla="*/ 5931571 w 7791368"/>
              <a:gd name="connsiteY349" fmla="*/ 38746 h 5718875"/>
              <a:gd name="connsiteX350" fmla="*/ 5908324 w 7791368"/>
              <a:gd name="connsiteY350" fmla="*/ 54244 h 5718875"/>
              <a:gd name="connsiteX351" fmla="*/ 5869578 w 7791368"/>
              <a:gd name="connsiteY351" fmla="*/ 61993 h 5718875"/>
              <a:gd name="connsiteX352" fmla="*/ 5823083 w 7791368"/>
              <a:gd name="connsiteY352" fmla="*/ 85241 h 5718875"/>
              <a:gd name="connsiteX353" fmla="*/ 5792087 w 7791368"/>
              <a:gd name="connsiteY353" fmla="*/ 92990 h 5718875"/>
              <a:gd name="connsiteX354" fmla="*/ 5737842 w 7791368"/>
              <a:gd name="connsiteY354" fmla="*/ 108488 h 5718875"/>
              <a:gd name="connsiteX355" fmla="*/ 5706846 w 7791368"/>
              <a:gd name="connsiteY355" fmla="*/ 123987 h 5718875"/>
              <a:gd name="connsiteX356" fmla="*/ 5590609 w 7791368"/>
              <a:gd name="connsiteY356" fmla="*/ 139485 h 5718875"/>
              <a:gd name="connsiteX357" fmla="*/ 5544114 w 7791368"/>
              <a:gd name="connsiteY357" fmla="*/ 170482 h 5718875"/>
              <a:gd name="connsiteX358" fmla="*/ 5489870 w 7791368"/>
              <a:gd name="connsiteY358" fmla="*/ 232475 h 5718875"/>
              <a:gd name="connsiteX359" fmla="*/ 5505368 w 7791368"/>
              <a:gd name="connsiteY359" fmla="*/ 255722 h 5718875"/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592405 w 7791368"/>
              <a:gd name="connsiteY228" fmla="*/ 4796726 h 5718875"/>
              <a:gd name="connsiteX229" fmla="*/ 638900 w 7791368"/>
              <a:gd name="connsiteY229" fmla="*/ 4827722 h 5718875"/>
              <a:gd name="connsiteX230" fmla="*/ 700893 w 7791368"/>
              <a:gd name="connsiteY230" fmla="*/ 4858719 h 5718875"/>
              <a:gd name="connsiteX231" fmla="*/ 731890 w 7791368"/>
              <a:gd name="connsiteY231" fmla="*/ 4881966 h 5718875"/>
              <a:gd name="connsiteX232" fmla="*/ 801632 w 7791368"/>
              <a:gd name="connsiteY232" fmla="*/ 4912963 h 5718875"/>
              <a:gd name="connsiteX233" fmla="*/ 925619 w 7791368"/>
              <a:gd name="connsiteY233" fmla="*/ 4990454 h 5718875"/>
              <a:gd name="connsiteX234" fmla="*/ 995361 w 7791368"/>
              <a:gd name="connsiteY234" fmla="*/ 5036949 h 5718875"/>
              <a:gd name="connsiteX235" fmla="*/ 1049605 w 7791368"/>
              <a:gd name="connsiteY235" fmla="*/ 5098943 h 5718875"/>
              <a:gd name="connsiteX236" fmla="*/ 1072853 w 7791368"/>
              <a:gd name="connsiteY236" fmla="*/ 5122190 h 5718875"/>
              <a:gd name="connsiteX237" fmla="*/ 1096100 w 7791368"/>
              <a:gd name="connsiteY237" fmla="*/ 5153187 h 5718875"/>
              <a:gd name="connsiteX238" fmla="*/ 1119348 w 7791368"/>
              <a:gd name="connsiteY238" fmla="*/ 5168685 h 5718875"/>
              <a:gd name="connsiteX239" fmla="*/ 1142595 w 7791368"/>
              <a:gd name="connsiteY239" fmla="*/ 5191932 h 5718875"/>
              <a:gd name="connsiteX240" fmla="*/ 1181341 w 7791368"/>
              <a:gd name="connsiteY240" fmla="*/ 5246176 h 5718875"/>
              <a:gd name="connsiteX241" fmla="*/ 1196839 w 7791368"/>
              <a:gd name="connsiteY241" fmla="*/ 5277173 h 5718875"/>
              <a:gd name="connsiteX242" fmla="*/ 1212337 w 7791368"/>
              <a:gd name="connsiteY242" fmla="*/ 5401160 h 5718875"/>
              <a:gd name="connsiteX243" fmla="*/ 1220087 w 7791368"/>
              <a:gd name="connsiteY243" fmla="*/ 5424407 h 5718875"/>
              <a:gd name="connsiteX244" fmla="*/ 1227836 w 7791368"/>
              <a:gd name="connsiteY244" fmla="*/ 5463153 h 5718875"/>
              <a:gd name="connsiteX245" fmla="*/ 1289829 w 7791368"/>
              <a:gd name="connsiteY245" fmla="*/ 5548393 h 5718875"/>
              <a:gd name="connsiteX246" fmla="*/ 1313076 w 7791368"/>
              <a:gd name="connsiteY246" fmla="*/ 5563892 h 5718875"/>
              <a:gd name="connsiteX247" fmla="*/ 1375070 w 7791368"/>
              <a:gd name="connsiteY247" fmla="*/ 5618136 h 5718875"/>
              <a:gd name="connsiteX248" fmla="*/ 1398317 w 7791368"/>
              <a:gd name="connsiteY248" fmla="*/ 5625885 h 5718875"/>
              <a:gd name="connsiteX249" fmla="*/ 1421564 w 7791368"/>
              <a:gd name="connsiteY249" fmla="*/ 5641383 h 5718875"/>
              <a:gd name="connsiteX250" fmla="*/ 1491307 w 7791368"/>
              <a:gd name="connsiteY250" fmla="*/ 5664631 h 5718875"/>
              <a:gd name="connsiteX251" fmla="*/ 1646290 w 7791368"/>
              <a:gd name="connsiteY251" fmla="*/ 5695627 h 5718875"/>
              <a:gd name="connsiteX252" fmla="*/ 1739280 w 7791368"/>
              <a:gd name="connsiteY252" fmla="*/ 5703376 h 5718875"/>
              <a:gd name="connsiteX253" fmla="*/ 1832270 w 7791368"/>
              <a:gd name="connsiteY253" fmla="*/ 5718875 h 5718875"/>
              <a:gd name="connsiteX254" fmla="*/ 2428954 w 7791368"/>
              <a:gd name="connsiteY254" fmla="*/ 5703376 h 5718875"/>
              <a:gd name="connsiteX255" fmla="*/ 2483198 w 7791368"/>
              <a:gd name="connsiteY255" fmla="*/ 5695627 h 5718875"/>
              <a:gd name="connsiteX256" fmla="*/ 2622683 w 7791368"/>
              <a:gd name="connsiteY256" fmla="*/ 5672380 h 5718875"/>
              <a:gd name="connsiteX257" fmla="*/ 2746670 w 7791368"/>
              <a:gd name="connsiteY257" fmla="*/ 5656882 h 5718875"/>
              <a:gd name="connsiteX258" fmla="*/ 2816412 w 7791368"/>
              <a:gd name="connsiteY258" fmla="*/ 5633634 h 5718875"/>
              <a:gd name="connsiteX259" fmla="*/ 3017890 w 7791368"/>
              <a:gd name="connsiteY259" fmla="*/ 5602638 h 5718875"/>
              <a:gd name="connsiteX260" fmla="*/ 3079883 w 7791368"/>
              <a:gd name="connsiteY260" fmla="*/ 5594888 h 5718875"/>
              <a:gd name="connsiteX261" fmla="*/ 3203870 w 7791368"/>
              <a:gd name="connsiteY261" fmla="*/ 5587139 h 5718875"/>
              <a:gd name="connsiteX262" fmla="*/ 3312358 w 7791368"/>
              <a:gd name="connsiteY262" fmla="*/ 5579390 h 5718875"/>
              <a:gd name="connsiteX263" fmla="*/ 3459592 w 7791368"/>
              <a:gd name="connsiteY263" fmla="*/ 5571641 h 5718875"/>
              <a:gd name="connsiteX264" fmla="*/ 3630073 w 7791368"/>
              <a:gd name="connsiteY264" fmla="*/ 5556143 h 5718875"/>
              <a:gd name="connsiteX265" fmla="*/ 4474731 w 7791368"/>
              <a:gd name="connsiteY265" fmla="*/ 5540644 h 5718875"/>
              <a:gd name="connsiteX266" fmla="*/ 5210900 w 7791368"/>
              <a:gd name="connsiteY266" fmla="*/ 5517397 h 5718875"/>
              <a:gd name="connsiteX267" fmla="*/ 5342636 w 7791368"/>
              <a:gd name="connsiteY267" fmla="*/ 5525146 h 5718875"/>
              <a:gd name="connsiteX268" fmla="*/ 5381381 w 7791368"/>
              <a:gd name="connsiteY268" fmla="*/ 5532895 h 5718875"/>
              <a:gd name="connsiteX269" fmla="*/ 5660351 w 7791368"/>
              <a:gd name="connsiteY269" fmla="*/ 5540644 h 5718875"/>
              <a:gd name="connsiteX270" fmla="*/ 5706846 w 7791368"/>
              <a:gd name="connsiteY270" fmla="*/ 5548393 h 5718875"/>
              <a:gd name="connsiteX271" fmla="*/ 5784337 w 7791368"/>
              <a:gd name="connsiteY271" fmla="*/ 5556143 h 5718875"/>
              <a:gd name="connsiteX272" fmla="*/ 5807585 w 7791368"/>
              <a:gd name="connsiteY272" fmla="*/ 5563892 h 5718875"/>
              <a:gd name="connsiteX273" fmla="*/ 5877327 w 7791368"/>
              <a:gd name="connsiteY273" fmla="*/ 5571641 h 5718875"/>
              <a:gd name="connsiteX274" fmla="*/ 5947070 w 7791368"/>
              <a:gd name="connsiteY274" fmla="*/ 5594888 h 5718875"/>
              <a:gd name="connsiteX275" fmla="*/ 5993564 w 7791368"/>
              <a:gd name="connsiteY275" fmla="*/ 5602638 h 5718875"/>
              <a:gd name="connsiteX276" fmla="*/ 6024561 w 7791368"/>
              <a:gd name="connsiteY276" fmla="*/ 5610387 h 5718875"/>
              <a:gd name="connsiteX277" fmla="*/ 6125300 w 7791368"/>
              <a:gd name="connsiteY277" fmla="*/ 5625885 h 5718875"/>
              <a:gd name="connsiteX278" fmla="*/ 6210541 w 7791368"/>
              <a:gd name="connsiteY278" fmla="*/ 5641383 h 5718875"/>
              <a:gd name="connsiteX279" fmla="*/ 6241537 w 7791368"/>
              <a:gd name="connsiteY279" fmla="*/ 5649132 h 5718875"/>
              <a:gd name="connsiteX280" fmla="*/ 6497259 w 7791368"/>
              <a:gd name="connsiteY280" fmla="*/ 5641383 h 5718875"/>
              <a:gd name="connsiteX281" fmla="*/ 6628995 w 7791368"/>
              <a:gd name="connsiteY281" fmla="*/ 5625885 h 5718875"/>
              <a:gd name="connsiteX282" fmla="*/ 6714236 w 7791368"/>
              <a:gd name="connsiteY282" fmla="*/ 5618136 h 5718875"/>
              <a:gd name="connsiteX283" fmla="*/ 6737483 w 7791368"/>
              <a:gd name="connsiteY283" fmla="*/ 5610387 h 5718875"/>
              <a:gd name="connsiteX284" fmla="*/ 6861470 w 7791368"/>
              <a:gd name="connsiteY284" fmla="*/ 5587139 h 5718875"/>
              <a:gd name="connsiteX285" fmla="*/ 6892466 w 7791368"/>
              <a:gd name="connsiteY285" fmla="*/ 5571641 h 5718875"/>
              <a:gd name="connsiteX286" fmla="*/ 6946710 w 7791368"/>
              <a:gd name="connsiteY286" fmla="*/ 5540644 h 5718875"/>
              <a:gd name="connsiteX287" fmla="*/ 6969958 w 7791368"/>
              <a:gd name="connsiteY287" fmla="*/ 5532895 h 5718875"/>
              <a:gd name="connsiteX288" fmla="*/ 7047449 w 7791368"/>
              <a:gd name="connsiteY288" fmla="*/ 5494149 h 5718875"/>
              <a:gd name="connsiteX289" fmla="*/ 7078446 w 7791368"/>
              <a:gd name="connsiteY289" fmla="*/ 5478651 h 5718875"/>
              <a:gd name="connsiteX290" fmla="*/ 7101693 w 7791368"/>
              <a:gd name="connsiteY290" fmla="*/ 5463153 h 5718875"/>
              <a:gd name="connsiteX291" fmla="*/ 7132690 w 7791368"/>
              <a:gd name="connsiteY291" fmla="*/ 5439905 h 5718875"/>
              <a:gd name="connsiteX292" fmla="*/ 7217931 w 7791368"/>
              <a:gd name="connsiteY292" fmla="*/ 5385661 h 5718875"/>
              <a:gd name="connsiteX293" fmla="*/ 7248927 w 7791368"/>
              <a:gd name="connsiteY293" fmla="*/ 5370163 h 5718875"/>
              <a:gd name="connsiteX294" fmla="*/ 7349666 w 7791368"/>
              <a:gd name="connsiteY294" fmla="*/ 5277173 h 5718875"/>
              <a:gd name="connsiteX295" fmla="*/ 7388412 w 7791368"/>
              <a:gd name="connsiteY295" fmla="*/ 5253926 h 5718875"/>
              <a:gd name="connsiteX296" fmla="*/ 7489151 w 7791368"/>
              <a:gd name="connsiteY296" fmla="*/ 5176434 h 5718875"/>
              <a:gd name="connsiteX297" fmla="*/ 7527897 w 7791368"/>
              <a:gd name="connsiteY297" fmla="*/ 5145438 h 5718875"/>
              <a:gd name="connsiteX298" fmla="*/ 7558893 w 7791368"/>
              <a:gd name="connsiteY298" fmla="*/ 5036949 h 5718875"/>
              <a:gd name="connsiteX299" fmla="*/ 7574392 w 7791368"/>
              <a:gd name="connsiteY299" fmla="*/ 4905214 h 5718875"/>
              <a:gd name="connsiteX300" fmla="*/ 7597639 w 7791368"/>
              <a:gd name="connsiteY300" fmla="*/ 4765729 h 5718875"/>
              <a:gd name="connsiteX301" fmla="*/ 7605388 w 7791368"/>
              <a:gd name="connsiteY301" fmla="*/ 4734732 h 5718875"/>
              <a:gd name="connsiteX302" fmla="*/ 7613137 w 7791368"/>
              <a:gd name="connsiteY302" fmla="*/ 4695987 h 5718875"/>
              <a:gd name="connsiteX303" fmla="*/ 7628636 w 7791368"/>
              <a:gd name="connsiteY303" fmla="*/ 4579749 h 5718875"/>
              <a:gd name="connsiteX304" fmla="*/ 7636385 w 7791368"/>
              <a:gd name="connsiteY304" fmla="*/ 4541004 h 5718875"/>
              <a:gd name="connsiteX305" fmla="*/ 7659632 w 7791368"/>
              <a:gd name="connsiteY305" fmla="*/ 4440265 h 5718875"/>
              <a:gd name="connsiteX306" fmla="*/ 7675131 w 7791368"/>
              <a:gd name="connsiteY306" fmla="*/ 4308529 h 5718875"/>
              <a:gd name="connsiteX307" fmla="*/ 7713876 w 7791368"/>
              <a:gd name="connsiteY307" fmla="*/ 4006312 h 5718875"/>
              <a:gd name="connsiteX308" fmla="*/ 7721625 w 7791368"/>
              <a:gd name="connsiteY308" fmla="*/ 3766088 h 5718875"/>
              <a:gd name="connsiteX309" fmla="*/ 7729375 w 7791368"/>
              <a:gd name="connsiteY309" fmla="*/ 3704095 h 5718875"/>
              <a:gd name="connsiteX310" fmla="*/ 7744873 w 7791368"/>
              <a:gd name="connsiteY310" fmla="*/ 3549112 h 5718875"/>
              <a:gd name="connsiteX311" fmla="*/ 7752622 w 7791368"/>
              <a:gd name="connsiteY311" fmla="*/ 3270143 h 5718875"/>
              <a:gd name="connsiteX312" fmla="*/ 7775870 w 7791368"/>
              <a:gd name="connsiteY312" fmla="*/ 3091912 h 5718875"/>
              <a:gd name="connsiteX313" fmla="*/ 7783619 w 7791368"/>
              <a:gd name="connsiteY313" fmla="*/ 2890434 h 5718875"/>
              <a:gd name="connsiteX314" fmla="*/ 7791368 w 7791368"/>
              <a:gd name="connsiteY314" fmla="*/ 2781946 h 5718875"/>
              <a:gd name="connsiteX315" fmla="*/ 7783619 w 7791368"/>
              <a:gd name="connsiteY315" fmla="*/ 2270502 h 5718875"/>
              <a:gd name="connsiteX316" fmla="*/ 7752622 w 7791368"/>
              <a:gd name="connsiteY316" fmla="*/ 2123268 h 5718875"/>
              <a:gd name="connsiteX317" fmla="*/ 7744873 w 7791368"/>
              <a:gd name="connsiteY317" fmla="*/ 2014780 h 5718875"/>
              <a:gd name="connsiteX318" fmla="*/ 7659632 w 7791368"/>
              <a:gd name="connsiteY318" fmla="*/ 1720312 h 5718875"/>
              <a:gd name="connsiteX319" fmla="*/ 7644134 w 7791368"/>
              <a:gd name="connsiteY319" fmla="*/ 1650570 h 5718875"/>
              <a:gd name="connsiteX320" fmla="*/ 7620887 w 7791368"/>
              <a:gd name="connsiteY320" fmla="*/ 1596326 h 5718875"/>
              <a:gd name="connsiteX321" fmla="*/ 7566642 w 7791368"/>
              <a:gd name="connsiteY321" fmla="*/ 1402597 h 5718875"/>
              <a:gd name="connsiteX322" fmla="*/ 7543395 w 7791368"/>
              <a:gd name="connsiteY322" fmla="*/ 1356102 h 5718875"/>
              <a:gd name="connsiteX323" fmla="*/ 7512398 w 7791368"/>
              <a:gd name="connsiteY323" fmla="*/ 1255363 h 5718875"/>
              <a:gd name="connsiteX324" fmla="*/ 7458154 w 7791368"/>
              <a:gd name="connsiteY324" fmla="*/ 1123627 h 5718875"/>
              <a:gd name="connsiteX325" fmla="*/ 7419409 w 7791368"/>
              <a:gd name="connsiteY325" fmla="*/ 1022888 h 5718875"/>
              <a:gd name="connsiteX326" fmla="*/ 7372914 w 7791368"/>
              <a:gd name="connsiteY326" fmla="*/ 829160 h 5718875"/>
              <a:gd name="connsiteX327" fmla="*/ 7365164 w 7791368"/>
              <a:gd name="connsiteY327" fmla="*/ 782665 h 5718875"/>
              <a:gd name="connsiteX328" fmla="*/ 7334168 w 7791368"/>
              <a:gd name="connsiteY328" fmla="*/ 705173 h 5718875"/>
              <a:gd name="connsiteX329" fmla="*/ 7303171 w 7791368"/>
              <a:gd name="connsiteY329" fmla="*/ 581187 h 5718875"/>
              <a:gd name="connsiteX330" fmla="*/ 7279924 w 7791368"/>
              <a:gd name="connsiteY330" fmla="*/ 511444 h 5718875"/>
              <a:gd name="connsiteX331" fmla="*/ 7256676 w 7791368"/>
              <a:gd name="connsiteY331" fmla="*/ 457200 h 5718875"/>
              <a:gd name="connsiteX332" fmla="*/ 7248927 w 7791368"/>
              <a:gd name="connsiteY332" fmla="*/ 426204 h 5718875"/>
              <a:gd name="connsiteX333" fmla="*/ 7217931 w 7791368"/>
              <a:gd name="connsiteY333" fmla="*/ 371960 h 5718875"/>
              <a:gd name="connsiteX334" fmla="*/ 7210181 w 7791368"/>
              <a:gd name="connsiteY334" fmla="*/ 348712 h 5718875"/>
              <a:gd name="connsiteX335" fmla="*/ 7132690 w 7791368"/>
              <a:gd name="connsiteY335" fmla="*/ 216976 h 5718875"/>
              <a:gd name="connsiteX336" fmla="*/ 7109442 w 7791368"/>
              <a:gd name="connsiteY336" fmla="*/ 201478 h 5718875"/>
              <a:gd name="connsiteX337" fmla="*/ 7055198 w 7791368"/>
              <a:gd name="connsiteY337" fmla="*/ 154983 h 5718875"/>
              <a:gd name="connsiteX338" fmla="*/ 6985456 w 7791368"/>
              <a:gd name="connsiteY338" fmla="*/ 123987 h 5718875"/>
              <a:gd name="connsiteX339" fmla="*/ 6962209 w 7791368"/>
              <a:gd name="connsiteY339" fmla="*/ 116238 h 5718875"/>
              <a:gd name="connsiteX340" fmla="*/ 6884717 w 7791368"/>
              <a:gd name="connsiteY340" fmla="*/ 108488 h 5718875"/>
              <a:gd name="connsiteX341" fmla="*/ 6768480 w 7791368"/>
              <a:gd name="connsiteY341" fmla="*/ 92990 h 5718875"/>
              <a:gd name="connsiteX342" fmla="*/ 6745232 w 7791368"/>
              <a:gd name="connsiteY342" fmla="*/ 85241 h 5718875"/>
              <a:gd name="connsiteX343" fmla="*/ 6706487 w 7791368"/>
              <a:gd name="connsiteY343" fmla="*/ 77492 h 5718875"/>
              <a:gd name="connsiteX344" fmla="*/ 6582500 w 7791368"/>
              <a:gd name="connsiteY344" fmla="*/ 61993 h 5718875"/>
              <a:gd name="connsiteX345" fmla="*/ 6474012 w 7791368"/>
              <a:gd name="connsiteY345" fmla="*/ 30997 h 5718875"/>
              <a:gd name="connsiteX346" fmla="*/ 6257036 w 7791368"/>
              <a:gd name="connsiteY346" fmla="*/ 15499 h 5718875"/>
              <a:gd name="connsiteX347" fmla="*/ 6148548 w 7791368"/>
              <a:gd name="connsiteY347" fmla="*/ 0 h 5718875"/>
              <a:gd name="connsiteX348" fmla="*/ 6001314 w 7791368"/>
              <a:gd name="connsiteY348" fmla="*/ 7749 h 5718875"/>
              <a:gd name="connsiteX349" fmla="*/ 5931571 w 7791368"/>
              <a:gd name="connsiteY349" fmla="*/ 38746 h 5718875"/>
              <a:gd name="connsiteX350" fmla="*/ 5908324 w 7791368"/>
              <a:gd name="connsiteY350" fmla="*/ 54244 h 5718875"/>
              <a:gd name="connsiteX351" fmla="*/ 5869578 w 7791368"/>
              <a:gd name="connsiteY351" fmla="*/ 61993 h 5718875"/>
              <a:gd name="connsiteX352" fmla="*/ 5823083 w 7791368"/>
              <a:gd name="connsiteY352" fmla="*/ 85241 h 5718875"/>
              <a:gd name="connsiteX353" fmla="*/ 5792087 w 7791368"/>
              <a:gd name="connsiteY353" fmla="*/ 92990 h 5718875"/>
              <a:gd name="connsiteX354" fmla="*/ 5737842 w 7791368"/>
              <a:gd name="connsiteY354" fmla="*/ 108488 h 5718875"/>
              <a:gd name="connsiteX355" fmla="*/ 5706846 w 7791368"/>
              <a:gd name="connsiteY355" fmla="*/ 123987 h 5718875"/>
              <a:gd name="connsiteX356" fmla="*/ 5590609 w 7791368"/>
              <a:gd name="connsiteY356" fmla="*/ 139485 h 5718875"/>
              <a:gd name="connsiteX357" fmla="*/ 5544114 w 7791368"/>
              <a:gd name="connsiteY357" fmla="*/ 170482 h 5718875"/>
              <a:gd name="connsiteX358" fmla="*/ 5489870 w 7791368"/>
              <a:gd name="connsiteY358" fmla="*/ 232475 h 5718875"/>
              <a:gd name="connsiteX359" fmla="*/ 5505368 w 7791368"/>
              <a:gd name="connsiteY359" fmla="*/ 255722 h 5718875"/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638900 w 7791368"/>
              <a:gd name="connsiteY229" fmla="*/ 4827722 h 5718875"/>
              <a:gd name="connsiteX230" fmla="*/ 700893 w 7791368"/>
              <a:gd name="connsiteY230" fmla="*/ 4858719 h 5718875"/>
              <a:gd name="connsiteX231" fmla="*/ 731890 w 7791368"/>
              <a:gd name="connsiteY231" fmla="*/ 4881966 h 5718875"/>
              <a:gd name="connsiteX232" fmla="*/ 801632 w 7791368"/>
              <a:gd name="connsiteY232" fmla="*/ 4912963 h 5718875"/>
              <a:gd name="connsiteX233" fmla="*/ 925619 w 7791368"/>
              <a:gd name="connsiteY233" fmla="*/ 4990454 h 5718875"/>
              <a:gd name="connsiteX234" fmla="*/ 995361 w 7791368"/>
              <a:gd name="connsiteY234" fmla="*/ 5036949 h 5718875"/>
              <a:gd name="connsiteX235" fmla="*/ 1049605 w 7791368"/>
              <a:gd name="connsiteY235" fmla="*/ 5098943 h 5718875"/>
              <a:gd name="connsiteX236" fmla="*/ 1072853 w 7791368"/>
              <a:gd name="connsiteY236" fmla="*/ 5122190 h 5718875"/>
              <a:gd name="connsiteX237" fmla="*/ 1096100 w 7791368"/>
              <a:gd name="connsiteY237" fmla="*/ 5153187 h 5718875"/>
              <a:gd name="connsiteX238" fmla="*/ 1119348 w 7791368"/>
              <a:gd name="connsiteY238" fmla="*/ 5168685 h 5718875"/>
              <a:gd name="connsiteX239" fmla="*/ 1142595 w 7791368"/>
              <a:gd name="connsiteY239" fmla="*/ 5191932 h 5718875"/>
              <a:gd name="connsiteX240" fmla="*/ 1181341 w 7791368"/>
              <a:gd name="connsiteY240" fmla="*/ 5246176 h 5718875"/>
              <a:gd name="connsiteX241" fmla="*/ 1196839 w 7791368"/>
              <a:gd name="connsiteY241" fmla="*/ 5277173 h 5718875"/>
              <a:gd name="connsiteX242" fmla="*/ 1212337 w 7791368"/>
              <a:gd name="connsiteY242" fmla="*/ 5401160 h 5718875"/>
              <a:gd name="connsiteX243" fmla="*/ 1220087 w 7791368"/>
              <a:gd name="connsiteY243" fmla="*/ 5424407 h 5718875"/>
              <a:gd name="connsiteX244" fmla="*/ 1227836 w 7791368"/>
              <a:gd name="connsiteY244" fmla="*/ 5463153 h 5718875"/>
              <a:gd name="connsiteX245" fmla="*/ 1289829 w 7791368"/>
              <a:gd name="connsiteY245" fmla="*/ 5548393 h 5718875"/>
              <a:gd name="connsiteX246" fmla="*/ 1313076 w 7791368"/>
              <a:gd name="connsiteY246" fmla="*/ 5563892 h 5718875"/>
              <a:gd name="connsiteX247" fmla="*/ 1375070 w 7791368"/>
              <a:gd name="connsiteY247" fmla="*/ 5618136 h 5718875"/>
              <a:gd name="connsiteX248" fmla="*/ 1398317 w 7791368"/>
              <a:gd name="connsiteY248" fmla="*/ 5625885 h 5718875"/>
              <a:gd name="connsiteX249" fmla="*/ 1421564 w 7791368"/>
              <a:gd name="connsiteY249" fmla="*/ 5641383 h 5718875"/>
              <a:gd name="connsiteX250" fmla="*/ 1491307 w 7791368"/>
              <a:gd name="connsiteY250" fmla="*/ 5664631 h 5718875"/>
              <a:gd name="connsiteX251" fmla="*/ 1646290 w 7791368"/>
              <a:gd name="connsiteY251" fmla="*/ 5695627 h 5718875"/>
              <a:gd name="connsiteX252" fmla="*/ 1739280 w 7791368"/>
              <a:gd name="connsiteY252" fmla="*/ 5703376 h 5718875"/>
              <a:gd name="connsiteX253" fmla="*/ 1832270 w 7791368"/>
              <a:gd name="connsiteY253" fmla="*/ 5718875 h 5718875"/>
              <a:gd name="connsiteX254" fmla="*/ 2428954 w 7791368"/>
              <a:gd name="connsiteY254" fmla="*/ 5703376 h 5718875"/>
              <a:gd name="connsiteX255" fmla="*/ 2483198 w 7791368"/>
              <a:gd name="connsiteY255" fmla="*/ 5695627 h 5718875"/>
              <a:gd name="connsiteX256" fmla="*/ 2622683 w 7791368"/>
              <a:gd name="connsiteY256" fmla="*/ 5672380 h 5718875"/>
              <a:gd name="connsiteX257" fmla="*/ 2746670 w 7791368"/>
              <a:gd name="connsiteY257" fmla="*/ 5656882 h 5718875"/>
              <a:gd name="connsiteX258" fmla="*/ 2816412 w 7791368"/>
              <a:gd name="connsiteY258" fmla="*/ 5633634 h 5718875"/>
              <a:gd name="connsiteX259" fmla="*/ 3017890 w 7791368"/>
              <a:gd name="connsiteY259" fmla="*/ 5602638 h 5718875"/>
              <a:gd name="connsiteX260" fmla="*/ 3079883 w 7791368"/>
              <a:gd name="connsiteY260" fmla="*/ 5594888 h 5718875"/>
              <a:gd name="connsiteX261" fmla="*/ 3203870 w 7791368"/>
              <a:gd name="connsiteY261" fmla="*/ 5587139 h 5718875"/>
              <a:gd name="connsiteX262" fmla="*/ 3312358 w 7791368"/>
              <a:gd name="connsiteY262" fmla="*/ 5579390 h 5718875"/>
              <a:gd name="connsiteX263" fmla="*/ 3459592 w 7791368"/>
              <a:gd name="connsiteY263" fmla="*/ 5571641 h 5718875"/>
              <a:gd name="connsiteX264" fmla="*/ 3630073 w 7791368"/>
              <a:gd name="connsiteY264" fmla="*/ 5556143 h 5718875"/>
              <a:gd name="connsiteX265" fmla="*/ 4474731 w 7791368"/>
              <a:gd name="connsiteY265" fmla="*/ 5540644 h 5718875"/>
              <a:gd name="connsiteX266" fmla="*/ 5210900 w 7791368"/>
              <a:gd name="connsiteY266" fmla="*/ 5517397 h 5718875"/>
              <a:gd name="connsiteX267" fmla="*/ 5342636 w 7791368"/>
              <a:gd name="connsiteY267" fmla="*/ 5525146 h 5718875"/>
              <a:gd name="connsiteX268" fmla="*/ 5381381 w 7791368"/>
              <a:gd name="connsiteY268" fmla="*/ 5532895 h 5718875"/>
              <a:gd name="connsiteX269" fmla="*/ 5660351 w 7791368"/>
              <a:gd name="connsiteY269" fmla="*/ 5540644 h 5718875"/>
              <a:gd name="connsiteX270" fmla="*/ 5706846 w 7791368"/>
              <a:gd name="connsiteY270" fmla="*/ 5548393 h 5718875"/>
              <a:gd name="connsiteX271" fmla="*/ 5784337 w 7791368"/>
              <a:gd name="connsiteY271" fmla="*/ 5556143 h 5718875"/>
              <a:gd name="connsiteX272" fmla="*/ 5807585 w 7791368"/>
              <a:gd name="connsiteY272" fmla="*/ 5563892 h 5718875"/>
              <a:gd name="connsiteX273" fmla="*/ 5877327 w 7791368"/>
              <a:gd name="connsiteY273" fmla="*/ 5571641 h 5718875"/>
              <a:gd name="connsiteX274" fmla="*/ 5947070 w 7791368"/>
              <a:gd name="connsiteY274" fmla="*/ 5594888 h 5718875"/>
              <a:gd name="connsiteX275" fmla="*/ 5993564 w 7791368"/>
              <a:gd name="connsiteY275" fmla="*/ 5602638 h 5718875"/>
              <a:gd name="connsiteX276" fmla="*/ 6024561 w 7791368"/>
              <a:gd name="connsiteY276" fmla="*/ 5610387 h 5718875"/>
              <a:gd name="connsiteX277" fmla="*/ 6125300 w 7791368"/>
              <a:gd name="connsiteY277" fmla="*/ 5625885 h 5718875"/>
              <a:gd name="connsiteX278" fmla="*/ 6210541 w 7791368"/>
              <a:gd name="connsiteY278" fmla="*/ 5641383 h 5718875"/>
              <a:gd name="connsiteX279" fmla="*/ 6241537 w 7791368"/>
              <a:gd name="connsiteY279" fmla="*/ 5649132 h 5718875"/>
              <a:gd name="connsiteX280" fmla="*/ 6497259 w 7791368"/>
              <a:gd name="connsiteY280" fmla="*/ 5641383 h 5718875"/>
              <a:gd name="connsiteX281" fmla="*/ 6628995 w 7791368"/>
              <a:gd name="connsiteY281" fmla="*/ 5625885 h 5718875"/>
              <a:gd name="connsiteX282" fmla="*/ 6714236 w 7791368"/>
              <a:gd name="connsiteY282" fmla="*/ 5618136 h 5718875"/>
              <a:gd name="connsiteX283" fmla="*/ 6737483 w 7791368"/>
              <a:gd name="connsiteY283" fmla="*/ 5610387 h 5718875"/>
              <a:gd name="connsiteX284" fmla="*/ 6861470 w 7791368"/>
              <a:gd name="connsiteY284" fmla="*/ 5587139 h 5718875"/>
              <a:gd name="connsiteX285" fmla="*/ 6892466 w 7791368"/>
              <a:gd name="connsiteY285" fmla="*/ 5571641 h 5718875"/>
              <a:gd name="connsiteX286" fmla="*/ 6946710 w 7791368"/>
              <a:gd name="connsiteY286" fmla="*/ 5540644 h 5718875"/>
              <a:gd name="connsiteX287" fmla="*/ 6969958 w 7791368"/>
              <a:gd name="connsiteY287" fmla="*/ 5532895 h 5718875"/>
              <a:gd name="connsiteX288" fmla="*/ 7047449 w 7791368"/>
              <a:gd name="connsiteY288" fmla="*/ 5494149 h 5718875"/>
              <a:gd name="connsiteX289" fmla="*/ 7078446 w 7791368"/>
              <a:gd name="connsiteY289" fmla="*/ 5478651 h 5718875"/>
              <a:gd name="connsiteX290" fmla="*/ 7101693 w 7791368"/>
              <a:gd name="connsiteY290" fmla="*/ 5463153 h 5718875"/>
              <a:gd name="connsiteX291" fmla="*/ 7132690 w 7791368"/>
              <a:gd name="connsiteY291" fmla="*/ 5439905 h 5718875"/>
              <a:gd name="connsiteX292" fmla="*/ 7217931 w 7791368"/>
              <a:gd name="connsiteY292" fmla="*/ 5385661 h 5718875"/>
              <a:gd name="connsiteX293" fmla="*/ 7248927 w 7791368"/>
              <a:gd name="connsiteY293" fmla="*/ 5370163 h 5718875"/>
              <a:gd name="connsiteX294" fmla="*/ 7349666 w 7791368"/>
              <a:gd name="connsiteY294" fmla="*/ 5277173 h 5718875"/>
              <a:gd name="connsiteX295" fmla="*/ 7388412 w 7791368"/>
              <a:gd name="connsiteY295" fmla="*/ 5253926 h 5718875"/>
              <a:gd name="connsiteX296" fmla="*/ 7489151 w 7791368"/>
              <a:gd name="connsiteY296" fmla="*/ 5176434 h 5718875"/>
              <a:gd name="connsiteX297" fmla="*/ 7527897 w 7791368"/>
              <a:gd name="connsiteY297" fmla="*/ 5145438 h 5718875"/>
              <a:gd name="connsiteX298" fmla="*/ 7558893 w 7791368"/>
              <a:gd name="connsiteY298" fmla="*/ 5036949 h 5718875"/>
              <a:gd name="connsiteX299" fmla="*/ 7574392 w 7791368"/>
              <a:gd name="connsiteY299" fmla="*/ 4905214 h 5718875"/>
              <a:gd name="connsiteX300" fmla="*/ 7597639 w 7791368"/>
              <a:gd name="connsiteY300" fmla="*/ 4765729 h 5718875"/>
              <a:gd name="connsiteX301" fmla="*/ 7605388 w 7791368"/>
              <a:gd name="connsiteY301" fmla="*/ 4734732 h 5718875"/>
              <a:gd name="connsiteX302" fmla="*/ 7613137 w 7791368"/>
              <a:gd name="connsiteY302" fmla="*/ 4695987 h 5718875"/>
              <a:gd name="connsiteX303" fmla="*/ 7628636 w 7791368"/>
              <a:gd name="connsiteY303" fmla="*/ 4579749 h 5718875"/>
              <a:gd name="connsiteX304" fmla="*/ 7636385 w 7791368"/>
              <a:gd name="connsiteY304" fmla="*/ 4541004 h 5718875"/>
              <a:gd name="connsiteX305" fmla="*/ 7659632 w 7791368"/>
              <a:gd name="connsiteY305" fmla="*/ 4440265 h 5718875"/>
              <a:gd name="connsiteX306" fmla="*/ 7675131 w 7791368"/>
              <a:gd name="connsiteY306" fmla="*/ 4308529 h 5718875"/>
              <a:gd name="connsiteX307" fmla="*/ 7713876 w 7791368"/>
              <a:gd name="connsiteY307" fmla="*/ 4006312 h 5718875"/>
              <a:gd name="connsiteX308" fmla="*/ 7721625 w 7791368"/>
              <a:gd name="connsiteY308" fmla="*/ 3766088 h 5718875"/>
              <a:gd name="connsiteX309" fmla="*/ 7729375 w 7791368"/>
              <a:gd name="connsiteY309" fmla="*/ 3704095 h 5718875"/>
              <a:gd name="connsiteX310" fmla="*/ 7744873 w 7791368"/>
              <a:gd name="connsiteY310" fmla="*/ 3549112 h 5718875"/>
              <a:gd name="connsiteX311" fmla="*/ 7752622 w 7791368"/>
              <a:gd name="connsiteY311" fmla="*/ 3270143 h 5718875"/>
              <a:gd name="connsiteX312" fmla="*/ 7775870 w 7791368"/>
              <a:gd name="connsiteY312" fmla="*/ 3091912 h 5718875"/>
              <a:gd name="connsiteX313" fmla="*/ 7783619 w 7791368"/>
              <a:gd name="connsiteY313" fmla="*/ 2890434 h 5718875"/>
              <a:gd name="connsiteX314" fmla="*/ 7791368 w 7791368"/>
              <a:gd name="connsiteY314" fmla="*/ 2781946 h 5718875"/>
              <a:gd name="connsiteX315" fmla="*/ 7783619 w 7791368"/>
              <a:gd name="connsiteY315" fmla="*/ 2270502 h 5718875"/>
              <a:gd name="connsiteX316" fmla="*/ 7752622 w 7791368"/>
              <a:gd name="connsiteY316" fmla="*/ 2123268 h 5718875"/>
              <a:gd name="connsiteX317" fmla="*/ 7744873 w 7791368"/>
              <a:gd name="connsiteY317" fmla="*/ 2014780 h 5718875"/>
              <a:gd name="connsiteX318" fmla="*/ 7659632 w 7791368"/>
              <a:gd name="connsiteY318" fmla="*/ 1720312 h 5718875"/>
              <a:gd name="connsiteX319" fmla="*/ 7644134 w 7791368"/>
              <a:gd name="connsiteY319" fmla="*/ 1650570 h 5718875"/>
              <a:gd name="connsiteX320" fmla="*/ 7620887 w 7791368"/>
              <a:gd name="connsiteY320" fmla="*/ 1596326 h 5718875"/>
              <a:gd name="connsiteX321" fmla="*/ 7566642 w 7791368"/>
              <a:gd name="connsiteY321" fmla="*/ 1402597 h 5718875"/>
              <a:gd name="connsiteX322" fmla="*/ 7543395 w 7791368"/>
              <a:gd name="connsiteY322" fmla="*/ 1356102 h 5718875"/>
              <a:gd name="connsiteX323" fmla="*/ 7512398 w 7791368"/>
              <a:gd name="connsiteY323" fmla="*/ 1255363 h 5718875"/>
              <a:gd name="connsiteX324" fmla="*/ 7458154 w 7791368"/>
              <a:gd name="connsiteY324" fmla="*/ 1123627 h 5718875"/>
              <a:gd name="connsiteX325" fmla="*/ 7419409 w 7791368"/>
              <a:gd name="connsiteY325" fmla="*/ 1022888 h 5718875"/>
              <a:gd name="connsiteX326" fmla="*/ 7372914 w 7791368"/>
              <a:gd name="connsiteY326" fmla="*/ 829160 h 5718875"/>
              <a:gd name="connsiteX327" fmla="*/ 7365164 w 7791368"/>
              <a:gd name="connsiteY327" fmla="*/ 782665 h 5718875"/>
              <a:gd name="connsiteX328" fmla="*/ 7334168 w 7791368"/>
              <a:gd name="connsiteY328" fmla="*/ 705173 h 5718875"/>
              <a:gd name="connsiteX329" fmla="*/ 7303171 w 7791368"/>
              <a:gd name="connsiteY329" fmla="*/ 581187 h 5718875"/>
              <a:gd name="connsiteX330" fmla="*/ 7279924 w 7791368"/>
              <a:gd name="connsiteY330" fmla="*/ 511444 h 5718875"/>
              <a:gd name="connsiteX331" fmla="*/ 7256676 w 7791368"/>
              <a:gd name="connsiteY331" fmla="*/ 457200 h 5718875"/>
              <a:gd name="connsiteX332" fmla="*/ 7248927 w 7791368"/>
              <a:gd name="connsiteY332" fmla="*/ 426204 h 5718875"/>
              <a:gd name="connsiteX333" fmla="*/ 7217931 w 7791368"/>
              <a:gd name="connsiteY333" fmla="*/ 371960 h 5718875"/>
              <a:gd name="connsiteX334" fmla="*/ 7210181 w 7791368"/>
              <a:gd name="connsiteY334" fmla="*/ 348712 h 5718875"/>
              <a:gd name="connsiteX335" fmla="*/ 7132690 w 7791368"/>
              <a:gd name="connsiteY335" fmla="*/ 216976 h 5718875"/>
              <a:gd name="connsiteX336" fmla="*/ 7109442 w 7791368"/>
              <a:gd name="connsiteY336" fmla="*/ 201478 h 5718875"/>
              <a:gd name="connsiteX337" fmla="*/ 7055198 w 7791368"/>
              <a:gd name="connsiteY337" fmla="*/ 154983 h 5718875"/>
              <a:gd name="connsiteX338" fmla="*/ 6985456 w 7791368"/>
              <a:gd name="connsiteY338" fmla="*/ 123987 h 5718875"/>
              <a:gd name="connsiteX339" fmla="*/ 6962209 w 7791368"/>
              <a:gd name="connsiteY339" fmla="*/ 116238 h 5718875"/>
              <a:gd name="connsiteX340" fmla="*/ 6884717 w 7791368"/>
              <a:gd name="connsiteY340" fmla="*/ 108488 h 5718875"/>
              <a:gd name="connsiteX341" fmla="*/ 6768480 w 7791368"/>
              <a:gd name="connsiteY341" fmla="*/ 92990 h 5718875"/>
              <a:gd name="connsiteX342" fmla="*/ 6745232 w 7791368"/>
              <a:gd name="connsiteY342" fmla="*/ 85241 h 5718875"/>
              <a:gd name="connsiteX343" fmla="*/ 6706487 w 7791368"/>
              <a:gd name="connsiteY343" fmla="*/ 77492 h 5718875"/>
              <a:gd name="connsiteX344" fmla="*/ 6582500 w 7791368"/>
              <a:gd name="connsiteY344" fmla="*/ 61993 h 5718875"/>
              <a:gd name="connsiteX345" fmla="*/ 6474012 w 7791368"/>
              <a:gd name="connsiteY345" fmla="*/ 30997 h 5718875"/>
              <a:gd name="connsiteX346" fmla="*/ 6257036 w 7791368"/>
              <a:gd name="connsiteY346" fmla="*/ 15499 h 5718875"/>
              <a:gd name="connsiteX347" fmla="*/ 6148548 w 7791368"/>
              <a:gd name="connsiteY347" fmla="*/ 0 h 5718875"/>
              <a:gd name="connsiteX348" fmla="*/ 6001314 w 7791368"/>
              <a:gd name="connsiteY348" fmla="*/ 7749 h 5718875"/>
              <a:gd name="connsiteX349" fmla="*/ 5931571 w 7791368"/>
              <a:gd name="connsiteY349" fmla="*/ 38746 h 5718875"/>
              <a:gd name="connsiteX350" fmla="*/ 5908324 w 7791368"/>
              <a:gd name="connsiteY350" fmla="*/ 54244 h 5718875"/>
              <a:gd name="connsiteX351" fmla="*/ 5869578 w 7791368"/>
              <a:gd name="connsiteY351" fmla="*/ 61993 h 5718875"/>
              <a:gd name="connsiteX352" fmla="*/ 5823083 w 7791368"/>
              <a:gd name="connsiteY352" fmla="*/ 85241 h 5718875"/>
              <a:gd name="connsiteX353" fmla="*/ 5792087 w 7791368"/>
              <a:gd name="connsiteY353" fmla="*/ 92990 h 5718875"/>
              <a:gd name="connsiteX354" fmla="*/ 5737842 w 7791368"/>
              <a:gd name="connsiteY354" fmla="*/ 108488 h 5718875"/>
              <a:gd name="connsiteX355" fmla="*/ 5706846 w 7791368"/>
              <a:gd name="connsiteY355" fmla="*/ 123987 h 5718875"/>
              <a:gd name="connsiteX356" fmla="*/ 5590609 w 7791368"/>
              <a:gd name="connsiteY356" fmla="*/ 139485 h 5718875"/>
              <a:gd name="connsiteX357" fmla="*/ 5544114 w 7791368"/>
              <a:gd name="connsiteY357" fmla="*/ 170482 h 5718875"/>
              <a:gd name="connsiteX358" fmla="*/ 5489870 w 7791368"/>
              <a:gd name="connsiteY358" fmla="*/ 232475 h 5718875"/>
              <a:gd name="connsiteX359" fmla="*/ 5505368 w 7791368"/>
              <a:gd name="connsiteY359" fmla="*/ 255722 h 5718875"/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700893 w 7791368"/>
              <a:gd name="connsiteY230" fmla="*/ 4858719 h 5718875"/>
              <a:gd name="connsiteX231" fmla="*/ 731890 w 7791368"/>
              <a:gd name="connsiteY231" fmla="*/ 4881966 h 5718875"/>
              <a:gd name="connsiteX232" fmla="*/ 801632 w 7791368"/>
              <a:gd name="connsiteY232" fmla="*/ 4912963 h 5718875"/>
              <a:gd name="connsiteX233" fmla="*/ 925619 w 7791368"/>
              <a:gd name="connsiteY233" fmla="*/ 4990454 h 5718875"/>
              <a:gd name="connsiteX234" fmla="*/ 995361 w 7791368"/>
              <a:gd name="connsiteY234" fmla="*/ 5036949 h 5718875"/>
              <a:gd name="connsiteX235" fmla="*/ 1049605 w 7791368"/>
              <a:gd name="connsiteY235" fmla="*/ 5098943 h 5718875"/>
              <a:gd name="connsiteX236" fmla="*/ 1072853 w 7791368"/>
              <a:gd name="connsiteY236" fmla="*/ 5122190 h 5718875"/>
              <a:gd name="connsiteX237" fmla="*/ 1096100 w 7791368"/>
              <a:gd name="connsiteY237" fmla="*/ 5153187 h 5718875"/>
              <a:gd name="connsiteX238" fmla="*/ 1119348 w 7791368"/>
              <a:gd name="connsiteY238" fmla="*/ 5168685 h 5718875"/>
              <a:gd name="connsiteX239" fmla="*/ 1142595 w 7791368"/>
              <a:gd name="connsiteY239" fmla="*/ 5191932 h 5718875"/>
              <a:gd name="connsiteX240" fmla="*/ 1181341 w 7791368"/>
              <a:gd name="connsiteY240" fmla="*/ 5246176 h 5718875"/>
              <a:gd name="connsiteX241" fmla="*/ 1196839 w 7791368"/>
              <a:gd name="connsiteY241" fmla="*/ 5277173 h 5718875"/>
              <a:gd name="connsiteX242" fmla="*/ 1212337 w 7791368"/>
              <a:gd name="connsiteY242" fmla="*/ 5401160 h 5718875"/>
              <a:gd name="connsiteX243" fmla="*/ 1220087 w 7791368"/>
              <a:gd name="connsiteY243" fmla="*/ 5424407 h 5718875"/>
              <a:gd name="connsiteX244" fmla="*/ 1227836 w 7791368"/>
              <a:gd name="connsiteY244" fmla="*/ 5463153 h 5718875"/>
              <a:gd name="connsiteX245" fmla="*/ 1289829 w 7791368"/>
              <a:gd name="connsiteY245" fmla="*/ 5548393 h 5718875"/>
              <a:gd name="connsiteX246" fmla="*/ 1313076 w 7791368"/>
              <a:gd name="connsiteY246" fmla="*/ 5563892 h 5718875"/>
              <a:gd name="connsiteX247" fmla="*/ 1375070 w 7791368"/>
              <a:gd name="connsiteY247" fmla="*/ 5618136 h 5718875"/>
              <a:gd name="connsiteX248" fmla="*/ 1398317 w 7791368"/>
              <a:gd name="connsiteY248" fmla="*/ 5625885 h 5718875"/>
              <a:gd name="connsiteX249" fmla="*/ 1421564 w 7791368"/>
              <a:gd name="connsiteY249" fmla="*/ 5641383 h 5718875"/>
              <a:gd name="connsiteX250" fmla="*/ 1491307 w 7791368"/>
              <a:gd name="connsiteY250" fmla="*/ 5664631 h 5718875"/>
              <a:gd name="connsiteX251" fmla="*/ 1646290 w 7791368"/>
              <a:gd name="connsiteY251" fmla="*/ 5695627 h 5718875"/>
              <a:gd name="connsiteX252" fmla="*/ 1739280 w 7791368"/>
              <a:gd name="connsiteY252" fmla="*/ 5703376 h 5718875"/>
              <a:gd name="connsiteX253" fmla="*/ 1832270 w 7791368"/>
              <a:gd name="connsiteY253" fmla="*/ 5718875 h 5718875"/>
              <a:gd name="connsiteX254" fmla="*/ 2428954 w 7791368"/>
              <a:gd name="connsiteY254" fmla="*/ 5703376 h 5718875"/>
              <a:gd name="connsiteX255" fmla="*/ 2483198 w 7791368"/>
              <a:gd name="connsiteY255" fmla="*/ 5695627 h 5718875"/>
              <a:gd name="connsiteX256" fmla="*/ 2622683 w 7791368"/>
              <a:gd name="connsiteY256" fmla="*/ 5672380 h 5718875"/>
              <a:gd name="connsiteX257" fmla="*/ 2746670 w 7791368"/>
              <a:gd name="connsiteY257" fmla="*/ 5656882 h 5718875"/>
              <a:gd name="connsiteX258" fmla="*/ 2816412 w 7791368"/>
              <a:gd name="connsiteY258" fmla="*/ 5633634 h 5718875"/>
              <a:gd name="connsiteX259" fmla="*/ 3017890 w 7791368"/>
              <a:gd name="connsiteY259" fmla="*/ 5602638 h 5718875"/>
              <a:gd name="connsiteX260" fmla="*/ 3079883 w 7791368"/>
              <a:gd name="connsiteY260" fmla="*/ 5594888 h 5718875"/>
              <a:gd name="connsiteX261" fmla="*/ 3203870 w 7791368"/>
              <a:gd name="connsiteY261" fmla="*/ 5587139 h 5718875"/>
              <a:gd name="connsiteX262" fmla="*/ 3312358 w 7791368"/>
              <a:gd name="connsiteY262" fmla="*/ 5579390 h 5718875"/>
              <a:gd name="connsiteX263" fmla="*/ 3459592 w 7791368"/>
              <a:gd name="connsiteY263" fmla="*/ 5571641 h 5718875"/>
              <a:gd name="connsiteX264" fmla="*/ 3630073 w 7791368"/>
              <a:gd name="connsiteY264" fmla="*/ 5556143 h 5718875"/>
              <a:gd name="connsiteX265" fmla="*/ 4474731 w 7791368"/>
              <a:gd name="connsiteY265" fmla="*/ 5540644 h 5718875"/>
              <a:gd name="connsiteX266" fmla="*/ 5210900 w 7791368"/>
              <a:gd name="connsiteY266" fmla="*/ 5517397 h 5718875"/>
              <a:gd name="connsiteX267" fmla="*/ 5342636 w 7791368"/>
              <a:gd name="connsiteY267" fmla="*/ 5525146 h 5718875"/>
              <a:gd name="connsiteX268" fmla="*/ 5381381 w 7791368"/>
              <a:gd name="connsiteY268" fmla="*/ 5532895 h 5718875"/>
              <a:gd name="connsiteX269" fmla="*/ 5660351 w 7791368"/>
              <a:gd name="connsiteY269" fmla="*/ 5540644 h 5718875"/>
              <a:gd name="connsiteX270" fmla="*/ 5706846 w 7791368"/>
              <a:gd name="connsiteY270" fmla="*/ 5548393 h 5718875"/>
              <a:gd name="connsiteX271" fmla="*/ 5784337 w 7791368"/>
              <a:gd name="connsiteY271" fmla="*/ 5556143 h 5718875"/>
              <a:gd name="connsiteX272" fmla="*/ 5807585 w 7791368"/>
              <a:gd name="connsiteY272" fmla="*/ 5563892 h 5718875"/>
              <a:gd name="connsiteX273" fmla="*/ 5877327 w 7791368"/>
              <a:gd name="connsiteY273" fmla="*/ 5571641 h 5718875"/>
              <a:gd name="connsiteX274" fmla="*/ 5947070 w 7791368"/>
              <a:gd name="connsiteY274" fmla="*/ 5594888 h 5718875"/>
              <a:gd name="connsiteX275" fmla="*/ 5993564 w 7791368"/>
              <a:gd name="connsiteY275" fmla="*/ 5602638 h 5718875"/>
              <a:gd name="connsiteX276" fmla="*/ 6024561 w 7791368"/>
              <a:gd name="connsiteY276" fmla="*/ 5610387 h 5718875"/>
              <a:gd name="connsiteX277" fmla="*/ 6125300 w 7791368"/>
              <a:gd name="connsiteY277" fmla="*/ 5625885 h 5718875"/>
              <a:gd name="connsiteX278" fmla="*/ 6210541 w 7791368"/>
              <a:gd name="connsiteY278" fmla="*/ 5641383 h 5718875"/>
              <a:gd name="connsiteX279" fmla="*/ 6241537 w 7791368"/>
              <a:gd name="connsiteY279" fmla="*/ 5649132 h 5718875"/>
              <a:gd name="connsiteX280" fmla="*/ 6497259 w 7791368"/>
              <a:gd name="connsiteY280" fmla="*/ 5641383 h 5718875"/>
              <a:gd name="connsiteX281" fmla="*/ 6628995 w 7791368"/>
              <a:gd name="connsiteY281" fmla="*/ 5625885 h 5718875"/>
              <a:gd name="connsiteX282" fmla="*/ 6714236 w 7791368"/>
              <a:gd name="connsiteY282" fmla="*/ 5618136 h 5718875"/>
              <a:gd name="connsiteX283" fmla="*/ 6737483 w 7791368"/>
              <a:gd name="connsiteY283" fmla="*/ 5610387 h 5718875"/>
              <a:gd name="connsiteX284" fmla="*/ 6861470 w 7791368"/>
              <a:gd name="connsiteY284" fmla="*/ 5587139 h 5718875"/>
              <a:gd name="connsiteX285" fmla="*/ 6892466 w 7791368"/>
              <a:gd name="connsiteY285" fmla="*/ 5571641 h 5718875"/>
              <a:gd name="connsiteX286" fmla="*/ 6946710 w 7791368"/>
              <a:gd name="connsiteY286" fmla="*/ 5540644 h 5718875"/>
              <a:gd name="connsiteX287" fmla="*/ 6969958 w 7791368"/>
              <a:gd name="connsiteY287" fmla="*/ 5532895 h 5718875"/>
              <a:gd name="connsiteX288" fmla="*/ 7047449 w 7791368"/>
              <a:gd name="connsiteY288" fmla="*/ 5494149 h 5718875"/>
              <a:gd name="connsiteX289" fmla="*/ 7078446 w 7791368"/>
              <a:gd name="connsiteY289" fmla="*/ 5478651 h 5718875"/>
              <a:gd name="connsiteX290" fmla="*/ 7101693 w 7791368"/>
              <a:gd name="connsiteY290" fmla="*/ 5463153 h 5718875"/>
              <a:gd name="connsiteX291" fmla="*/ 7132690 w 7791368"/>
              <a:gd name="connsiteY291" fmla="*/ 5439905 h 5718875"/>
              <a:gd name="connsiteX292" fmla="*/ 7217931 w 7791368"/>
              <a:gd name="connsiteY292" fmla="*/ 5385661 h 5718875"/>
              <a:gd name="connsiteX293" fmla="*/ 7248927 w 7791368"/>
              <a:gd name="connsiteY293" fmla="*/ 5370163 h 5718875"/>
              <a:gd name="connsiteX294" fmla="*/ 7349666 w 7791368"/>
              <a:gd name="connsiteY294" fmla="*/ 5277173 h 5718875"/>
              <a:gd name="connsiteX295" fmla="*/ 7388412 w 7791368"/>
              <a:gd name="connsiteY295" fmla="*/ 5253926 h 5718875"/>
              <a:gd name="connsiteX296" fmla="*/ 7489151 w 7791368"/>
              <a:gd name="connsiteY296" fmla="*/ 5176434 h 5718875"/>
              <a:gd name="connsiteX297" fmla="*/ 7527897 w 7791368"/>
              <a:gd name="connsiteY297" fmla="*/ 5145438 h 5718875"/>
              <a:gd name="connsiteX298" fmla="*/ 7558893 w 7791368"/>
              <a:gd name="connsiteY298" fmla="*/ 5036949 h 5718875"/>
              <a:gd name="connsiteX299" fmla="*/ 7574392 w 7791368"/>
              <a:gd name="connsiteY299" fmla="*/ 4905214 h 5718875"/>
              <a:gd name="connsiteX300" fmla="*/ 7597639 w 7791368"/>
              <a:gd name="connsiteY300" fmla="*/ 4765729 h 5718875"/>
              <a:gd name="connsiteX301" fmla="*/ 7605388 w 7791368"/>
              <a:gd name="connsiteY301" fmla="*/ 4734732 h 5718875"/>
              <a:gd name="connsiteX302" fmla="*/ 7613137 w 7791368"/>
              <a:gd name="connsiteY302" fmla="*/ 4695987 h 5718875"/>
              <a:gd name="connsiteX303" fmla="*/ 7628636 w 7791368"/>
              <a:gd name="connsiteY303" fmla="*/ 4579749 h 5718875"/>
              <a:gd name="connsiteX304" fmla="*/ 7636385 w 7791368"/>
              <a:gd name="connsiteY304" fmla="*/ 4541004 h 5718875"/>
              <a:gd name="connsiteX305" fmla="*/ 7659632 w 7791368"/>
              <a:gd name="connsiteY305" fmla="*/ 4440265 h 5718875"/>
              <a:gd name="connsiteX306" fmla="*/ 7675131 w 7791368"/>
              <a:gd name="connsiteY306" fmla="*/ 4308529 h 5718875"/>
              <a:gd name="connsiteX307" fmla="*/ 7713876 w 7791368"/>
              <a:gd name="connsiteY307" fmla="*/ 4006312 h 5718875"/>
              <a:gd name="connsiteX308" fmla="*/ 7721625 w 7791368"/>
              <a:gd name="connsiteY308" fmla="*/ 3766088 h 5718875"/>
              <a:gd name="connsiteX309" fmla="*/ 7729375 w 7791368"/>
              <a:gd name="connsiteY309" fmla="*/ 3704095 h 5718875"/>
              <a:gd name="connsiteX310" fmla="*/ 7744873 w 7791368"/>
              <a:gd name="connsiteY310" fmla="*/ 3549112 h 5718875"/>
              <a:gd name="connsiteX311" fmla="*/ 7752622 w 7791368"/>
              <a:gd name="connsiteY311" fmla="*/ 3270143 h 5718875"/>
              <a:gd name="connsiteX312" fmla="*/ 7775870 w 7791368"/>
              <a:gd name="connsiteY312" fmla="*/ 3091912 h 5718875"/>
              <a:gd name="connsiteX313" fmla="*/ 7783619 w 7791368"/>
              <a:gd name="connsiteY313" fmla="*/ 2890434 h 5718875"/>
              <a:gd name="connsiteX314" fmla="*/ 7791368 w 7791368"/>
              <a:gd name="connsiteY314" fmla="*/ 2781946 h 5718875"/>
              <a:gd name="connsiteX315" fmla="*/ 7783619 w 7791368"/>
              <a:gd name="connsiteY315" fmla="*/ 2270502 h 5718875"/>
              <a:gd name="connsiteX316" fmla="*/ 7752622 w 7791368"/>
              <a:gd name="connsiteY316" fmla="*/ 2123268 h 5718875"/>
              <a:gd name="connsiteX317" fmla="*/ 7744873 w 7791368"/>
              <a:gd name="connsiteY317" fmla="*/ 2014780 h 5718875"/>
              <a:gd name="connsiteX318" fmla="*/ 7659632 w 7791368"/>
              <a:gd name="connsiteY318" fmla="*/ 1720312 h 5718875"/>
              <a:gd name="connsiteX319" fmla="*/ 7644134 w 7791368"/>
              <a:gd name="connsiteY319" fmla="*/ 1650570 h 5718875"/>
              <a:gd name="connsiteX320" fmla="*/ 7620887 w 7791368"/>
              <a:gd name="connsiteY320" fmla="*/ 1596326 h 5718875"/>
              <a:gd name="connsiteX321" fmla="*/ 7566642 w 7791368"/>
              <a:gd name="connsiteY321" fmla="*/ 1402597 h 5718875"/>
              <a:gd name="connsiteX322" fmla="*/ 7543395 w 7791368"/>
              <a:gd name="connsiteY322" fmla="*/ 1356102 h 5718875"/>
              <a:gd name="connsiteX323" fmla="*/ 7512398 w 7791368"/>
              <a:gd name="connsiteY323" fmla="*/ 1255363 h 5718875"/>
              <a:gd name="connsiteX324" fmla="*/ 7458154 w 7791368"/>
              <a:gd name="connsiteY324" fmla="*/ 1123627 h 5718875"/>
              <a:gd name="connsiteX325" fmla="*/ 7419409 w 7791368"/>
              <a:gd name="connsiteY325" fmla="*/ 1022888 h 5718875"/>
              <a:gd name="connsiteX326" fmla="*/ 7372914 w 7791368"/>
              <a:gd name="connsiteY326" fmla="*/ 829160 h 5718875"/>
              <a:gd name="connsiteX327" fmla="*/ 7365164 w 7791368"/>
              <a:gd name="connsiteY327" fmla="*/ 782665 h 5718875"/>
              <a:gd name="connsiteX328" fmla="*/ 7334168 w 7791368"/>
              <a:gd name="connsiteY328" fmla="*/ 705173 h 5718875"/>
              <a:gd name="connsiteX329" fmla="*/ 7303171 w 7791368"/>
              <a:gd name="connsiteY329" fmla="*/ 581187 h 5718875"/>
              <a:gd name="connsiteX330" fmla="*/ 7279924 w 7791368"/>
              <a:gd name="connsiteY330" fmla="*/ 511444 h 5718875"/>
              <a:gd name="connsiteX331" fmla="*/ 7256676 w 7791368"/>
              <a:gd name="connsiteY331" fmla="*/ 457200 h 5718875"/>
              <a:gd name="connsiteX332" fmla="*/ 7248927 w 7791368"/>
              <a:gd name="connsiteY332" fmla="*/ 426204 h 5718875"/>
              <a:gd name="connsiteX333" fmla="*/ 7217931 w 7791368"/>
              <a:gd name="connsiteY333" fmla="*/ 371960 h 5718875"/>
              <a:gd name="connsiteX334" fmla="*/ 7210181 w 7791368"/>
              <a:gd name="connsiteY334" fmla="*/ 348712 h 5718875"/>
              <a:gd name="connsiteX335" fmla="*/ 7132690 w 7791368"/>
              <a:gd name="connsiteY335" fmla="*/ 216976 h 5718875"/>
              <a:gd name="connsiteX336" fmla="*/ 7109442 w 7791368"/>
              <a:gd name="connsiteY336" fmla="*/ 201478 h 5718875"/>
              <a:gd name="connsiteX337" fmla="*/ 7055198 w 7791368"/>
              <a:gd name="connsiteY337" fmla="*/ 154983 h 5718875"/>
              <a:gd name="connsiteX338" fmla="*/ 6985456 w 7791368"/>
              <a:gd name="connsiteY338" fmla="*/ 123987 h 5718875"/>
              <a:gd name="connsiteX339" fmla="*/ 6962209 w 7791368"/>
              <a:gd name="connsiteY339" fmla="*/ 116238 h 5718875"/>
              <a:gd name="connsiteX340" fmla="*/ 6884717 w 7791368"/>
              <a:gd name="connsiteY340" fmla="*/ 108488 h 5718875"/>
              <a:gd name="connsiteX341" fmla="*/ 6768480 w 7791368"/>
              <a:gd name="connsiteY341" fmla="*/ 92990 h 5718875"/>
              <a:gd name="connsiteX342" fmla="*/ 6745232 w 7791368"/>
              <a:gd name="connsiteY342" fmla="*/ 85241 h 5718875"/>
              <a:gd name="connsiteX343" fmla="*/ 6706487 w 7791368"/>
              <a:gd name="connsiteY343" fmla="*/ 77492 h 5718875"/>
              <a:gd name="connsiteX344" fmla="*/ 6582500 w 7791368"/>
              <a:gd name="connsiteY344" fmla="*/ 61993 h 5718875"/>
              <a:gd name="connsiteX345" fmla="*/ 6474012 w 7791368"/>
              <a:gd name="connsiteY345" fmla="*/ 30997 h 5718875"/>
              <a:gd name="connsiteX346" fmla="*/ 6257036 w 7791368"/>
              <a:gd name="connsiteY346" fmla="*/ 15499 h 5718875"/>
              <a:gd name="connsiteX347" fmla="*/ 6148548 w 7791368"/>
              <a:gd name="connsiteY347" fmla="*/ 0 h 5718875"/>
              <a:gd name="connsiteX348" fmla="*/ 6001314 w 7791368"/>
              <a:gd name="connsiteY348" fmla="*/ 7749 h 5718875"/>
              <a:gd name="connsiteX349" fmla="*/ 5931571 w 7791368"/>
              <a:gd name="connsiteY349" fmla="*/ 38746 h 5718875"/>
              <a:gd name="connsiteX350" fmla="*/ 5908324 w 7791368"/>
              <a:gd name="connsiteY350" fmla="*/ 54244 h 5718875"/>
              <a:gd name="connsiteX351" fmla="*/ 5869578 w 7791368"/>
              <a:gd name="connsiteY351" fmla="*/ 61993 h 5718875"/>
              <a:gd name="connsiteX352" fmla="*/ 5823083 w 7791368"/>
              <a:gd name="connsiteY352" fmla="*/ 85241 h 5718875"/>
              <a:gd name="connsiteX353" fmla="*/ 5792087 w 7791368"/>
              <a:gd name="connsiteY353" fmla="*/ 92990 h 5718875"/>
              <a:gd name="connsiteX354" fmla="*/ 5737842 w 7791368"/>
              <a:gd name="connsiteY354" fmla="*/ 108488 h 5718875"/>
              <a:gd name="connsiteX355" fmla="*/ 5706846 w 7791368"/>
              <a:gd name="connsiteY355" fmla="*/ 123987 h 5718875"/>
              <a:gd name="connsiteX356" fmla="*/ 5590609 w 7791368"/>
              <a:gd name="connsiteY356" fmla="*/ 139485 h 5718875"/>
              <a:gd name="connsiteX357" fmla="*/ 5544114 w 7791368"/>
              <a:gd name="connsiteY357" fmla="*/ 170482 h 5718875"/>
              <a:gd name="connsiteX358" fmla="*/ 5489870 w 7791368"/>
              <a:gd name="connsiteY358" fmla="*/ 232475 h 5718875"/>
              <a:gd name="connsiteX359" fmla="*/ 5505368 w 7791368"/>
              <a:gd name="connsiteY359" fmla="*/ 255722 h 5718875"/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700893 w 7791368"/>
              <a:gd name="connsiteY231" fmla="*/ 4858719 h 5718875"/>
              <a:gd name="connsiteX232" fmla="*/ 731890 w 7791368"/>
              <a:gd name="connsiteY232" fmla="*/ 4881966 h 5718875"/>
              <a:gd name="connsiteX233" fmla="*/ 801632 w 7791368"/>
              <a:gd name="connsiteY233" fmla="*/ 4912963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5931571 w 7791368"/>
              <a:gd name="connsiteY350" fmla="*/ 38746 h 5718875"/>
              <a:gd name="connsiteX351" fmla="*/ 5908324 w 7791368"/>
              <a:gd name="connsiteY351" fmla="*/ 54244 h 5718875"/>
              <a:gd name="connsiteX352" fmla="*/ 5869578 w 7791368"/>
              <a:gd name="connsiteY352" fmla="*/ 61993 h 5718875"/>
              <a:gd name="connsiteX353" fmla="*/ 5823083 w 7791368"/>
              <a:gd name="connsiteY353" fmla="*/ 85241 h 5718875"/>
              <a:gd name="connsiteX354" fmla="*/ 5792087 w 7791368"/>
              <a:gd name="connsiteY354" fmla="*/ 92990 h 5718875"/>
              <a:gd name="connsiteX355" fmla="*/ 5737842 w 7791368"/>
              <a:gd name="connsiteY355" fmla="*/ 108488 h 5718875"/>
              <a:gd name="connsiteX356" fmla="*/ 5706846 w 7791368"/>
              <a:gd name="connsiteY356" fmla="*/ 123987 h 5718875"/>
              <a:gd name="connsiteX357" fmla="*/ 5590609 w 7791368"/>
              <a:gd name="connsiteY357" fmla="*/ 139485 h 5718875"/>
              <a:gd name="connsiteX358" fmla="*/ 5544114 w 7791368"/>
              <a:gd name="connsiteY358" fmla="*/ 170482 h 5718875"/>
              <a:gd name="connsiteX359" fmla="*/ 5489870 w 7791368"/>
              <a:gd name="connsiteY359" fmla="*/ 232475 h 5718875"/>
              <a:gd name="connsiteX360" fmla="*/ 5505368 w 7791368"/>
              <a:gd name="connsiteY360" fmla="*/ 255722 h 5718875"/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1142594 w 7791368"/>
              <a:gd name="connsiteY231" fmla="*/ 5261675 h 5718875"/>
              <a:gd name="connsiteX232" fmla="*/ 731890 w 7791368"/>
              <a:gd name="connsiteY232" fmla="*/ 4881966 h 5718875"/>
              <a:gd name="connsiteX233" fmla="*/ 801632 w 7791368"/>
              <a:gd name="connsiteY233" fmla="*/ 4912963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5931571 w 7791368"/>
              <a:gd name="connsiteY350" fmla="*/ 38746 h 5718875"/>
              <a:gd name="connsiteX351" fmla="*/ 5908324 w 7791368"/>
              <a:gd name="connsiteY351" fmla="*/ 54244 h 5718875"/>
              <a:gd name="connsiteX352" fmla="*/ 5869578 w 7791368"/>
              <a:gd name="connsiteY352" fmla="*/ 61993 h 5718875"/>
              <a:gd name="connsiteX353" fmla="*/ 5823083 w 7791368"/>
              <a:gd name="connsiteY353" fmla="*/ 85241 h 5718875"/>
              <a:gd name="connsiteX354" fmla="*/ 5792087 w 7791368"/>
              <a:gd name="connsiteY354" fmla="*/ 92990 h 5718875"/>
              <a:gd name="connsiteX355" fmla="*/ 5737842 w 7791368"/>
              <a:gd name="connsiteY355" fmla="*/ 108488 h 5718875"/>
              <a:gd name="connsiteX356" fmla="*/ 5706846 w 7791368"/>
              <a:gd name="connsiteY356" fmla="*/ 123987 h 5718875"/>
              <a:gd name="connsiteX357" fmla="*/ 5590609 w 7791368"/>
              <a:gd name="connsiteY357" fmla="*/ 139485 h 5718875"/>
              <a:gd name="connsiteX358" fmla="*/ 5544114 w 7791368"/>
              <a:gd name="connsiteY358" fmla="*/ 170482 h 5718875"/>
              <a:gd name="connsiteX359" fmla="*/ 5489870 w 7791368"/>
              <a:gd name="connsiteY359" fmla="*/ 232475 h 5718875"/>
              <a:gd name="connsiteX360" fmla="*/ 5505368 w 7791368"/>
              <a:gd name="connsiteY360" fmla="*/ 255722 h 5718875"/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1142594 w 7791368"/>
              <a:gd name="connsiteY231" fmla="*/ 5261675 h 5718875"/>
              <a:gd name="connsiteX232" fmla="*/ 1204589 w 7791368"/>
              <a:gd name="connsiteY232" fmla="*/ 5370162 h 5718875"/>
              <a:gd name="connsiteX233" fmla="*/ 801632 w 7791368"/>
              <a:gd name="connsiteY233" fmla="*/ 4912963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5931571 w 7791368"/>
              <a:gd name="connsiteY350" fmla="*/ 38746 h 5718875"/>
              <a:gd name="connsiteX351" fmla="*/ 5908324 w 7791368"/>
              <a:gd name="connsiteY351" fmla="*/ 54244 h 5718875"/>
              <a:gd name="connsiteX352" fmla="*/ 5869578 w 7791368"/>
              <a:gd name="connsiteY352" fmla="*/ 61993 h 5718875"/>
              <a:gd name="connsiteX353" fmla="*/ 5823083 w 7791368"/>
              <a:gd name="connsiteY353" fmla="*/ 85241 h 5718875"/>
              <a:gd name="connsiteX354" fmla="*/ 5792087 w 7791368"/>
              <a:gd name="connsiteY354" fmla="*/ 92990 h 5718875"/>
              <a:gd name="connsiteX355" fmla="*/ 5737842 w 7791368"/>
              <a:gd name="connsiteY355" fmla="*/ 108488 h 5718875"/>
              <a:gd name="connsiteX356" fmla="*/ 5706846 w 7791368"/>
              <a:gd name="connsiteY356" fmla="*/ 123987 h 5718875"/>
              <a:gd name="connsiteX357" fmla="*/ 5590609 w 7791368"/>
              <a:gd name="connsiteY357" fmla="*/ 139485 h 5718875"/>
              <a:gd name="connsiteX358" fmla="*/ 5544114 w 7791368"/>
              <a:gd name="connsiteY358" fmla="*/ 170482 h 5718875"/>
              <a:gd name="connsiteX359" fmla="*/ 5489870 w 7791368"/>
              <a:gd name="connsiteY359" fmla="*/ 232475 h 5718875"/>
              <a:gd name="connsiteX360" fmla="*/ 5505368 w 7791368"/>
              <a:gd name="connsiteY360" fmla="*/ 255722 h 5718875"/>
              <a:gd name="connsiteX0" fmla="*/ 5505368 w 7791368"/>
              <a:gd name="connsiteY0" fmla="*/ 25572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1142594 w 7791368"/>
              <a:gd name="connsiteY231" fmla="*/ 5261675 h 5718875"/>
              <a:gd name="connsiteX232" fmla="*/ 1204589 w 7791368"/>
              <a:gd name="connsiteY232" fmla="*/ 5370162 h 5718875"/>
              <a:gd name="connsiteX233" fmla="*/ 1196839 w 7791368"/>
              <a:gd name="connsiteY233" fmla="*/ 5253926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5931571 w 7791368"/>
              <a:gd name="connsiteY350" fmla="*/ 38746 h 5718875"/>
              <a:gd name="connsiteX351" fmla="*/ 5908324 w 7791368"/>
              <a:gd name="connsiteY351" fmla="*/ 54244 h 5718875"/>
              <a:gd name="connsiteX352" fmla="*/ 5869578 w 7791368"/>
              <a:gd name="connsiteY352" fmla="*/ 61993 h 5718875"/>
              <a:gd name="connsiteX353" fmla="*/ 5823083 w 7791368"/>
              <a:gd name="connsiteY353" fmla="*/ 85241 h 5718875"/>
              <a:gd name="connsiteX354" fmla="*/ 5792087 w 7791368"/>
              <a:gd name="connsiteY354" fmla="*/ 92990 h 5718875"/>
              <a:gd name="connsiteX355" fmla="*/ 5737842 w 7791368"/>
              <a:gd name="connsiteY355" fmla="*/ 108488 h 5718875"/>
              <a:gd name="connsiteX356" fmla="*/ 5706846 w 7791368"/>
              <a:gd name="connsiteY356" fmla="*/ 123987 h 5718875"/>
              <a:gd name="connsiteX357" fmla="*/ 5590609 w 7791368"/>
              <a:gd name="connsiteY357" fmla="*/ 139485 h 5718875"/>
              <a:gd name="connsiteX358" fmla="*/ 5544114 w 7791368"/>
              <a:gd name="connsiteY358" fmla="*/ 170482 h 5718875"/>
              <a:gd name="connsiteX359" fmla="*/ 5489870 w 7791368"/>
              <a:gd name="connsiteY359" fmla="*/ 232475 h 5718875"/>
              <a:gd name="connsiteX360" fmla="*/ 5505368 w 7791368"/>
              <a:gd name="connsiteY360" fmla="*/ 255722 h 5718875"/>
              <a:gd name="connsiteX0" fmla="*/ 5781593 w 7791368"/>
              <a:gd name="connsiteY0" fmla="*/ 1074872 h 5718875"/>
              <a:gd name="connsiteX1" fmla="*/ 5513117 w 7791368"/>
              <a:gd name="connsiteY1" fmla="*/ 302217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1142594 w 7791368"/>
              <a:gd name="connsiteY231" fmla="*/ 5261675 h 5718875"/>
              <a:gd name="connsiteX232" fmla="*/ 1204589 w 7791368"/>
              <a:gd name="connsiteY232" fmla="*/ 5370162 h 5718875"/>
              <a:gd name="connsiteX233" fmla="*/ 1196839 w 7791368"/>
              <a:gd name="connsiteY233" fmla="*/ 5253926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5931571 w 7791368"/>
              <a:gd name="connsiteY350" fmla="*/ 38746 h 5718875"/>
              <a:gd name="connsiteX351" fmla="*/ 5908324 w 7791368"/>
              <a:gd name="connsiteY351" fmla="*/ 54244 h 5718875"/>
              <a:gd name="connsiteX352" fmla="*/ 5869578 w 7791368"/>
              <a:gd name="connsiteY352" fmla="*/ 61993 h 5718875"/>
              <a:gd name="connsiteX353" fmla="*/ 5823083 w 7791368"/>
              <a:gd name="connsiteY353" fmla="*/ 85241 h 5718875"/>
              <a:gd name="connsiteX354" fmla="*/ 5792087 w 7791368"/>
              <a:gd name="connsiteY354" fmla="*/ 92990 h 5718875"/>
              <a:gd name="connsiteX355" fmla="*/ 5737842 w 7791368"/>
              <a:gd name="connsiteY355" fmla="*/ 108488 h 5718875"/>
              <a:gd name="connsiteX356" fmla="*/ 5706846 w 7791368"/>
              <a:gd name="connsiteY356" fmla="*/ 123987 h 5718875"/>
              <a:gd name="connsiteX357" fmla="*/ 5590609 w 7791368"/>
              <a:gd name="connsiteY357" fmla="*/ 139485 h 5718875"/>
              <a:gd name="connsiteX358" fmla="*/ 5544114 w 7791368"/>
              <a:gd name="connsiteY358" fmla="*/ 170482 h 5718875"/>
              <a:gd name="connsiteX359" fmla="*/ 5489870 w 7791368"/>
              <a:gd name="connsiteY359" fmla="*/ 232475 h 5718875"/>
              <a:gd name="connsiteX360" fmla="*/ 5781593 w 7791368"/>
              <a:gd name="connsiteY360" fmla="*/ 1074872 h 5718875"/>
              <a:gd name="connsiteX0" fmla="*/ 5781593 w 7791368"/>
              <a:gd name="connsiteY0" fmla="*/ 1074872 h 5718875"/>
              <a:gd name="connsiteX1" fmla="*/ 5941742 w 7791368"/>
              <a:gd name="connsiteY1" fmla="*/ 807042 h 5718875"/>
              <a:gd name="connsiteX2" fmla="*/ 5528615 w 7791368"/>
              <a:gd name="connsiteY2" fmla="*/ 356461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1142594 w 7791368"/>
              <a:gd name="connsiteY231" fmla="*/ 5261675 h 5718875"/>
              <a:gd name="connsiteX232" fmla="*/ 1204589 w 7791368"/>
              <a:gd name="connsiteY232" fmla="*/ 5370162 h 5718875"/>
              <a:gd name="connsiteX233" fmla="*/ 1196839 w 7791368"/>
              <a:gd name="connsiteY233" fmla="*/ 5253926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5931571 w 7791368"/>
              <a:gd name="connsiteY350" fmla="*/ 38746 h 5718875"/>
              <a:gd name="connsiteX351" fmla="*/ 5908324 w 7791368"/>
              <a:gd name="connsiteY351" fmla="*/ 54244 h 5718875"/>
              <a:gd name="connsiteX352" fmla="*/ 5869578 w 7791368"/>
              <a:gd name="connsiteY352" fmla="*/ 61993 h 5718875"/>
              <a:gd name="connsiteX353" fmla="*/ 5823083 w 7791368"/>
              <a:gd name="connsiteY353" fmla="*/ 85241 h 5718875"/>
              <a:gd name="connsiteX354" fmla="*/ 5792087 w 7791368"/>
              <a:gd name="connsiteY354" fmla="*/ 92990 h 5718875"/>
              <a:gd name="connsiteX355" fmla="*/ 5737842 w 7791368"/>
              <a:gd name="connsiteY355" fmla="*/ 108488 h 5718875"/>
              <a:gd name="connsiteX356" fmla="*/ 5706846 w 7791368"/>
              <a:gd name="connsiteY356" fmla="*/ 123987 h 5718875"/>
              <a:gd name="connsiteX357" fmla="*/ 5590609 w 7791368"/>
              <a:gd name="connsiteY357" fmla="*/ 139485 h 5718875"/>
              <a:gd name="connsiteX358" fmla="*/ 5544114 w 7791368"/>
              <a:gd name="connsiteY358" fmla="*/ 170482 h 5718875"/>
              <a:gd name="connsiteX359" fmla="*/ 5489870 w 7791368"/>
              <a:gd name="connsiteY359" fmla="*/ 232475 h 5718875"/>
              <a:gd name="connsiteX360" fmla="*/ 5781593 w 7791368"/>
              <a:gd name="connsiteY360" fmla="*/ 1074872 h 5718875"/>
              <a:gd name="connsiteX0" fmla="*/ 5781593 w 7791368"/>
              <a:gd name="connsiteY0" fmla="*/ 1074872 h 5718875"/>
              <a:gd name="connsiteX1" fmla="*/ 5941742 w 7791368"/>
              <a:gd name="connsiteY1" fmla="*/ 807042 h 5718875"/>
              <a:gd name="connsiteX2" fmla="*/ 6042965 w 7791368"/>
              <a:gd name="connsiteY2" fmla="*/ 1051786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1142594 w 7791368"/>
              <a:gd name="connsiteY231" fmla="*/ 5261675 h 5718875"/>
              <a:gd name="connsiteX232" fmla="*/ 1204589 w 7791368"/>
              <a:gd name="connsiteY232" fmla="*/ 5370162 h 5718875"/>
              <a:gd name="connsiteX233" fmla="*/ 1196839 w 7791368"/>
              <a:gd name="connsiteY233" fmla="*/ 5253926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5931571 w 7791368"/>
              <a:gd name="connsiteY350" fmla="*/ 38746 h 5718875"/>
              <a:gd name="connsiteX351" fmla="*/ 5908324 w 7791368"/>
              <a:gd name="connsiteY351" fmla="*/ 54244 h 5718875"/>
              <a:gd name="connsiteX352" fmla="*/ 5869578 w 7791368"/>
              <a:gd name="connsiteY352" fmla="*/ 61993 h 5718875"/>
              <a:gd name="connsiteX353" fmla="*/ 5823083 w 7791368"/>
              <a:gd name="connsiteY353" fmla="*/ 85241 h 5718875"/>
              <a:gd name="connsiteX354" fmla="*/ 5792087 w 7791368"/>
              <a:gd name="connsiteY354" fmla="*/ 92990 h 5718875"/>
              <a:gd name="connsiteX355" fmla="*/ 5737842 w 7791368"/>
              <a:gd name="connsiteY355" fmla="*/ 108488 h 5718875"/>
              <a:gd name="connsiteX356" fmla="*/ 5706846 w 7791368"/>
              <a:gd name="connsiteY356" fmla="*/ 123987 h 5718875"/>
              <a:gd name="connsiteX357" fmla="*/ 5590609 w 7791368"/>
              <a:gd name="connsiteY357" fmla="*/ 139485 h 5718875"/>
              <a:gd name="connsiteX358" fmla="*/ 5544114 w 7791368"/>
              <a:gd name="connsiteY358" fmla="*/ 170482 h 5718875"/>
              <a:gd name="connsiteX359" fmla="*/ 5489870 w 7791368"/>
              <a:gd name="connsiteY359" fmla="*/ 232475 h 5718875"/>
              <a:gd name="connsiteX360" fmla="*/ 5781593 w 7791368"/>
              <a:gd name="connsiteY360" fmla="*/ 1074872 h 5718875"/>
              <a:gd name="connsiteX0" fmla="*/ 5781593 w 7791368"/>
              <a:gd name="connsiteY0" fmla="*/ 1074872 h 5718875"/>
              <a:gd name="connsiteX1" fmla="*/ 5941742 w 7791368"/>
              <a:gd name="connsiteY1" fmla="*/ 807042 h 5718875"/>
              <a:gd name="connsiteX2" fmla="*/ 6042965 w 7791368"/>
              <a:gd name="connsiteY2" fmla="*/ 1051786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1142594 w 7791368"/>
              <a:gd name="connsiteY231" fmla="*/ 5261675 h 5718875"/>
              <a:gd name="connsiteX232" fmla="*/ 1204589 w 7791368"/>
              <a:gd name="connsiteY232" fmla="*/ 5370162 h 5718875"/>
              <a:gd name="connsiteX233" fmla="*/ 1196839 w 7791368"/>
              <a:gd name="connsiteY233" fmla="*/ 5253926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5931571 w 7791368"/>
              <a:gd name="connsiteY350" fmla="*/ 38746 h 5718875"/>
              <a:gd name="connsiteX351" fmla="*/ 5908324 w 7791368"/>
              <a:gd name="connsiteY351" fmla="*/ 54244 h 5718875"/>
              <a:gd name="connsiteX352" fmla="*/ 5869578 w 7791368"/>
              <a:gd name="connsiteY352" fmla="*/ 61993 h 5718875"/>
              <a:gd name="connsiteX353" fmla="*/ 5823083 w 7791368"/>
              <a:gd name="connsiteY353" fmla="*/ 85241 h 5718875"/>
              <a:gd name="connsiteX354" fmla="*/ 5792087 w 7791368"/>
              <a:gd name="connsiteY354" fmla="*/ 92990 h 5718875"/>
              <a:gd name="connsiteX355" fmla="*/ 5737842 w 7791368"/>
              <a:gd name="connsiteY355" fmla="*/ 108488 h 5718875"/>
              <a:gd name="connsiteX356" fmla="*/ 5706846 w 7791368"/>
              <a:gd name="connsiteY356" fmla="*/ 123987 h 5718875"/>
              <a:gd name="connsiteX357" fmla="*/ 5590609 w 7791368"/>
              <a:gd name="connsiteY357" fmla="*/ 139485 h 5718875"/>
              <a:gd name="connsiteX358" fmla="*/ 6115614 w 7791368"/>
              <a:gd name="connsiteY358" fmla="*/ 1275382 h 5718875"/>
              <a:gd name="connsiteX359" fmla="*/ 5489870 w 7791368"/>
              <a:gd name="connsiteY359" fmla="*/ 232475 h 5718875"/>
              <a:gd name="connsiteX360" fmla="*/ 5781593 w 7791368"/>
              <a:gd name="connsiteY360" fmla="*/ 1074872 h 5718875"/>
              <a:gd name="connsiteX0" fmla="*/ 5781593 w 7791368"/>
              <a:gd name="connsiteY0" fmla="*/ 1074872 h 5718875"/>
              <a:gd name="connsiteX1" fmla="*/ 5941742 w 7791368"/>
              <a:gd name="connsiteY1" fmla="*/ 807042 h 5718875"/>
              <a:gd name="connsiteX2" fmla="*/ 6042965 w 7791368"/>
              <a:gd name="connsiteY2" fmla="*/ 1051786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1142594 w 7791368"/>
              <a:gd name="connsiteY231" fmla="*/ 5261675 h 5718875"/>
              <a:gd name="connsiteX232" fmla="*/ 1204589 w 7791368"/>
              <a:gd name="connsiteY232" fmla="*/ 5370162 h 5718875"/>
              <a:gd name="connsiteX233" fmla="*/ 1196839 w 7791368"/>
              <a:gd name="connsiteY233" fmla="*/ 5253926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5931571 w 7791368"/>
              <a:gd name="connsiteY350" fmla="*/ 38746 h 5718875"/>
              <a:gd name="connsiteX351" fmla="*/ 5908324 w 7791368"/>
              <a:gd name="connsiteY351" fmla="*/ 54244 h 5718875"/>
              <a:gd name="connsiteX352" fmla="*/ 5869578 w 7791368"/>
              <a:gd name="connsiteY352" fmla="*/ 61993 h 5718875"/>
              <a:gd name="connsiteX353" fmla="*/ 5823083 w 7791368"/>
              <a:gd name="connsiteY353" fmla="*/ 85241 h 5718875"/>
              <a:gd name="connsiteX354" fmla="*/ 5792087 w 7791368"/>
              <a:gd name="connsiteY354" fmla="*/ 92990 h 5718875"/>
              <a:gd name="connsiteX355" fmla="*/ 5737842 w 7791368"/>
              <a:gd name="connsiteY355" fmla="*/ 108488 h 5718875"/>
              <a:gd name="connsiteX356" fmla="*/ 6040221 w 7791368"/>
              <a:gd name="connsiteY356" fmla="*/ 1019337 h 5718875"/>
              <a:gd name="connsiteX357" fmla="*/ 5590609 w 7791368"/>
              <a:gd name="connsiteY357" fmla="*/ 139485 h 5718875"/>
              <a:gd name="connsiteX358" fmla="*/ 6115614 w 7791368"/>
              <a:gd name="connsiteY358" fmla="*/ 1275382 h 5718875"/>
              <a:gd name="connsiteX359" fmla="*/ 5489870 w 7791368"/>
              <a:gd name="connsiteY359" fmla="*/ 232475 h 5718875"/>
              <a:gd name="connsiteX360" fmla="*/ 5781593 w 7791368"/>
              <a:gd name="connsiteY360" fmla="*/ 1074872 h 5718875"/>
              <a:gd name="connsiteX0" fmla="*/ 5781593 w 7791368"/>
              <a:gd name="connsiteY0" fmla="*/ 1074872 h 5718875"/>
              <a:gd name="connsiteX1" fmla="*/ 5941742 w 7791368"/>
              <a:gd name="connsiteY1" fmla="*/ 807042 h 5718875"/>
              <a:gd name="connsiteX2" fmla="*/ 6042965 w 7791368"/>
              <a:gd name="connsiteY2" fmla="*/ 1051786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1142594 w 7791368"/>
              <a:gd name="connsiteY231" fmla="*/ 5261675 h 5718875"/>
              <a:gd name="connsiteX232" fmla="*/ 1204589 w 7791368"/>
              <a:gd name="connsiteY232" fmla="*/ 5370162 h 5718875"/>
              <a:gd name="connsiteX233" fmla="*/ 1196839 w 7791368"/>
              <a:gd name="connsiteY233" fmla="*/ 5253926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5931571 w 7791368"/>
              <a:gd name="connsiteY350" fmla="*/ 38746 h 5718875"/>
              <a:gd name="connsiteX351" fmla="*/ 5908324 w 7791368"/>
              <a:gd name="connsiteY351" fmla="*/ 54244 h 5718875"/>
              <a:gd name="connsiteX352" fmla="*/ 5869578 w 7791368"/>
              <a:gd name="connsiteY352" fmla="*/ 61993 h 5718875"/>
              <a:gd name="connsiteX353" fmla="*/ 5823083 w 7791368"/>
              <a:gd name="connsiteY353" fmla="*/ 85241 h 5718875"/>
              <a:gd name="connsiteX354" fmla="*/ 5792087 w 7791368"/>
              <a:gd name="connsiteY354" fmla="*/ 92990 h 5718875"/>
              <a:gd name="connsiteX355" fmla="*/ 5737842 w 7791368"/>
              <a:gd name="connsiteY355" fmla="*/ 108488 h 5718875"/>
              <a:gd name="connsiteX356" fmla="*/ 6040221 w 7791368"/>
              <a:gd name="connsiteY356" fmla="*/ 1019337 h 5718875"/>
              <a:gd name="connsiteX357" fmla="*/ 6266884 w 7791368"/>
              <a:gd name="connsiteY357" fmla="*/ 1253910 h 5718875"/>
              <a:gd name="connsiteX358" fmla="*/ 6115614 w 7791368"/>
              <a:gd name="connsiteY358" fmla="*/ 1275382 h 5718875"/>
              <a:gd name="connsiteX359" fmla="*/ 5489870 w 7791368"/>
              <a:gd name="connsiteY359" fmla="*/ 232475 h 5718875"/>
              <a:gd name="connsiteX360" fmla="*/ 5781593 w 7791368"/>
              <a:gd name="connsiteY360" fmla="*/ 1074872 h 5718875"/>
              <a:gd name="connsiteX0" fmla="*/ 5781593 w 7791368"/>
              <a:gd name="connsiteY0" fmla="*/ 1074872 h 5718875"/>
              <a:gd name="connsiteX1" fmla="*/ 5941742 w 7791368"/>
              <a:gd name="connsiteY1" fmla="*/ 807042 h 5718875"/>
              <a:gd name="connsiteX2" fmla="*/ 6042965 w 7791368"/>
              <a:gd name="connsiteY2" fmla="*/ 1051786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1142594 w 7791368"/>
              <a:gd name="connsiteY231" fmla="*/ 5261675 h 5718875"/>
              <a:gd name="connsiteX232" fmla="*/ 1204589 w 7791368"/>
              <a:gd name="connsiteY232" fmla="*/ 5370162 h 5718875"/>
              <a:gd name="connsiteX233" fmla="*/ 1196839 w 7791368"/>
              <a:gd name="connsiteY233" fmla="*/ 5253926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5931571 w 7791368"/>
              <a:gd name="connsiteY350" fmla="*/ 38746 h 5718875"/>
              <a:gd name="connsiteX351" fmla="*/ 5908324 w 7791368"/>
              <a:gd name="connsiteY351" fmla="*/ 54244 h 5718875"/>
              <a:gd name="connsiteX352" fmla="*/ 5869578 w 7791368"/>
              <a:gd name="connsiteY352" fmla="*/ 61993 h 5718875"/>
              <a:gd name="connsiteX353" fmla="*/ 5823083 w 7791368"/>
              <a:gd name="connsiteY353" fmla="*/ 85241 h 5718875"/>
              <a:gd name="connsiteX354" fmla="*/ 5792087 w 7791368"/>
              <a:gd name="connsiteY354" fmla="*/ 92990 h 5718875"/>
              <a:gd name="connsiteX355" fmla="*/ 5737842 w 7791368"/>
              <a:gd name="connsiteY355" fmla="*/ 108488 h 5718875"/>
              <a:gd name="connsiteX356" fmla="*/ 6040221 w 7791368"/>
              <a:gd name="connsiteY356" fmla="*/ 1019337 h 5718875"/>
              <a:gd name="connsiteX357" fmla="*/ 6266884 w 7791368"/>
              <a:gd name="connsiteY357" fmla="*/ 1253910 h 5718875"/>
              <a:gd name="connsiteX358" fmla="*/ 6115614 w 7791368"/>
              <a:gd name="connsiteY358" fmla="*/ 1275382 h 5718875"/>
              <a:gd name="connsiteX359" fmla="*/ 6023270 w 7791368"/>
              <a:gd name="connsiteY359" fmla="*/ 1194500 h 5718875"/>
              <a:gd name="connsiteX360" fmla="*/ 5781593 w 7791368"/>
              <a:gd name="connsiteY360" fmla="*/ 1074872 h 5718875"/>
              <a:gd name="connsiteX0" fmla="*/ 5781593 w 7791368"/>
              <a:gd name="connsiteY0" fmla="*/ 1079999 h 5724002"/>
              <a:gd name="connsiteX1" fmla="*/ 5941742 w 7791368"/>
              <a:gd name="connsiteY1" fmla="*/ 812169 h 5724002"/>
              <a:gd name="connsiteX2" fmla="*/ 6042965 w 7791368"/>
              <a:gd name="connsiteY2" fmla="*/ 1056913 h 5724002"/>
              <a:gd name="connsiteX3" fmla="*/ 5544114 w 7791368"/>
              <a:gd name="connsiteY3" fmla="*/ 454578 h 5724002"/>
              <a:gd name="connsiteX4" fmla="*/ 5551863 w 7791368"/>
              <a:gd name="connsiteY4" fmla="*/ 485575 h 5724002"/>
              <a:gd name="connsiteX5" fmla="*/ 5559612 w 7791368"/>
              <a:gd name="connsiteY5" fmla="*/ 524320 h 5724002"/>
              <a:gd name="connsiteX6" fmla="*/ 5567361 w 7791368"/>
              <a:gd name="connsiteY6" fmla="*/ 547568 h 5724002"/>
              <a:gd name="connsiteX7" fmla="*/ 5575110 w 7791368"/>
              <a:gd name="connsiteY7" fmla="*/ 594063 h 5724002"/>
              <a:gd name="connsiteX8" fmla="*/ 5582859 w 7791368"/>
              <a:gd name="connsiteY8" fmla="*/ 617310 h 5724002"/>
              <a:gd name="connsiteX9" fmla="*/ 5590609 w 7791368"/>
              <a:gd name="connsiteY9" fmla="*/ 648307 h 5724002"/>
              <a:gd name="connsiteX10" fmla="*/ 5606107 w 7791368"/>
              <a:gd name="connsiteY10" fmla="*/ 803290 h 5724002"/>
              <a:gd name="connsiteX11" fmla="*/ 5621605 w 7791368"/>
              <a:gd name="connsiteY11" fmla="*/ 973771 h 5724002"/>
              <a:gd name="connsiteX12" fmla="*/ 5637103 w 7791368"/>
              <a:gd name="connsiteY12" fmla="*/ 1082259 h 5724002"/>
              <a:gd name="connsiteX13" fmla="*/ 5652602 w 7791368"/>
              <a:gd name="connsiteY13" fmla="*/ 1144253 h 5724002"/>
              <a:gd name="connsiteX14" fmla="*/ 5660351 w 7791368"/>
              <a:gd name="connsiteY14" fmla="*/ 1175249 h 5724002"/>
              <a:gd name="connsiteX15" fmla="*/ 5691348 w 7791368"/>
              <a:gd name="connsiteY15" fmla="*/ 1252741 h 5724002"/>
              <a:gd name="connsiteX16" fmla="*/ 5714595 w 7791368"/>
              <a:gd name="connsiteY16" fmla="*/ 1322483 h 5724002"/>
              <a:gd name="connsiteX17" fmla="*/ 5745592 w 7791368"/>
              <a:gd name="connsiteY17" fmla="*/ 1407724 h 5724002"/>
              <a:gd name="connsiteX18" fmla="*/ 5776588 w 7791368"/>
              <a:gd name="connsiteY18" fmla="*/ 1477466 h 5724002"/>
              <a:gd name="connsiteX19" fmla="*/ 5792087 w 7791368"/>
              <a:gd name="connsiteY19" fmla="*/ 1523961 h 5724002"/>
              <a:gd name="connsiteX20" fmla="*/ 5807585 w 7791368"/>
              <a:gd name="connsiteY20" fmla="*/ 1547209 h 5724002"/>
              <a:gd name="connsiteX21" fmla="*/ 5830832 w 7791368"/>
              <a:gd name="connsiteY21" fmla="*/ 1601453 h 5724002"/>
              <a:gd name="connsiteX22" fmla="*/ 5846331 w 7791368"/>
              <a:gd name="connsiteY22" fmla="*/ 1616951 h 5724002"/>
              <a:gd name="connsiteX23" fmla="*/ 5877327 w 7791368"/>
              <a:gd name="connsiteY23" fmla="*/ 1678944 h 5724002"/>
              <a:gd name="connsiteX24" fmla="*/ 5885076 w 7791368"/>
              <a:gd name="connsiteY24" fmla="*/ 1702192 h 5724002"/>
              <a:gd name="connsiteX25" fmla="*/ 5923822 w 7791368"/>
              <a:gd name="connsiteY25" fmla="*/ 1764185 h 5724002"/>
              <a:gd name="connsiteX26" fmla="*/ 5939320 w 7791368"/>
              <a:gd name="connsiteY26" fmla="*/ 1787432 h 5724002"/>
              <a:gd name="connsiteX27" fmla="*/ 5962568 w 7791368"/>
              <a:gd name="connsiteY27" fmla="*/ 1841676 h 5724002"/>
              <a:gd name="connsiteX28" fmla="*/ 5978066 w 7791368"/>
              <a:gd name="connsiteY28" fmla="*/ 1857175 h 5724002"/>
              <a:gd name="connsiteX29" fmla="*/ 6009063 w 7791368"/>
              <a:gd name="connsiteY29" fmla="*/ 1903670 h 5724002"/>
              <a:gd name="connsiteX30" fmla="*/ 6040059 w 7791368"/>
              <a:gd name="connsiteY30" fmla="*/ 1973412 h 5724002"/>
              <a:gd name="connsiteX31" fmla="*/ 6047809 w 7791368"/>
              <a:gd name="connsiteY31" fmla="*/ 2004409 h 5724002"/>
              <a:gd name="connsiteX32" fmla="*/ 6109802 w 7791368"/>
              <a:gd name="connsiteY32" fmla="*/ 2081900 h 5724002"/>
              <a:gd name="connsiteX33" fmla="*/ 6179544 w 7791368"/>
              <a:gd name="connsiteY33" fmla="*/ 2136144 h 5724002"/>
              <a:gd name="connsiteX34" fmla="*/ 6202792 w 7791368"/>
              <a:gd name="connsiteY34" fmla="*/ 2151642 h 5724002"/>
              <a:gd name="connsiteX35" fmla="*/ 6249287 w 7791368"/>
              <a:gd name="connsiteY35" fmla="*/ 2167141 h 5724002"/>
              <a:gd name="connsiteX36" fmla="*/ 6303531 w 7791368"/>
              <a:gd name="connsiteY36" fmla="*/ 2182639 h 5724002"/>
              <a:gd name="connsiteX37" fmla="*/ 6497259 w 7791368"/>
              <a:gd name="connsiteY37" fmla="*/ 2198137 h 5724002"/>
              <a:gd name="connsiteX38" fmla="*/ 6520507 w 7791368"/>
              <a:gd name="connsiteY38" fmla="*/ 2213636 h 5724002"/>
              <a:gd name="connsiteX39" fmla="*/ 6543754 w 7791368"/>
              <a:gd name="connsiteY39" fmla="*/ 2221385 h 5724002"/>
              <a:gd name="connsiteX40" fmla="*/ 6559253 w 7791368"/>
              <a:gd name="connsiteY40" fmla="*/ 2236883 h 5724002"/>
              <a:gd name="connsiteX41" fmla="*/ 6590249 w 7791368"/>
              <a:gd name="connsiteY41" fmla="*/ 2291127 h 5724002"/>
              <a:gd name="connsiteX42" fmla="*/ 6597998 w 7791368"/>
              <a:gd name="connsiteY42" fmla="*/ 2329873 h 5724002"/>
              <a:gd name="connsiteX43" fmla="*/ 6605748 w 7791368"/>
              <a:gd name="connsiteY43" fmla="*/ 2360870 h 5724002"/>
              <a:gd name="connsiteX44" fmla="*/ 6613497 w 7791368"/>
              <a:gd name="connsiteY44" fmla="*/ 2484856 h 5724002"/>
              <a:gd name="connsiteX45" fmla="*/ 6628995 w 7791368"/>
              <a:gd name="connsiteY45" fmla="*/ 2554598 h 5724002"/>
              <a:gd name="connsiteX46" fmla="*/ 6636744 w 7791368"/>
              <a:gd name="connsiteY46" fmla="*/ 2608842 h 5724002"/>
              <a:gd name="connsiteX47" fmla="*/ 6659992 w 7791368"/>
              <a:gd name="connsiteY47" fmla="*/ 2732829 h 5724002"/>
              <a:gd name="connsiteX48" fmla="*/ 6667741 w 7791368"/>
              <a:gd name="connsiteY48" fmla="*/ 2926558 h 5724002"/>
              <a:gd name="connsiteX49" fmla="*/ 6675490 w 7791368"/>
              <a:gd name="connsiteY49" fmla="*/ 2957554 h 5724002"/>
              <a:gd name="connsiteX50" fmla="*/ 6690988 w 7791368"/>
              <a:gd name="connsiteY50" fmla="*/ 3058293 h 5724002"/>
              <a:gd name="connsiteX51" fmla="*/ 6706487 w 7791368"/>
              <a:gd name="connsiteY51" fmla="*/ 3128036 h 5724002"/>
              <a:gd name="connsiteX52" fmla="*/ 6714236 w 7791368"/>
              <a:gd name="connsiteY52" fmla="*/ 3182280 h 5724002"/>
              <a:gd name="connsiteX53" fmla="*/ 6729734 w 7791368"/>
              <a:gd name="connsiteY53" fmla="*/ 3236524 h 5724002"/>
              <a:gd name="connsiteX54" fmla="*/ 6737483 w 7791368"/>
              <a:gd name="connsiteY54" fmla="*/ 3298517 h 5724002"/>
              <a:gd name="connsiteX55" fmla="*/ 6745232 w 7791368"/>
              <a:gd name="connsiteY55" fmla="*/ 3337263 h 5724002"/>
              <a:gd name="connsiteX56" fmla="*/ 6760731 w 7791368"/>
              <a:gd name="connsiteY56" fmla="*/ 3438002 h 5724002"/>
              <a:gd name="connsiteX57" fmla="*/ 6768480 w 7791368"/>
              <a:gd name="connsiteY57" fmla="*/ 3546490 h 5724002"/>
              <a:gd name="connsiteX58" fmla="*/ 6776229 w 7791368"/>
              <a:gd name="connsiteY58" fmla="*/ 3577487 h 5724002"/>
              <a:gd name="connsiteX59" fmla="*/ 6783978 w 7791368"/>
              <a:gd name="connsiteY59" fmla="*/ 3616232 h 5724002"/>
              <a:gd name="connsiteX60" fmla="*/ 6776229 w 7791368"/>
              <a:gd name="connsiteY60" fmla="*/ 3895202 h 5724002"/>
              <a:gd name="connsiteX61" fmla="*/ 6768480 w 7791368"/>
              <a:gd name="connsiteY61" fmla="*/ 3926198 h 5724002"/>
              <a:gd name="connsiteX62" fmla="*/ 6752981 w 7791368"/>
              <a:gd name="connsiteY62" fmla="*/ 3995941 h 5724002"/>
              <a:gd name="connsiteX63" fmla="*/ 6706487 w 7791368"/>
              <a:gd name="connsiteY63" fmla="*/ 4104429 h 5724002"/>
              <a:gd name="connsiteX64" fmla="*/ 6706487 w 7791368"/>
              <a:gd name="connsiteY64" fmla="*/ 4104429 h 5724002"/>
              <a:gd name="connsiteX65" fmla="*/ 6690988 w 7791368"/>
              <a:gd name="connsiteY65" fmla="*/ 4150924 h 5724002"/>
              <a:gd name="connsiteX66" fmla="*/ 6683239 w 7791368"/>
              <a:gd name="connsiteY66" fmla="*/ 4174171 h 5724002"/>
              <a:gd name="connsiteX67" fmla="*/ 6675490 w 7791368"/>
              <a:gd name="connsiteY67" fmla="*/ 4313656 h 5724002"/>
              <a:gd name="connsiteX68" fmla="*/ 6659992 w 7791368"/>
              <a:gd name="connsiteY68" fmla="*/ 4577127 h 5724002"/>
              <a:gd name="connsiteX69" fmla="*/ 6644493 w 7791368"/>
              <a:gd name="connsiteY69" fmla="*/ 4631371 h 5724002"/>
              <a:gd name="connsiteX70" fmla="*/ 6613497 w 7791368"/>
              <a:gd name="connsiteY70" fmla="*/ 4677866 h 5724002"/>
              <a:gd name="connsiteX71" fmla="*/ 6590249 w 7791368"/>
              <a:gd name="connsiteY71" fmla="*/ 4693365 h 5724002"/>
              <a:gd name="connsiteX72" fmla="*/ 6582500 w 7791368"/>
              <a:gd name="connsiteY72" fmla="*/ 4716612 h 5724002"/>
              <a:gd name="connsiteX73" fmla="*/ 6512758 w 7791368"/>
              <a:gd name="connsiteY73" fmla="*/ 4755358 h 5724002"/>
              <a:gd name="connsiteX74" fmla="*/ 6489510 w 7791368"/>
              <a:gd name="connsiteY74" fmla="*/ 4763107 h 5724002"/>
              <a:gd name="connsiteX75" fmla="*/ 6466263 w 7791368"/>
              <a:gd name="connsiteY75" fmla="*/ 4770856 h 5724002"/>
              <a:gd name="connsiteX76" fmla="*/ 6435266 w 7791368"/>
              <a:gd name="connsiteY76" fmla="*/ 4786354 h 5724002"/>
              <a:gd name="connsiteX77" fmla="*/ 6373273 w 7791368"/>
              <a:gd name="connsiteY77" fmla="*/ 4801853 h 5724002"/>
              <a:gd name="connsiteX78" fmla="*/ 6350025 w 7791368"/>
              <a:gd name="connsiteY78" fmla="*/ 4809602 h 5724002"/>
              <a:gd name="connsiteX79" fmla="*/ 6295781 w 7791368"/>
              <a:gd name="connsiteY79" fmla="*/ 4817351 h 5724002"/>
              <a:gd name="connsiteX80" fmla="*/ 6249287 w 7791368"/>
              <a:gd name="connsiteY80" fmla="*/ 4848348 h 5724002"/>
              <a:gd name="connsiteX81" fmla="*/ 6233788 w 7791368"/>
              <a:gd name="connsiteY81" fmla="*/ 4863846 h 5724002"/>
              <a:gd name="connsiteX82" fmla="*/ 6210541 w 7791368"/>
              <a:gd name="connsiteY82" fmla="*/ 4879344 h 5724002"/>
              <a:gd name="connsiteX83" fmla="*/ 6195042 w 7791368"/>
              <a:gd name="connsiteY83" fmla="*/ 4894842 h 5724002"/>
              <a:gd name="connsiteX84" fmla="*/ 6125300 w 7791368"/>
              <a:gd name="connsiteY84" fmla="*/ 4933588 h 5724002"/>
              <a:gd name="connsiteX85" fmla="*/ 6055558 w 7791368"/>
              <a:gd name="connsiteY85" fmla="*/ 4925839 h 5724002"/>
              <a:gd name="connsiteX86" fmla="*/ 6032310 w 7791368"/>
              <a:gd name="connsiteY86" fmla="*/ 4918090 h 5724002"/>
              <a:gd name="connsiteX87" fmla="*/ 5985815 w 7791368"/>
              <a:gd name="connsiteY87" fmla="*/ 4910341 h 5724002"/>
              <a:gd name="connsiteX88" fmla="*/ 5954819 w 7791368"/>
              <a:gd name="connsiteY88" fmla="*/ 4902592 h 5724002"/>
              <a:gd name="connsiteX89" fmla="*/ 5931571 w 7791368"/>
              <a:gd name="connsiteY89" fmla="*/ 4894842 h 5724002"/>
              <a:gd name="connsiteX90" fmla="*/ 5877327 w 7791368"/>
              <a:gd name="connsiteY90" fmla="*/ 4887093 h 5724002"/>
              <a:gd name="connsiteX91" fmla="*/ 5830832 w 7791368"/>
              <a:gd name="connsiteY91" fmla="*/ 4871595 h 5724002"/>
              <a:gd name="connsiteX92" fmla="*/ 5768839 w 7791368"/>
              <a:gd name="connsiteY92" fmla="*/ 4817351 h 5724002"/>
              <a:gd name="connsiteX93" fmla="*/ 5745592 w 7791368"/>
              <a:gd name="connsiteY93" fmla="*/ 4809602 h 5724002"/>
              <a:gd name="connsiteX94" fmla="*/ 5722344 w 7791368"/>
              <a:gd name="connsiteY94" fmla="*/ 4786354 h 5724002"/>
              <a:gd name="connsiteX95" fmla="*/ 5668100 w 7791368"/>
              <a:gd name="connsiteY95" fmla="*/ 4763107 h 5724002"/>
              <a:gd name="connsiteX96" fmla="*/ 5613856 w 7791368"/>
              <a:gd name="connsiteY96" fmla="*/ 4708863 h 5724002"/>
              <a:gd name="connsiteX97" fmla="*/ 5598358 w 7791368"/>
              <a:gd name="connsiteY97" fmla="*/ 4685615 h 5724002"/>
              <a:gd name="connsiteX98" fmla="*/ 5567361 w 7791368"/>
              <a:gd name="connsiteY98" fmla="*/ 4662368 h 5724002"/>
              <a:gd name="connsiteX99" fmla="*/ 5551863 w 7791368"/>
              <a:gd name="connsiteY99" fmla="*/ 4631371 h 5724002"/>
              <a:gd name="connsiteX100" fmla="*/ 5513117 w 7791368"/>
              <a:gd name="connsiteY100" fmla="*/ 4600375 h 5724002"/>
              <a:gd name="connsiteX101" fmla="*/ 5497619 w 7791368"/>
              <a:gd name="connsiteY101" fmla="*/ 4577127 h 5724002"/>
              <a:gd name="connsiteX102" fmla="*/ 5458873 w 7791368"/>
              <a:gd name="connsiteY102" fmla="*/ 4538381 h 5724002"/>
              <a:gd name="connsiteX103" fmla="*/ 5443375 w 7791368"/>
              <a:gd name="connsiteY103" fmla="*/ 4515134 h 5724002"/>
              <a:gd name="connsiteX104" fmla="*/ 5427876 w 7791368"/>
              <a:gd name="connsiteY104" fmla="*/ 4484137 h 5724002"/>
              <a:gd name="connsiteX105" fmla="*/ 5373632 w 7791368"/>
              <a:gd name="connsiteY105" fmla="*/ 4422144 h 5724002"/>
              <a:gd name="connsiteX106" fmla="*/ 5342636 w 7791368"/>
              <a:gd name="connsiteY106" fmla="*/ 4367900 h 5724002"/>
              <a:gd name="connsiteX107" fmla="*/ 5327137 w 7791368"/>
              <a:gd name="connsiteY107" fmla="*/ 4344653 h 5724002"/>
              <a:gd name="connsiteX108" fmla="*/ 5311639 w 7791368"/>
              <a:gd name="connsiteY108" fmla="*/ 4329154 h 5724002"/>
              <a:gd name="connsiteX109" fmla="*/ 5280642 w 7791368"/>
              <a:gd name="connsiteY109" fmla="*/ 4290409 h 5724002"/>
              <a:gd name="connsiteX110" fmla="*/ 5234148 w 7791368"/>
              <a:gd name="connsiteY110" fmla="*/ 4259412 h 5724002"/>
              <a:gd name="connsiteX111" fmla="*/ 5172154 w 7791368"/>
              <a:gd name="connsiteY111" fmla="*/ 4212917 h 5724002"/>
              <a:gd name="connsiteX112" fmla="*/ 5117910 w 7791368"/>
              <a:gd name="connsiteY112" fmla="*/ 4181920 h 5724002"/>
              <a:gd name="connsiteX113" fmla="*/ 5086914 w 7791368"/>
              <a:gd name="connsiteY113" fmla="*/ 4158673 h 5724002"/>
              <a:gd name="connsiteX114" fmla="*/ 5071415 w 7791368"/>
              <a:gd name="connsiteY114" fmla="*/ 4143175 h 5724002"/>
              <a:gd name="connsiteX115" fmla="*/ 5048168 w 7791368"/>
              <a:gd name="connsiteY115" fmla="*/ 4135426 h 5724002"/>
              <a:gd name="connsiteX116" fmla="*/ 5009422 w 7791368"/>
              <a:gd name="connsiteY116" fmla="*/ 4112178 h 5724002"/>
              <a:gd name="connsiteX117" fmla="*/ 4986175 w 7791368"/>
              <a:gd name="connsiteY117" fmla="*/ 4088931 h 5724002"/>
              <a:gd name="connsiteX118" fmla="*/ 4947429 w 7791368"/>
              <a:gd name="connsiteY118" fmla="*/ 4081181 h 5724002"/>
              <a:gd name="connsiteX119" fmla="*/ 4854439 w 7791368"/>
              <a:gd name="connsiteY119" fmla="*/ 4057934 h 5724002"/>
              <a:gd name="connsiteX120" fmla="*/ 4815693 w 7791368"/>
              <a:gd name="connsiteY120" fmla="*/ 4034687 h 5724002"/>
              <a:gd name="connsiteX121" fmla="*/ 4792446 w 7791368"/>
              <a:gd name="connsiteY121" fmla="*/ 4019188 h 5724002"/>
              <a:gd name="connsiteX122" fmla="*/ 4745951 w 7791368"/>
              <a:gd name="connsiteY122" fmla="*/ 4003690 h 5724002"/>
              <a:gd name="connsiteX123" fmla="*/ 4714954 w 7791368"/>
              <a:gd name="connsiteY123" fmla="*/ 3988192 h 5724002"/>
              <a:gd name="connsiteX124" fmla="*/ 4691707 w 7791368"/>
              <a:gd name="connsiteY124" fmla="*/ 3972693 h 5724002"/>
              <a:gd name="connsiteX125" fmla="*/ 4614215 w 7791368"/>
              <a:gd name="connsiteY125" fmla="*/ 3949446 h 5724002"/>
              <a:gd name="connsiteX126" fmla="*/ 4521225 w 7791368"/>
              <a:gd name="connsiteY126" fmla="*/ 3926198 h 5724002"/>
              <a:gd name="connsiteX127" fmla="*/ 4420487 w 7791368"/>
              <a:gd name="connsiteY127" fmla="*/ 3887453 h 5724002"/>
              <a:gd name="connsiteX128" fmla="*/ 4358493 w 7791368"/>
              <a:gd name="connsiteY128" fmla="*/ 3871954 h 5724002"/>
              <a:gd name="connsiteX129" fmla="*/ 4296500 w 7791368"/>
              <a:gd name="connsiteY129" fmla="*/ 3848707 h 5724002"/>
              <a:gd name="connsiteX130" fmla="*/ 4250005 w 7791368"/>
              <a:gd name="connsiteY130" fmla="*/ 3833209 h 5724002"/>
              <a:gd name="connsiteX131" fmla="*/ 4133768 w 7791368"/>
              <a:gd name="connsiteY131" fmla="*/ 3817710 h 5724002"/>
              <a:gd name="connsiteX132" fmla="*/ 4102771 w 7791368"/>
              <a:gd name="connsiteY132" fmla="*/ 3802212 h 5724002"/>
              <a:gd name="connsiteX133" fmla="*/ 4048527 w 7791368"/>
              <a:gd name="connsiteY133" fmla="*/ 3786714 h 5724002"/>
              <a:gd name="connsiteX134" fmla="*/ 3963287 w 7791368"/>
              <a:gd name="connsiteY134" fmla="*/ 3763466 h 5724002"/>
              <a:gd name="connsiteX135" fmla="*/ 3893544 w 7791368"/>
              <a:gd name="connsiteY135" fmla="*/ 3740219 h 5724002"/>
              <a:gd name="connsiteX136" fmla="*/ 3862548 w 7791368"/>
              <a:gd name="connsiteY136" fmla="*/ 3732470 h 5724002"/>
              <a:gd name="connsiteX137" fmla="*/ 3823802 w 7791368"/>
              <a:gd name="connsiteY137" fmla="*/ 3724720 h 5724002"/>
              <a:gd name="connsiteX138" fmla="*/ 3754059 w 7791368"/>
              <a:gd name="connsiteY138" fmla="*/ 3693724 h 5724002"/>
              <a:gd name="connsiteX139" fmla="*/ 3707564 w 7791368"/>
              <a:gd name="connsiteY139" fmla="*/ 3678226 h 5724002"/>
              <a:gd name="connsiteX140" fmla="*/ 3684317 w 7791368"/>
              <a:gd name="connsiteY140" fmla="*/ 3662727 h 5724002"/>
              <a:gd name="connsiteX141" fmla="*/ 3622324 w 7791368"/>
              <a:gd name="connsiteY141" fmla="*/ 3647229 h 5724002"/>
              <a:gd name="connsiteX142" fmla="*/ 3591327 w 7791368"/>
              <a:gd name="connsiteY142" fmla="*/ 3639480 h 5724002"/>
              <a:gd name="connsiteX143" fmla="*/ 3498337 w 7791368"/>
              <a:gd name="connsiteY143" fmla="*/ 3623981 h 5724002"/>
              <a:gd name="connsiteX144" fmla="*/ 3451842 w 7791368"/>
              <a:gd name="connsiteY144" fmla="*/ 3608483 h 5724002"/>
              <a:gd name="connsiteX145" fmla="*/ 3413097 w 7791368"/>
              <a:gd name="connsiteY145" fmla="*/ 3616232 h 5724002"/>
              <a:gd name="connsiteX146" fmla="*/ 3366602 w 7791368"/>
              <a:gd name="connsiteY146" fmla="*/ 3623981 h 5724002"/>
              <a:gd name="connsiteX147" fmla="*/ 3335605 w 7791368"/>
              <a:gd name="connsiteY147" fmla="*/ 3631731 h 5724002"/>
              <a:gd name="connsiteX148" fmla="*/ 3242615 w 7791368"/>
              <a:gd name="connsiteY148" fmla="*/ 3647229 h 5724002"/>
              <a:gd name="connsiteX149" fmla="*/ 3072134 w 7791368"/>
              <a:gd name="connsiteY149" fmla="*/ 3639480 h 5724002"/>
              <a:gd name="connsiteX150" fmla="*/ 3017890 w 7791368"/>
              <a:gd name="connsiteY150" fmla="*/ 3592985 h 5724002"/>
              <a:gd name="connsiteX151" fmla="*/ 2979144 w 7791368"/>
              <a:gd name="connsiteY151" fmla="*/ 3546490 h 5724002"/>
              <a:gd name="connsiteX152" fmla="*/ 2971395 w 7791368"/>
              <a:gd name="connsiteY152" fmla="*/ 3523242 h 5724002"/>
              <a:gd name="connsiteX153" fmla="*/ 2932649 w 7791368"/>
              <a:gd name="connsiteY153" fmla="*/ 3453500 h 5724002"/>
              <a:gd name="connsiteX154" fmla="*/ 2909402 w 7791368"/>
              <a:gd name="connsiteY154" fmla="*/ 3407005 h 5724002"/>
              <a:gd name="connsiteX155" fmla="*/ 2893903 w 7791368"/>
              <a:gd name="connsiteY155" fmla="*/ 3376009 h 5724002"/>
              <a:gd name="connsiteX156" fmla="*/ 2886154 w 7791368"/>
              <a:gd name="connsiteY156" fmla="*/ 3352761 h 5724002"/>
              <a:gd name="connsiteX157" fmla="*/ 2855158 w 7791368"/>
              <a:gd name="connsiteY157" fmla="*/ 3314015 h 5724002"/>
              <a:gd name="connsiteX158" fmla="*/ 2847409 w 7791368"/>
              <a:gd name="connsiteY158" fmla="*/ 3290768 h 5724002"/>
              <a:gd name="connsiteX159" fmla="*/ 2754419 w 7791368"/>
              <a:gd name="connsiteY159" fmla="*/ 3190029 h 5724002"/>
              <a:gd name="connsiteX160" fmla="*/ 2700175 w 7791368"/>
              <a:gd name="connsiteY160" fmla="*/ 3159032 h 5724002"/>
              <a:gd name="connsiteX161" fmla="*/ 2630432 w 7791368"/>
              <a:gd name="connsiteY161" fmla="*/ 3112537 h 5724002"/>
              <a:gd name="connsiteX162" fmla="*/ 2599436 w 7791368"/>
              <a:gd name="connsiteY162" fmla="*/ 3081541 h 5724002"/>
              <a:gd name="connsiteX163" fmla="*/ 2552941 w 7791368"/>
              <a:gd name="connsiteY163" fmla="*/ 3050544 h 5724002"/>
              <a:gd name="connsiteX164" fmla="*/ 2514195 w 7791368"/>
              <a:gd name="connsiteY164" fmla="*/ 3027297 h 5724002"/>
              <a:gd name="connsiteX165" fmla="*/ 2475449 w 7791368"/>
              <a:gd name="connsiteY165" fmla="*/ 3004049 h 5724002"/>
              <a:gd name="connsiteX166" fmla="*/ 2421205 w 7791368"/>
              <a:gd name="connsiteY166" fmla="*/ 2980802 h 5724002"/>
              <a:gd name="connsiteX167" fmla="*/ 2359212 w 7791368"/>
              <a:gd name="connsiteY167" fmla="*/ 2949805 h 5724002"/>
              <a:gd name="connsiteX168" fmla="*/ 2359212 w 7791368"/>
              <a:gd name="connsiteY168" fmla="*/ 2949805 h 5724002"/>
              <a:gd name="connsiteX169" fmla="*/ 2335964 w 7791368"/>
              <a:gd name="connsiteY169" fmla="*/ 2934307 h 5724002"/>
              <a:gd name="connsiteX170" fmla="*/ 2304968 w 7791368"/>
              <a:gd name="connsiteY170" fmla="*/ 2926558 h 5724002"/>
              <a:gd name="connsiteX171" fmla="*/ 2281720 w 7791368"/>
              <a:gd name="connsiteY171" fmla="*/ 2918809 h 5724002"/>
              <a:gd name="connsiteX172" fmla="*/ 2266222 w 7791368"/>
              <a:gd name="connsiteY172" fmla="*/ 2903310 h 5724002"/>
              <a:gd name="connsiteX173" fmla="*/ 2188731 w 7791368"/>
              <a:gd name="connsiteY173" fmla="*/ 2887812 h 5724002"/>
              <a:gd name="connsiteX174" fmla="*/ 2157734 w 7791368"/>
              <a:gd name="connsiteY174" fmla="*/ 2880063 h 5724002"/>
              <a:gd name="connsiteX175" fmla="*/ 2134487 w 7791368"/>
              <a:gd name="connsiteY175" fmla="*/ 2872314 h 5724002"/>
              <a:gd name="connsiteX176" fmla="*/ 2025998 w 7791368"/>
              <a:gd name="connsiteY176" fmla="*/ 2841317 h 5724002"/>
              <a:gd name="connsiteX177" fmla="*/ 2002751 w 7791368"/>
              <a:gd name="connsiteY177" fmla="*/ 2833568 h 5724002"/>
              <a:gd name="connsiteX178" fmla="*/ 1940758 w 7791368"/>
              <a:gd name="connsiteY178" fmla="*/ 2810320 h 5724002"/>
              <a:gd name="connsiteX179" fmla="*/ 1793524 w 7791368"/>
              <a:gd name="connsiteY179" fmla="*/ 2818070 h 5724002"/>
              <a:gd name="connsiteX180" fmla="*/ 1739280 w 7791368"/>
              <a:gd name="connsiteY180" fmla="*/ 2841317 h 5724002"/>
              <a:gd name="connsiteX181" fmla="*/ 1708283 w 7791368"/>
              <a:gd name="connsiteY181" fmla="*/ 2849066 h 5724002"/>
              <a:gd name="connsiteX182" fmla="*/ 1677287 w 7791368"/>
              <a:gd name="connsiteY182" fmla="*/ 2864565 h 5724002"/>
              <a:gd name="connsiteX183" fmla="*/ 1514554 w 7791368"/>
              <a:gd name="connsiteY183" fmla="*/ 2880063 h 5724002"/>
              <a:gd name="connsiteX184" fmla="*/ 1382819 w 7791368"/>
              <a:gd name="connsiteY184" fmla="*/ 2895561 h 5724002"/>
              <a:gd name="connsiteX185" fmla="*/ 1344073 w 7791368"/>
              <a:gd name="connsiteY185" fmla="*/ 2903310 h 5724002"/>
              <a:gd name="connsiteX186" fmla="*/ 1282080 w 7791368"/>
              <a:gd name="connsiteY186" fmla="*/ 2911059 h 5724002"/>
              <a:gd name="connsiteX187" fmla="*/ 1212337 w 7791368"/>
              <a:gd name="connsiteY187" fmla="*/ 2926558 h 5724002"/>
              <a:gd name="connsiteX188" fmla="*/ 1181341 w 7791368"/>
              <a:gd name="connsiteY188" fmla="*/ 2934307 h 5724002"/>
              <a:gd name="connsiteX189" fmla="*/ 1158093 w 7791368"/>
              <a:gd name="connsiteY189" fmla="*/ 2942056 h 5724002"/>
              <a:gd name="connsiteX190" fmla="*/ 1103849 w 7791368"/>
              <a:gd name="connsiteY190" fmla="*/ 2949805 h 5724002"/>
              <a:gd name="connsiteX191" fmla="*/ 1057354 w 7791368"/>
              <a:gd name="connsiteY191" fmla="*/ 2965303 h 5724002"/>
              <a:gd name="connsiteX192" fmla="*/ 871375 w 7791368"/>
              <a:gd name="connsiteY192" fmla="*/ 2988551 h 5724002"/>
              <a:gd name="connsiteX193" fmla="*/ 848127 w 7791368"/>
              <a:gd name="connsiteY193" fmla="*/ 2996300 h 5724002"/>
              <a:gd name="connsiteX194" fmla="*/ 662148 w 7791368"/>
              <a:gd name="connsiteY194" fmla="*/ 3019548 h 5724002"/>
              <a:gd name="connsiteX195" fmla="*/ 623402 w 7791368"/>
              <a:gd name="connsiteY195" fmla="*/ 3027297 h 5724002"/>
              <a:gd name="connsiteX196" fmla="*/ 584656 w 7791368"/>
              <a:gd name="connsiteY196" fmla="*/ 3066042 h 5724002"/>
              <a:gd name="connsiteX197" fmla="*/ 561409 w 7791368"/>
              <a:gd name="connsiteY197" fmla="*/ 3081541 h 5724002"/>
              <a:gd name="connsiteX198" fmla="*/ 522663 w 7791368"/>
              <a:gd name="connsiteY198" fmla="*/ 3112537 h 5724002"/>
              <a:gd name="connsiteX199" fmla="*/ 499415 w 7791368"/>
              <a:gd name="connsiteY199" fmla="*/ 3120287 h 5724002"/>
              <a:gd name="connsiteX200" fmla="*/ 468419 w 7791368"/>
              <a:gd name="connsiteY200" fmla="*/ 3135785 h 5724002"/>
              <a:gd name="connsiteX201" fmla="*/ 445171 w 7791368"/>
              <a:gd name="connsiteY201" fmla="*/ 3143534 h 5724002"/>
              <a:gd name="connsiteX202" fmla="*/ 406425 w 7791368"/>
              <a:gd name="connsiteY202" fmla="*/ 3159032 h 5724002"/>
              <a:gd name="connsiteX203" fmla="*/ 344432 w 7791368"/>
              <a:gd name="connsiteY203" fmla="*/ 3182280 h 5724002"/>
              <a:gd name="connsiteX204" fmla="*/ 290188 w 7791368"/>
              <a:gd name="connsiteY204" fmla="*/ 3213276 h 5724002"/>
              <a:gd name="connsiteX205" fmla="*/ 235944 w 7791368"/>
              <a:gd name="connsiteY205" fmla="*/ 3275270 h 5724002"/>
              <a:gd name="connsiteX206" fmla="*/ 212697 w 7791368"/>
              <a:gd name="connsiteY206" fmla="*/ 3306266 h 5724002"/>
              <a:gd name="connsiteX207" fmla="*/ 197198 w 7791368"/>
              <a:gd name="connsiteY207" fmla="*/ 3337263 h 5724002"/>
              <a:gd name="connsiteX208" fmla="*/ 189449 w 7791368"/>
              <a:gd name="connsiteY208" fmla="*/ 3360510 h 5724002"/>
              <a:gd name="connsiteX209" fmla="*/ 166202 w 7791368"/>
              <a:gd name="connsiteY209" fmla="*/ 3383758 h 5724002"/>
              <a:gd name="connsiteX210" fmla="*/ 142954 w 7791368"/>
              <a:gd name="connsiteY210" fmla="*/ 3422503 h 5724002"/>
              <a:gd name="connsiteX211" fmla="*/ 96459 w 7791368"/>
              <a:gd name="connsiteY211" fmla="*/ 3499995 h 5724002"/>
              <a:gd name="connsiteX212" fmla="*/ 57714 w 7791368"/>
              <a:gd name="connsiteY212" fmla="*/ 3592985 h 5724002"/>
              <a:gd name="connsiteX213" fmla="*/ 34466 w 7791368"/>
              <a:gd name="connsiteY213" fmla="*/ 3678226 h 5724002"/>
              <a:gd name="connsiteX214" fmla="*/ 11219 w 7791368"/>
              <a:gd name="connsiteY214" fmla="*/ 3802212 h 5724002"/>
              <a:gd name="connsiteX215" fmla="*/ 18968 w 7791368"/>
              <a:gd name="connsiteY215" fmla="*/ 4305907 h 5724002"/>
              <a:gd name="connsiteX216" fmla="*/ 49964 w 7791368"/>
              <a:gd name="connsiteY216" fmla="*/ 4398897 h 5724002"/>
              <a:gd name="connsiteX217" fmla="*/ 57714 w 7791368"/>
              <a:gd name="connsiteY217" fmla="*/ 4445392 h 5724002"/>
              <a:gd name="connsiteX218" fmla="*/ 88710 w 7791368"/>
              <a:gd name="connsiteY218" fmla="*/ 4484137 h 5724002"/>
              <a:gd name="connsiteX219" fmla="*/ 150703 w 7791368"/>
              <a:gd name="connsiteY219" fmla="*/ 4561629 h 5724002"/>
              <a:gd name="connsiteX220" fmla="*/ 197198 w 7791368"/>
              <a:gd name="connsiteY220" fmla="*/ 4592626 h 5724002"/>
              <a:gd name="connsiteX221" fmla="*/ 259192 w 7791368"/>
              <a:gd name="connsiteY221" fmla="*/ 4639120 h 5724002"/>
              <a:gd name="connsiteX222" fmla="*/ 282439 w 7791368"/>
              <a:gd name="connsiteY222" fmla="*/ 4654619 h 5724002"/>
              <a:gd name="connsiteX223" fmla="*/ 305687 w 7791368"/>
              <a:gd name="connsiteY223" fmla="*/ 4662368 h 5724002"/>
              <a:gd name="connsiteX224" fmla="*/ 344432 w 7791368"/>
              <a:gd name="connsiteY224" fmla="*/ 4693365 h 5724002"/>
              <a:gd name="connsiteX225" fmla="*/ 375429 w 7791368"/>
              <a:gd name="connsiteY225" fmla="*/ 4708863 h 5724002"/>
              <a:gd name="connsiteX226" fmla="*/ 290189 w 7791368"/>
              <a:gd name="connsiteY226" fmla="*/ 5266801 h 5724002"/>
              <a:gd name="connsiteX227" fmla="*/ 631150 w 7791368"/>
              <a:gd name="connsiteY227" fmla="*/ 5359791 h 5724002"/>
              <a:gd name="connsiteX228" fmla="*/ 925619 w 7791368"/>
              <a:gd name="connsiteY228" fmla="*/ 5321047 h 5724002"/>
              <a:gd name="connsiteX229" fmla="*/ 995361 w 7791368"/>
              <a:gd name="connsiteY229" fmla="*/ 5259052 h 5724002"/>
              <a:gd name="connsiteX230" fmla="*/ 1065103 w 7791368"/>
              <a:gd name="connsiteY230" fmla="*/ 5220307 h 5724002"/>
              <a:gd name="connsiteX231" fmla="*/ 1142594 w 7791368"/>
              <a:gd name="connsiteY231" fmla="*/ 5266802 h 5724002"/>
              <a:gd name="connsiteX232" fmla="*/ 1204589 w 7791368"/>
              <a:gd name="connsiteY232" fmla="*/ 5375289 h 5724002"/>
              <a:gd name="connsiteX233" fmla="*/ 1196839 w 7791368"/>
              <a:gd name="connsiteY233" fmla="*/ 5259053 h 5724002"/>
              <a:gd name="connsiteX234" fmla="*/ 925619 w 7791368"/>
              <a:gd name="connsiteY234" fmla="*/ 4995581 h 5724002"/>
              <a:gd name="connsiteX235" fmla="*/ 995361 w 7791368"/>
              <a:gd name="connsiteY235" fmla="*/ 5042076 h 5724002"/>
              <a:gd name="connsiteX236" fmla="*/ 1049605 w 7791368"/>
              <a:gd name="connsiteY236" fmla="*/ 5104070 h 5724002"/>
              <a:gd name="connsiteX237" fmla="*/ 1072853 w 7791368"/>
              <a:gd name="connsiteY237" fmla="*/ 5127317 h 5724002"/>
              <a:gd name="connsiteX238" fmla="*/ 1096100 w 7791368"/>
              <a:gd name="connsiteY238" fmla="*/ 5158314 h 5724002"/>
              <a:gd name="connsiteX239" fmla="*/ 1119348 w 7791368"/>
              <a:gd name="connsiteY239" fmla="*/ 5173812 h 5724002"/>
              <a:gd name="connsiteX240" fmla="*/ 1142595 w 7791368"/>
              <a:gd name="connsiteY240" fmla="*/ 5197059 h 5724002"/>
              <a:gd name="connsiteX241" fmla="*/ 1181341 w 7791368"/>
              <a:gd name="connsiteY241" fmla="*/ 5251303 h 5724002"/>
              <a:gd name="connsiteX242" fmla="*/ 1196839 w 7791368"/>
              <a:gd name="connsiteY242" fmla="*/ 5282300 h 5724002"/>
              <a:gd name="connsiteX243" fmla="*/ 1212337 w 7791368"/>
              <a:gd name="connsiteY243" fmla="*/ 5406287 h 5724002"/>
              <a:gd name="connsiteX244" fmla="*/ 1220087 w 7791368"/>
              <a:gd name="connsiteY244" fmla="*/ 5429534 h 5724002"/>
              <a:gd name="connsiteX245" fmla="*/ 1227836 w 7791368"/>
              <a:gd name="connsiteY245" fmla="*/ 5468280 h 5724002"/>
              <a:gd name="connsiteX246" fmla="*/ 1289829 w 7791368"/>
              <a:gd name="connsiteY246" fmla="*/ 5553520 h 5724002"/>
              <a:gd name="connsiteX247" fmla="*/ 1313076 w 7791368"/>
              <a:gd name="connsiteY247" fmla="*/ 5569019 h 5724002"/>
              <a:gd name="connsiteX248" fmla="*/ 1375070 w 7791368"/>
              <a:gd name="connsiteY248" fmla="*/ 5623263 h 5724002"/>
              <a:gd name="connsiteX249" fmla="*/ 1398317 w 7791368"/>
              <a:gd name="connsiteY249" fmla="*/ 5631012 h 5724002"/>
              <a:gd name="connsiteX250" fmla="*/ 1421564 w 7791368"/>
              <a:gd name="connsiteY250" fmla="*/ 5646510 h 5724002"/>
              <a:gd name="connsiteX251" fmla="*/ 1491307 w 7791368"/>
              <a:gd name="connsiteY251" fmla="*/ 5669758 h 5724002"/>
              <a:gd name="connsiteX252" fmla="*/ 1646290 w 7791368"/>
              <a:gd name="connsiteY252" fmla="*/ 5700754 h 5724002"/>
              <a:gd name="connsiteX253" fmla="*/ 1739280 w 7791368"/>
              <a:gd name="connsiteY253" fmla="*/ 5708503 h 5724002"/>
              <a:gd name="connsiteX254" fmla="*/ 1832270 w 7791368"/>
              <a:gd name="connsiteY254" fmla="*/ 5724002 h 5724002"/>
              <a:gd name="connsiteX255" fmla="*/ 2428954 w 7791368"/>
              <a:gd name="connsiteY255" fmla="*/ 5708503 h 5724002"/>
              <a:gd name="connsiteX256" fmla="*/ 2483198 w 7791368"/>
              <a:gd name="connsiteY256" fmla="*/ 5700754 h 5724002"/>
              <a:gd name="connsiteX257" fmla="*/ 2622683 w 7791368"/>
              <a:gd name="connsiteY257" fmla="*/ 5677507 h 5724002"/>
              <a:gd name="connsiteX258" fmla="*/ 2746670 w 7791368"/>
              <a:gd name="connsiteY258" fmla="*/ 5662009 h 5724002"/>
              <a:gd name="connsiteX259" fmla="*/ 2816412 w 7791368"/>
              <a:gd name="connsiteY259" fmla="*/ 5638761 h 5724002"/>
              <a:gd name="connsiteX260" fmla="*/ 3017890 w 7791368"/>
              <a:gd name="connsiteY260" fmla="*/ 5607765 h 5724002"/>
              <a:gd name="connsiteX261" fmla="*/ 3079883 w 7791368"/>
              <a:gd name="connsiteY261" fmla="*/ 5600015 h 5724002"/>
              <a:gd name="connsiteX262" fmla="*/ 3203870 w 7791368"/>
              <a:gd name="connsiteY262" fmla="*/ 5592266 h 5724002"/>
              <a:gd name="connsiteX263" fmla="*/ 3312358 w 7791368"/>
              <a:gd name="connsiteY263" fmla="*/ 5584517 h 5724002"/>
              <a:gd name="connsiteX264" fmla="*/ 3459592 w 7791368"/>
              <a:gd name="connsiteY264" fmla="*/ 5576768 h 5724002"/>
              <a:gd name="connsiteX265" fmla="*/ 3630073 w 7791368"/>
              <a:gd name="connsiteY265" fmla="*/ 5561270 h 5724002"/>
              <a:gd name="connsiteX266" fmla="*/ 4474731 w 7791368"/>
              <a:gd name="connsiteY266" fmla="*/ 5545771 h 5724002"/>
              <a:gd name="connsiteX267" fmla="*/ 5210900 w 7791368"/>
              <a:gd name="connsiteY267" fmla="*/ 5522524 h 5724002"/>
              <a:gd name="connsiteX268" fmla="*/ 5342636 w 7791368"/>
              <a:gd name="connsiteY268" fmla="*/ 5530273 h 5724002"/>
              <a:gd name="connsiteX269" fmla="*/ 5381381 w 7791368"/>
              <a:gd name="connsiteY269" fmla="*/ 5538022 h 5724002"/>
              <a:gd name="connsiteX270" fmla="*/ 5660351 w 7791368"/>
              <a:gd name="connsiteY270" fmla="*/ 5545771 h 5724002"/>
              <a:gd name="connsiteX271" fmla="*/ 5706846 w 7791368"/>
              <a:gd name="connsiteY271" fmla="*/ 5553520 h 5724002"/>
              <a:gd name="connsiteX272" fmla="*/ 5784337 w 7791368"/>
              <a:gd name="connsiteY272" fmla="*/ 5561270 h 5724002"/>
              <a:gd name="connsiteX273" fmla="*/ 5807585 w 7791368"/>
              <a:gd name="connsiteY273" fmla="*/ 5569019 h 5724002"/>
              <a:gd name="connsiteX274" fmla="*/ 5877327 w 7791368"/>
              <a:gd name="connsiteY274" fmla="*/ 5576768 h 5724002"/>
              <a:gd name="connsiteX275" fmla="*/ 5947070 w 7791368"/>
              <a:gd name="connsiteY275" fmla="*/ 5600015 h 5724002"/>
              <a:gd name="connsiteX276" fmla="*/ 5993564 w 7791368"/>
              <a:gd name="connsiteY276" fmla="*/ 5607765 h 5724002"/>
              <a:gd name="connsiteX277" fmla="*/ 6024561 w 7791368"/>
              <a:gd name="connsiteY277" fmla="*/ 5615514 h 5724002"/>
              <a:gd name="connsiteX278" fmla="*/ 6125300 w 7791368"/>
              <a:gd name="connsiteY278" fmla="*/ 5631012 h 5724002"/>
              <a:gd name="connsiteX279" fmla="*/ 6210541 w 7791368"/>
              <a:gd name="connsiteY279" fmla="*/ 5646510 h 5724002"/>
              <a:gd name="connsiteX280" fmla="*/ 6241537 w 7791368"/>
              <a:gd name="connsiteY280" fmla="*/ 5654259 h 5724002"/>
              <a:gd name="connsiteX281" fmla="*/ 6497259 w 7791368"/>
              <a:gd name="connsiteY281" fmla="*/ 5646510 h 5724002"/>
              <a:gd name="connsiteX282" fmla="*/ 6628995 w 7791368"/>
              <a:gd name="connsiteY282" fmla="*/ 5631012 h 5724002"/>
              <a:gd name="connsiteX283" fmla="*/ 6714236 w 7791368"/>
              <a:gd name="connsiteY283" fmla="*/ 5623263 h 5724002"/>
              <a:gd name="connsiteX284" fmla="*/ 6737483 w 7791368"/>
              <a:gd name="connsiteY284" fmla="*/ 5615514 h 5724002"/>
              <a:gd name="connsiteX285" fmla="*/ 6861470 w 7791368"/>
              <a:gd name="connsiteY285" fmla="*/ 5592266 h 5724002"/>
              <a:gd name="connsiteX286" fmla="*/ 6892466 w 7791368"/>
              <a:gd name="connsiteY286" fmla="*/ 5576768 h 5724002"/>
              <a:gd name="connsiteX287" fmla="*/ 6946710 w 7791368"/>
              <a:gd name="connsiteY287" fmla="*/ 5545771 h 5724002"/>
              <a:gd name="connsiteX288" fmla="*/ 6969958 w 7791368"/>
              <a:gd name="connsiteY288" fmla="*/ 5538022 h 5724002"/>
              <a:gd name="connsiteX289" fmla="*/ 7047449 w 7791368"/>
              <a:gd name="connsiteY289" fmla="*/ 5499276 h 5724002"/>
              <a:gd name="connsiteX290" fmla="*/ 7078446 w 7791368"/>
              <a:gd name="connsiteY290" fmla="*/ 5483778 h 5724002"/>
              <a:gd name="connsiteX291" fmla="*/ 7101693 w 7791368"/>
              <a:gd name="connsiteY291" fmla="*/ 5468280 h 5724002"/>
              <a:gd name="connsiteX292" fmla="*/ 7132690 w 7791368"/>
              <a:gd name="connsiteY292" fmla="*/ 5445032 h 5724002"/>
              <a:gd name="connsiteX293" fmla="*/ 7217931 w 7791368"/>
              <a:gd name="connsiteY293" fmla="*/ 5390788 h 5724002"/>
              <a:gd name="connsiteX294" fmla="*/ 7248927 w 7791368"/>
              <a:gd name="connsiteY294" fmla="*/ 5375290 h 5724002"/>
              <a:gd name="connsiteX295" fmla="*/ 7349666 w 7791368"/>
              <a:gd name="connsiteY295" fmla="*/ 5282300 h 5724002"/>
              <a:gd name="connsiteX296" fmla="*/ 7388412 w 7791368"/>
              <a:gd name="connsiteY296" fmla="*/ 5259053 h 5724002"/>
              <a:gd name="connsiteX297" fmla="*/ 7489151 w 7791368"/>
              <a:gd name="connsiteY297" fmla="*/ 5181561 h 5724002"/>
              <a:gd name="connsiteX298" fmla="*/ 7527897 w 7791368"/>
              <a:gd name="connsiteY298" fmla="*/ 5150565 h 5724002"/>
              <a:gd name="connsiteX299" fmla="*/ 7558893 w 7791368"/>
              <a:gd name="connsiteY299" fmla="*/ 5042076 h 5724002"/>
              <a:gd name="connsiteX300" fmla="*/ 7574392 w 7791368"/>
              <a:gd name="connsiteY300" fmla="*/ 4910341 h 5724002"/>
              <a:gd name="connsiteX301" fmla="*/ 7597639 w 7791368"/>
              <a:gd name="connsiteY301" fmla="*/ 4770856 h 5724002"/>
              <a:gd name="connsiteX302" fmla="*/ 7605388 w 7791368"/>
              <a:gd name="connsiteY302" fmla="*/ 4739859 h 5724002"/>
              <a:gd name="connsiteX303" fmla="*/ 7613137 w 7791368"/>
              <a:gd name="connsiteY303" fmla="*/ 4701114 h 5724002"/>
              <a:gd name="connsiteX304" fmla="*/ 7628636 w 7791368"/>
              <a:gd name="connsiteY304" fmla="*/ 4584876 h 5724002"/>
              <a:gd name="connsiteX305" fmla="*/ 7636385 w 7791368"/>
              <a:gd name="connsiteY305" fmla="*/ 4546131 h 5724002"/>
              <a:gd name="connsiteX306" fmla="*/ 7659632 w 7791368"/>
              <a:gd name="connsiteY306" fmla="*/ 4445392 h 5724002"/>
              <a:gd name="connsiteX307" fmla="*/ 7675131 w 7791368"/>
              <a:gd name="connsiteY307" fmla="*/ 4313656 h 5724002"/>
              <a:gd name="connsiteX308" fmla="*/ 7713876 w 7791368"/>
              <a:gd name="connsiteY308" fmla="*/ 4011439 h 5724002"/>
              <a:gd name="connsiteX309" fmla="*/ 7721625 w 7791368"/>
              <a:gd name="connsiteY309" fmla="*/ 3771215 h 5724002"/>
              <a:gd name="connsiteX310" fmla="*/ 7729375 w 7791368"/>
              <a:gd name="connsiteY310" fmla="*/ 3709222 h 5724002"/>
              <a:gd name="connsiteX311" fmla="*/ 7744873 w 7791368"/>
              <a:gd name="connsiteY311" fmla="*/ 3554239 h 5724002"/>
              <a:gd name="connsiteX312" fmla="*/ 7752622 w 7791368"/>
              <a:gd name="connsiteY312" fmla="*/ 3275270 h 5724002"/>
              <a:gd name="connsiteX313" fmla="*/ 7775870 w 7791368"/>
              <a:gd name="connsiteY313" fmla="*/ 3097039 h 5724002"/>
              <a:gd name="connsiteX314" fmla="*/ 7783619 w 7791368"/>
              <a:gd name="connsiteY314" fmla="*/ 2895561 h 5724002"/>
              <a:gd name="connsiteX315" fmla="*/ 7791368 w 7791368"/>
              <a:gd name="connsiteY315" fmla="*/ 2787073 h 5724002"/>
              <a:gd name="connsiteX316" fmla="*/ 7783619 w 7791368"/>
              <a:gd name="connsiteY316" fmla="*/ 2275629 h 5724002"/>
              <a:gd name="connsiteX317" fmla="*/ 7752622 w 7791368"/>
              <a:gd name="connsiteY317" fmla="*/ 2128395 h 5724002"/>
              <a:gd name="connsiteX318" fmla="*/ 7744873 w 7791368"/>
              <a:gd name="connsiteY318" fmla="*/ 2019907 h 5724002"/>
              <a:gd name="connsiteX319" fmla="*/ 7659632 w 7791368"/>
              <a:gd name="connsiteY319" fmla="*/ 1725439 h 5724002"/>
              <a:gd name="connsiteX320" fmla="*/ 7644134 w 7791368"/>
              <a:gd name="connsiteY320" fmla="*/ 1655697 h 5724002"/>
              <a:gd name="connsiteX321" fmla="*/ 7620887 w 7791368"/>
              <a:gd name="connsiteY321" fmla="*/ 1601453 h 5724002"/>
              <a:gd name="connsiteX322" fmla="*/ 7566642 w 7791368"/>
              <a:gd name="connsiteY322" fmla="*/ 1407724 h 5724002"/>
              <a:gd name="connsiteX323" fmla="*/ 7543395 w 7791368"/>
              <a:gd name="connsiteY323" fmla="*/ 1361229 h 5724002"/>
              <a:gd name="connsiteX324" fmla="*/ 7512398 w 7791368"/>
              <a:gd name="connsiteY324" fmla="*/ 1260490 h 5724002"/>
              <a:gd name="connsiteX325" fmla="*/ 7458154 w 7791368"/>
              <a:gd name="connsiteY325" fmla="*/ 1128754 h 5724002"/>
              <a:gd name="connsiteX326" fmla="*/ 7419409 w 7791368"/>
              <a:gd name="connsiteY326" fmla="*/ 1028015 h 5724002"/>
              <a:gd name="connsiteX327" fmla="*/ 7372914 w 7791368"/>
              <a:gd name="connsiteY327" fmla="*/ 834287 h 5724002"/>
              <a:gd name="connsiteX328" fmla="*/ 7365164 w 7791368"/>
              <a:gd name="connsiteY328" fmla="*/ 787792 h 5724002"/>
              <a:gd name="connsiteX329" fmla="*/ 7334168 w 7791368"/>
              <a:gd name="connsiteY329" fmla="*/ 710300 h 5724002"/>
              <a:gd name="connsiteX330" fmla="*/ 7303171 w 7791368"/>
              <a:gd name="connsiteY330" fmla="*/ 586314 h 5724002"/>
              <a:gd name="connsiteX331" fmla="*/ 7279924 w 7791368"/>
              <a:gd name="connsiteY331" fmla="*/ 516571 h 5724002"/>
              <a:gd name="connsiteX332" fmla="*/ 7256676 w 7791368"/>
              <a:gd name="connsiteY332" fmla="*/ 462327 h 5724002"/>
              <a:gd name="connsiteX333" fmla="*/ 7248927 w 7791368"/>
              <a:gd name="connsiteY333" fmla="*/ 431331 h 5724002"/>
              <a:gd name="connsiteX334" fmla="*/ 7217931 w 7791368"/>
              <a:gd name="connsiteY334" fmla="*/ 377087 h 5724002"/>
              <a:gd name="connsiteX335" fmla="*/ 7210181 w 7791368"/>
              <a:gd name="connsiteY335" fmla="*/ 353839 h 5724002"/>
              <a:gd name="connsiteX336" fmla="*/ 7132690 w 7791368"/>
              <a:gd name="connsiteY336" fmla="*/ 222103 h 5724002"/>
              <a:gd name="connsiteX337" fmla="*/ 7109442 w 7791368"/>
              <a:gd name="connsiteY337" fmla="*/ 206605 h 5724002"/>
              <a:gd name="connsiteX338" fmla="*/ 7055198 w 7791368"/>
              <a:gd name="connsiteY338" fmla="*/ 160110 h 5724002"/>
              <a:gd name="connsiteX339" fmla="*/ 6985456 w 7791368"/>
              <a:gd name="connsiteY339" fmla="*/ 129114 h 5724002"/>
              <a:gd name="connsiteX340" fmla="*/ 6962209 w 7791368"/>
              <a:gd name="connsiteY340" fmla="*/ 121365 h 5724002"/>
              <a:gd name="connsiteX341" fmla="*/ 6884717 w 7791368"/>
              <a:gd name="connsiteY341" fmla="*/ 113615 h 5724002"/>
              <a:gd name="connsiteX342" fmla="*/ 6768480 w 7791368"/>
              <a:gd name="connsiteY342" fmla="*/ 98117 h 5724002"/>
              <a:gd name="connsiteX343" fmla="*/ 6745232 w 7791368"/>
              <a:gd name="connsiteY343" fmla="*/ 90368 h 5724002"/>
              <a:gd name="connsiteX344" fmla="*/ 6706487 w 7791368"/>
              <a:gd name="connsiteY344" fmla="*/ 82619 h 5724002"/>
              <a:gd name="connsiteX345" fmla="*/ 6582500 w 7791368"/>
              <a:gd name="connsiteY345" fmla="*/ 67120 h 5724002"/>
              <a:gd name="connsiteX346" fmla="*/ 6474012 w 7791368"/>
              <a:gd name="connsiteY346" fmla="*/ 36124 h 5724002"/>
              <a:gd name="connsiteX347" fmla="*/ 6257036 w 7791368"/>
              <a:gd name="connsiteY347" fmla="*/ 20626 h 5724002"/>
              <a:gd name="connsiteX348" fmla="*/ 6148548 w 7791368"/>
              <a:gd name="connsiteY348" fmla="*/ 5127 h 5724002"/>
              <a:gd name="connsiteX349" fmla="*/ 6001314 w 7791368"/>
              <a:gd name="connsiteY349" fmla="*/ 12876 h 5724002"/>
              <a:gd name="connsiteX350" fmla="*/ 5931571 w 7791368"/>
              <a:gd name="connsiteY350" fmla="*/ 43873 h 5724002"/>
              <a:gd name="connsiteX351" fmla="*/ 5908324 w 7791368"/>
              <a:gd name="connsiteY351" fmla="*/ 59371 h 5724002"/>
              <a:gd name="connsiteX352" fmla="*/ 5869578 w 7791368"/>
              <a:gd name="connsiteY352" fmla="*/ 67120 h 5724002"/>
              <a:gd name="connsiteX353" fmla="*/ 5823083 w 7791368"/>
              <a:gd name="connsiteY353" fmla="*/ 90368 h 5724002"/>
              <a:gd name="connsiteX354" fmla="*/ 5792087 w 7791368"/>
              <a:gd name="connsiteY354" fmla="*/ 98117 h 5724002"/>
              <a:gd name="connsiteX355" fmla="*/ 6414117 w 7791368"/>
              <a:gd name="connsiteY355" fmla="*/ 1399490 h 5724002"/>
              <a:gd name="connsiteX356" fmla="*/ 6040221 w 7791368"/>
              <a:gd name="connsiteY356" fmla="*/ 1024464 h 5724002"/>
              <a:gd name="connsiteX357" fmla="*/ 6266884 w 7791368"/>
              <a:gd name="connsiteY357" fmla="*/ 1259037 h 5724002"/>
              <a:gd name="connsiteX358" fmla="*/ 6115614 w 7791368"/>
              <a:gd name="connsiteY358" fmla="*/ 1280509 h 5724002"/>
              <a:gd name="connsiteX359" fmla="*/ 6023270 w 7791368"/>
              <a:gd name="connsiteY359" fmla="*/ 1199627 h 5724002"/>
              <a:gd name="connsiteX360" fmla="*/ 5781593 w 7791368"/>
              <a:gd name="connsiteY360" fmla="*/ 1079999 h 5724002"/>
              <a:gd name="connsiteX0" fmla="*/ 5781593 w 7791368"/>
              <a:gd name="connsiteY0" fmla="*/ 1074872 h 5718875"/>
              <a:gd name="connsiteX1" fmla="*/ 5941742 w 7791368"/>
              <a:gd name="connsiteY1" fmla="*/ 807042 h 5718875"/>
              <a:gd name="connsiteX2" fmla="*/ 6042965 w 7791368"/>
              <a:gd name="connsiteY2" fmla="*/ 1051786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1142594 w 7791368"/>
              <a:gd name="connsiteY231" fmla="*/ 5261675 h 5718875"/>
              <a:gd name="connsiteX232" fmla="*/ 1204589 w 7791368"/>
              <a:gd name="connsiteY232" fmla="*/ 5370162 h 5718875"/>
              <a:gd name="connsiteX233" fmla="*/ 1196839 w 7791368"/>
              <a:gd name="connsiteY233" fmla="*/ 5253926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5931571 w 7791368"/>
              <a:gd name="connsiteY350" fmla="*/ 38746 h 5718875"/>
              <a:gd name="connsiteX351" fmla="*/ 5908324 w 7791368"/>
              <a:gd name="connsiteY351" fmla="*/ 54244 h 5718875"/>
              <a:gd name="connsiteX352" fmla="*/ 5869578 w 7791368"/>
              <a:gd name="connsiteY352" fmla="*/ 61993 h 5718875"/>
              <a:gd name="connsiteX353" fmla="*/ 5823083 w 7791368"/>
              <a:gd name="connsiteY353" fmla="*/ 85241 h 5718875"/>
              <a:gd name="connsiteX354" fmla="*/ 6620762 w 7791368"/>
              <a:gd name="connsiteY354" fmla="*/ 1055015 h 5718875"/>
              <a:gd name="connsiteX355" fmla="*/ 6414117 w 7791368"/>
              <a:gd name="connsiteY355" fmla="*/ 1394363 h 5718875"/>
              <a:gd name="connsiteX356" fmla="*/ 6040221 w 7791368"/>
              <a:gd name="connsiteY356" fmla="*/ 1019337 h 5718875"/>
              <a:gd name="connsiteX357" fmla="*/ 6266884 w 7791368"/>
              <a:gd name="connsiteY357" fmla="*/ 1253910 h 5718875"/>
              <a:gd name="connsiteX358" fmla="*/ 6115614 w 7791368"/>
              <a:gd name="connsiteY358" fmla="*/ 1275382 h 5718875"/>
              <a:gd name="connsiteX359" fmla="*/ 6023270 w 7791368"/>
              <a:gd name="connsiteY359" fmla="*/ 1194500 h 5718875"/>
              <a:gd name="connsiteX360" fmla="*/ 5781593 w 7791368"/>
              <a:gd name="connsiteY360" fmla="*/ 1074872 h 5718875"/>
              <a:gd name="connsiteX0" fmla="*/ 5781593 w 7791368"/>
              <a:gd name="connsiteY0" fmla="*/ 1095331 h 5739334"/>
              <a:gd name="connsiteX1" fmla="*/ 5941742 w 7791368"/>
              <a:gd name="connsiteY1" fmla="*/ 827501 h 5739334"/>
              <a:gd name="connsiteX2" fmla="*/ 6042965 w 7791368"/>
              <a:gd name="connsiteY2" fmla="*/ 1072245 h 5739334"/>
              <a:gd name="connsiteX3" fmla="*/ 5544114 w 7791368"/>
              <a:gd name="connsiteY3" fmla="*/ 469910 h 5739334"/>
              <a:gd name="connsiteX4" fmla="*/ 5551863 w 7791368"/>
              <a:gd name="connsiteY4" fmla="*/ 500907 h 5739334"/>
              <a:gd name="connsiteX5" fmla="*/ 5559612 w 7791368"/>
              <a:gd name="connsiteY5" fmla="*/ 539652 h 5739334"/>
              <a:gd name="connsiteX6" fmla="*/ 5567361 w 7791368"/>
              <a:gd name="connsiteY6" fmla="*/ 562900 h 5739334"/>
              <a:gd name="connsiteX7" fmla="*/ 5575110 w 7791368"/>
              <a:gd name="connsiteY7" fmla="*/ 609395 h 5739334"/>
              <a:gd name="connsiteX8" fmla="*/ 5582859 w 7791368"/>
              <a:gd name="connsiteY8" fmla="*/ 632642 h 5739334"/>
              <a:gd name="connsiteX9" fmla="*/ 5590609 w 7791368"/>
              <a:gd name="connsiteY9" fmla="*/ 663639 h 5739334"/>
              <a:gd name="connsiteX10" fmla="*/ 5606107 w 7791368"/>
              <a:gd name="connsiteY10" fmla="*/ 818622 h 5739334"/>
              <a:gd name="connsiteX11" fmla="*/ 5621605 w 7791368"/>
              <a:gd name="connsiteY11" fmla="*/ 989103 h 5739334"/>
              <a:gd name="connsiteX12" fmla="*/ 5637103 w 7791368"/>
              <a:gd name="connsiteY12" fmla="*/ 1097591 h 5739334"/>
              <a:gd name="connsiteX13" fmla="*/ 5652602 w 7791368"/>
              <a:gd name="connsiteY13" fmla="*/ 1159585 h 5739334"/>
              <a:gd name="connsiteX14" fmla="*/ 5660351 w 7791368"/>
              <a:gd name="connsiteY14" fmla="*/ 1190581 h 5739334"/>
              <a:gd name="connsiteX15" fmla="*/ 5691348 w 7791368"/>
              <a:gd name="connsiteY15" fmla="*/ 1268073 h 5739334"/>
              <a:gd name="connsiteX16" fmla="*/ 5714595 w 7791368"/>
              <a:gd name="connsiteY16" fmla="*/ 1337815 h 5739334"/>
              <a:gd name="connsiteX17" fmla="*/ 5745592 w 7791368"/>
              <a:gd name="connsiteY17" fmla="*/ 1423056 h 5739334"/>
              <a:gd name="connsiteX18" fmla="*/ 5776588 w 7791368"/>
              <a:gd name="connsiteY18" fmla="*/ 1492798 h 5739334"/>
              <a:gd name="connsiteX19" fmla="*/ 5792087 w 7791368"/>
              <a:gd name="connsiteY19" fmla="*/ 1539293 h 5739334"/>
              <a:gd name="connsiteX20" fmla="*/ 5807585 w 7791368"/>
              <a:gd name="connsiteY20" fmla="*/ 1562541 h 5739334"/>
              <a:gd name="connsiteX21" fmla="*/ 5830832 w 7791368"/>
              <a:gd name="connsiteY21" fmla="*/ 1616785 h 5739334"/>
              <a:gd name="connsiteX22" fmla="*/ 5846331 w 7791368"/>
              <a:gd name="connsiteY22" fmla="*/ 1632283 h 5739334"/>
              <a:gd name="connsiteX23" fmla="*/ 5877327 w 7791368"/>
              <a:gd name="connsiteY23" fmla="*/ 1694276 h 5739334"/>
              <a:gd name="connsiteX24" fmla="*/ 5885076 w 7791368"/>
              <a:gd name="connsiteY24" fmla="*/ 1717524 h 5739334"/>
              <a:gd name="connsiteX25" fmla="*/ 5923822 w 7791368"/>
              <a:gd name="connsiteY25" fmla="*/ 1779517 h 5739334"/>
              <a:gd name="connsiteX26" fmla="*/ 5939320 w 7791368"/>
              <a:gd name="connsiteY26" fmla="*/ 1802764 h 5739334"/>
              <a:gd name="connsiteX27" fmla="*/ 5962568 w 7791368"/>
              <a:gd name="connsiteY27" fmla="*/ 1857008 h 5739334"/>
              <a:gd name="connsiteX28" fmla="*/ 5978066 w 7791368"/>
              <a:gd name="connsiteY28" fmla="*/ 1872507 h 5739334"/>
              <a:gd name="connsiteX29" fmla="*/ 6009063 w 7791368"/>
              <a:gd name="connsiteY29" fmla="*/ 1919002 h 5739334"/>
              <a:gd name="connsiteX30" fmla="*/ 6040059 w 7791368"/>
              <a:gd name="connsiteY30" fmla="*/ 1988744 h 5739334"/>
              <a:gd name="connsiteX31" fmla="*/ 6047809 w 7791368"/>
              <a:gd name="connsiteY31" fmla="*/ 2019741 h 5739334"/>
              <a:gd name="connsiteX32" fmla="*/ 6109802 w 7791368"/>
              <a:gd name="connsiteY32" fmla="*/ 2097232 h 5739334"/>
              <a:gd name="connsiteX33" fmla="*/ 6179544 w 7791368"/>
              <a:gd name="connsiteY33" fmla="*/ 2151476 h 5739334"/>
              <a:gd name="connsiteX34" fmla="*/ 6202792 w 7791368"/>
              <a:gd name="connsiteY34" fmla="*/ 2166974 h 5739334"/>
              <a:gd name="connsiteX35" fmla="*/ 6249287 w 7791368"/>
              <a:gd name="connsiteY35" fmla="*/ 2182473 h 5739334"/>
              <a:gd name="connsiteX36" fmla="*/ 6303531 w 7791368"/>
              <a:gd name="connsiteY36" fmla="*/ 2197971 h 5739334"/>
              <a:gd name="connsiteX37" fmla="*/ 6497259 w 7791368"/>
              <a:gd name="connsiteY37" fmla="*/ 2213469 h 5739334"/>
              <a:gd name="connsiteX38" fmla="*/ 6520507 w 7791368"/>
              <a:gd name="connsiteY38" fmla="*/ 2228968 h 5739334"/>
              <a:gd name="connsiteX39" fmla="*/ 6543754 w 7791368"/>
              <a:gd name="connsiteY39" fmla="*/ 2236717 h 5739334"/>
              <a:gd name="connsiteX40" fmla="*/ 6559253 w 7791368"/>
              <a:gd name="connsiteY40" fmla="*/ 2252215 h 5739334"/>
              <a:gd name="connsiteX41" fmla="*/ 6590249 w 7791368"/>
              <a:gd name="connsiteY41" fmla="*/ 2306459 h 5739334"/>
              <a:gd name="connsiteX42" fmla="*/ 6597998 w 7791368"/>
              <a:gd name="connsiteY42" fmla="*/ 2345205 h 5739334"/>
              <a:gd name="connsiteX43" fmla="*/ 6605748 w 7791368"/>
              <a:gd name="connsiteY43" fmla="*/ 2376202 h 5739334"/>
              <a:gd name="connsiteX44" fmla="*/ 6613497 w 7791368"/>
              <a:gd name="connsiteY44" fmla="*/ 2500188 h 5739334"/>
              <a:gd name="connsiteX45" fmla="*/ 6628995 w 7791368"/>
              <a:gd name="connsiteY45" fmla="*/ 2569930 h 5739334"/>
              <a:gd name="connsiteX46" fmla="*/ 6636744 w 7791368"/>
              <a:gd name="connsiteY46" fmla="*/ 2624174 h 5739334"/>
              <a:gd name="connsiteX47" fmla="*/ 6659992 w 7791368"/>
              <a:gd name="connsiteY47" fmla="*/ 2748161 h 5739334"/>
              <a:gd name="connsiteX48" fmla="*/ 6667741 w 7791368"/>
              <a:gd name="connsiteY48" fmla="*/ 2941890 h 5739334"/>
              <a:gd name="connsiteX49" fmla="*/ 6675490 w 7791368"/>
              <a:gd name="connsiteY49" fmla="*/ 2972886 h 5739334"/>
              <a:gd name="connsiteX50" fmla="*/ 6690988 w 7791368"/>
              <a:gd name="connsiteY50" fmla="*/ 3073625 h 5739334"/>
              <a:gd name="connsiteX51" fmla="*/ 6706487 w 7791368"/>
              <a:gd name="connsiteY51" fmla="*/ 3143368 h 5739334"/>
              <a:gd name="connsiteX52" fmla="*/ 6714236 w 7791368"/>
              <a:gd name="connsiteY52" fmla="*/ 3197612 h 5739334"/>
              <a:gd name="connsiteX53" fmla="*/ 6729734 w 7791368"/>
              <a:gd name="connsiteY53" fmla="*/ 3251856 h 5739334"/>
              <a:gd name="connsiteX54" fmla="*/ 6737483 w 7791368"/>
              <a:gd name="connsiteY54" fmla="*/ 3313849 h 5739334"/>
              <a:gd name="connsiteX55" fmla="*/ 6745232 w 7791368"/>
              <a:gd name="connsiteY55" fmla="*/ 3352595 h 5739334"/>
              <a:gd name="connsiteX56" fmla="*/ 6760731 w 7791368"/>
              <a:gd name="connsiteY56" fmla="*/ 3453334 h 5739334"/>
              <a:gd name="connsiteX57" fmla="*/ 6768480 w 7791368"/>
              <a:gd name="connsiteY57" fmla="*/ 3561822 h 5739334"/>
              <a:gd name="connsiteX58" fmla="*/ 6776229 w 7791368"/>
              <a:gd name="connsiteY58" fmla="*/ 3592819 h 5739334"/>
              <a:gd name="connsiteX59" fmla="*/ 6783978 w 7791368"/>
              <a:gd name="connsiteY59" fmla="*/ 3631564 h 5739334"/>
              <a:gd name="connsiteX60" fmla="*/ 6776229 w 7791368"/>
              <a:gd name="connsiteY60" fmla="*/ 3910534 h 5739334"/>
              <a:gd name="connsiteX61" fmla="*/ 6768480 w 7791368"/>
              <a:gd name="connsiteY61" fmla="*/ 3941530 h 5739334"/>
              <a:gd name="connsiteX62" fmla="*/ 6752981 w 7791368"/>
              <a:gd name="connsiteY62" fmla="*/ 4011273 h 5739334"/>
              <a:gd name="connsiteX63" fmla="*/ 6706487 w 7791368"/>
              <a:gd name="connsiteY63" fmla="*/ 4119761 h 5739334"/>
              <a:gd name="connsiteX64" fmla="*/ 6706487 w 7791368"/>
              <a:gd name="connsiteY64" fmla="*/ 4119761 h 5739334"/>
              <a:gd name="connsiteX65" fmla="*/ 6690988 w 7791368"/>
              <a:gd name="connsiteY65" fmla="*/ 4166256 h 5739334"/>
              <a:gd name="connsiteX66" fmla="*/ 6683239 w 7791368"/>
              <a:gd name="connsiteY66" fmla="*/ 4189503 h 5739334"/>
              <a:gd name="connsiteX67" fmla="*/ 6675490 w 7791368"/>
              <a:gd name="connsiteY67" fmla="*/ 4328988 h 5739334"/>
              <a:gd name="connsiteX68" fmla="*/ 6659992 w 7791368"/>
              <a:gd name="connsiteY68" fmla="*/ 4592459 h 5739334"/>
              <a:gd name="connsiteX69" fmla="*/ 6644493 w 7791368"/>
              <a:gd name="connsiteY69" fmla="*/ 4646703 h 5739334"/>
              <a:gd name="connsiteX70" fmla="*/ 6613497 w 7791368"/>
              <a:gd name="connsiteY70" fmla="*/ 4693198 h 5739334"/>
              <a:gd name="connsiteX71" fmla="*/ 6590249 w 7791368"/>
              <a:gd name="connsiteY71" fmla="*/ 4708697 h 5739334"/>
              <a:gd name="connsiteX72" fmla="*/ 6582500 w 7791368"/>
              <a:gd name="connsiteY72" fmla="*/ 4731944 h 5739334"/>
              <a:gd name="connsiteX73" fmla="*/ 6512758 w 7791368"/>
              <a:gd name="connsiteY73" fmla="*/ 4770690 h 5739334"/>
              <a:gd name="connsiteX74" fmla="*/ 6489510 w 7791368"/>
              <a:gd name="connsiteY74" fmla="*/ 4778439 h 5739334"/>
              <a:gd name="connsiteX75" fmla="*/ 6466263 w 7791368"/>
              <a:gd name="connsiteY75" fmla="*/ 4786188 h 5739334"/>
              <a:gd name="connsiteX76" fmla="*/ 6435266 w 7791368"/>
              <a:gd name="connsiteY76" fmla="*/ 4801686 h 5739334"/>
              <a:gd name="connsiteX77" fmla="*/ 6373273 w 7791368"/>
              <a:gd name="connsiteY77" fmla="*/ 4817185 h 5739334"/>
              <a:gd name="connsiteX78" fmla="*/ 6350025 w 7791368"/>
              <a:gd name="connsiteY78" fmla="*/ 4824934 h 5739334"/>
              <a:gd name="connsiteX79" fmla="*/ 6295781 w 7791368"/>
              <a:gd name="connsiteY79" fmla="*/ 4832683 h 5739334"/>
              <a:gd name="connsiteX80" fmla="*/ 6249287 w 7791368"/>
              <a:gd name="connsiteY80" fmla="*/ 4863680 h 5739334"/>
              <a:gd name="connsiteX81" fmla="*/ 6233788 w 7791368"/>
              <a:gd name="connsiteY81" fmla="*/ 4879178 h 5739334"/>
              <a:gd name="connsiteX82" fmla="*/ 6210541 w 7791368"/>
              <a:gd name="connsiteY82" fmla="*/ 4894676 h 5739334"/>
              <a:gd name="connsiteX83" fmla="*/ 6195042 w 7791368"/>
              <a:gd name="connsiteY83" fmla="*/ 4910174 h 5739334"/>
              <a:gd name="connsiteX84" fmla="*/ 6125300 w 7791368"/>
              <a:gd name="connsiteY84" fmla="*/ 4948920 h 5739334"/>
              <a:gd name="connsiteX85" fmla="*/ 6055558 w 7791368"/>
              <a:gd name="connsiteY85" fmla="*/ 4941171 h 5739334"/>
              <a:gd name="connsiteX86" fmla="*/ 6032310 w 7791368"/>
              <a:gd name="connsiteY86" fmla="*/ 4933422 h 5739334"/>
              <a:gd name="connsiteX87" fmla="*/ 5985815 w 7791368"/>
              <a:gd name="connsiteY87" fmla="*/ 4925673 h 5739334"/>
              <a:gd name="connsiteX88" fmla="*/ 5954819 w 7791368"/>
              <a:gd name="connsiteY88" fmla="*/ 4917924 h 5739334"/>
              <a:gd name="connsiteX89" fmla="*/ 5931571 w 7791368"/>
              <a:gd name="connsiteY89" fmla="*/ 4910174 h 5739334"/>
              <a:gd name="connsiteX90" fmla="*/ 5877327 w 7791368"/>
              <a:gd name="connsiteY90" fmla="*/ 4902425 h 5739334"/>
              <a:gd name="connsiteX91" fmla="*/ 5830832 w 7791368"/>
              <a:gd name="connsiteY91" fmla="*/ 4886927 h 5739334"/>
              <a:gd name="connsiteX92" fmla="*/ 5768839 w 7791368"/>
              <a:gd name="connsiteY92" fmla="*/ 4832683 h 5739334"/>
              <a:gd name="connsiteX93" fmla="*/ 5745592 w 7791368"/>
              <a:gd name="connsiteY93" fmla="*/ 4824934 h 5739334"/>
              <a:gd name="connsiteX94" fmla="*/ 5722344 w 7791368"/>
              <a:gd name="connsiteY94" fmla="*/ 4801686 h 5739334"/>
              <a:gd name="connsiteX95" fmla="*/ 5668100 w 7791368"/>
              <a:gd name="connsiteY95" fmla="*/ 4778439 h 5739334"/>
              <a:gd name="connsiteX96" fmla="*/ 5613856 w 7791368"/>
              <a:gd name="connsiteY96" fmla="*/ 4724195 h 5739334"/>
              <a:gd name="connsiteX97" fmla="*/ 5598358 w 7791368"/>
              <a:gd name="connsiteY97" fmla="*/ 4700947 h 5739334"/>
              <a:gd name="connsiteX98" fmla="*/ 5567361 w 7791368"/>
              <a:gd name="connsiteY98" fmla="*/ 4677700 h 5739334"/>
              <a:gd name="connsiteX99" fmla="*/ 5551863 w 7791368"/>
              <a:gd name="connsiteY99" fmla="*/ 4646703 h 5739334"/>
              <a:gd name="connsiteX100" fmla="*/ 5513117 w 7791368"/>
              <a:gd name="connsiteY100" fmla="*/ 4615707 h 5739334"/>
              <a:gd name="connsiteX101" fmla="*/ 5497619 w 7791368"/>
              <a:gd name="connsiteY101" fmla="*/ 4592459 h 5739334"/>
              <a:gd name="connsiteX102" fmla="*/ 5458873 w 7791368"/>
              <a:gd name="connsiteY102" fmla="*/ 4553713 h 5739334"/>
              <a:gd name="connsiteX103" fmla="*/ 5443375 w 7791368"/>
              <a:gd name="connsiteY103" fmla="*/ 4530466 h 5739334"/>
              <a:gd name="connsiteX104" fmla="*/ 5427876 w 7791368"/>
              <a:gd name="connsiteY104" fmla="*/ 4499469 h 5739334"/>
              <a:gd name="connsiteX105" fmla="*/ 5373632 w 7791368"/>
              <a:gd name="connsiteY105" fmla="*/ 4437476 h 5739334"/>
              <a:gd name="connsiteX106" fmla="*/ 5342636 w 7791368"/>
              <a:gd name="connsiteY106" fmla="*/ 4383232 h 5739334"/>
              <a:gd name="connsiteX107" fmla="*/ 5327137 w 7791368"/>
              <a:gd name="connsiteY107" fmla="*/ 4359985 h 5739334"/>
              <a:gd name="connsiteX108" fmla="*/ 5311639 w 7791368"/>
              <a:gd name="connsiteY108" fmla="*/ 4344486 h 5739334"/>
              <a:gd name="connsiteX109" fmla="*/ 5280642 w 7791368"/>
              <a:gd name="connsiteY109" fmla="*/ 4305741 h 5739334"/>
              <a:gd name="connsiteX110" fmla="*/ 5234148 w 7791368"/>
              <a:gd name="connsiteY110" fmla="*/ 4274744 h 5739334"/>
              <a:gd name="connsiteX111" fmla="*/ 5172154 w 7791368"/>
              <a:gd name="connsiteY111" fmla="*/ 4228249 h 5739334"/>
              <a:gd name="connsiteX112" fmla="*/ 5117910 w 7791368"/>
              <a:gd name="connsiteY112" fmla="*/ 4197252 h 5739334"/>
              <a:gd name="connsiteX113" fmla="*/ 5086914 w 7791368"/>
              <a:gd name="connsiteY113" fmla="*/ 4174005 h 5739334"/>
              <a:gd name="connsiteX114" fmla="*/ 5071415 w 7791368"/>
              <a:gd name="connsiteY114" fmla="*/ 4158507 h 5739334"/>
              <a:gd name="connsiteX115" fmla="*/ 5048168 w 7791368"/>
              <a:gd name="connsiteY115" fmla="*/ 4150758 h 5739334"/>
              <a:gd name="connsiteX116" fmla="*/ 5009422 w 7791368"/>
              <a:gd name="connsiteY116" fmla="*/ 4127510 h 5739334"/>
              <a:gd name="connsiteX117" fmla="*/ 4986175 w 7791368"/>
              <a:gd name="connsiteY117" fmla="*/ 4104263 h 5739334"/>
              <a:gd name="connsiteX118" fmla="*/ 4947429 w 7791368"/>
              <a:gd name="connsiteY118" fmla="*/ 4096513 h 5739334"/>
              <a:gd name="connsiteX119" fmla="*/ 4854439 w 7791368"/>
              <a:gd name="connsiteY119" fmla="*/ 4073266 h 5739334"/>
              <a:gd name="connsiteX120" fmla="*/ 4815693 w 7791368"/>
              <a:gd name="connsiteY120" fmla="*/ 4050019 h 5739334"/>
              <a:gd name="connsiteX121" fmla="*/ 4792446 w 7791368"/>
              <a:gd name="connsiteY121" fmla="*/ 4034520 h 5739334"/>
              <a:gd name="connsiteX122" fmla="*/ 4745951 w 7791368"/>
              <a:gd name="connsiteY122" fmla="*/ 4019022 h 5739334"/>
              <a:gd name="connsiteX123" fmla="*/ 4714954 w 7791368"/>
              <a:gd name="connsiteY123" fmla="*/ 4003524 h 5739334"/>
              <a:gd name="connsiteX124" fmla="*/ 4691707 w 7791368"/>
              <a:gd name="connsiteY124" fmla="*/ 3988025 h 5739334"/>
              <a:gd name="connsiteX125" fmla="*/ 4614215 w 7791368"/>
              <a:gd name="connsiteY125" fmla="*/ 3964778 h 5739334"/>
              <a:gd name="connsiteX126" fmla="*/ 4521225 w 7791368"/>
              <a:gd name="connsiteY126" fmla="*/ 3941530 h 5739334"/>
              <a:gd name="connsiteX127" fmla="*/ 4420487 w 7791368"/>
              <a:gd name="connsiteY127" fmla="*/ 3902785 h 5739334"/>
              <a:gd name="connsiteX128" fmla="*/ 4358493 w 7791368"/>
              <a:gd name="connsiteY128" fmla="*/ 3887286 h 5739334"/>
              <a:gd name="connsiteX129" fmla="*/ 4296500 w 7791368"/>
              <a:gd name="connsiteY129" fmla="*/ 3864039 h 5739334"/>
              <a:gd name="connsiteX130" fmla="*/ 4250005 w 7791368"/>
              <a:gd name="connsiteY130" fmla="*/ 3848541 h 5739334"/>
              <a:gd name="connsiteX131" fmla="*/ 4133768 w 7791368"/>
              <a:gd name="connsiteY131" fmla="*/ 3833042 h 5739334"/>
              <a:gd name="connsiteX132" fmla="*/ 4102771 w 7791368"/>
              <a:gd name="connsiteY132" fmla="*/ 3817544 h 5739334"/>
              <a:gd name="connsiteX133" fmla="*/ 4048527 w 7791368"/>
              <a:gd name="connsiteY133" fmla="*/ 3802046 h 5739334"/>
              <a:gd name="connsiteX134" fmla="*/ 3963287 w 7791368"/>
              <a:gd name="connsiteY134" fmla="*/ 3778798 h 5739334"/>
              <a:gd name="connsiteX135" fmla="*/ 3893544 w 7791368"/>
              <a:gd name="connsiteY135" fmla="*/ 3755551 h 5739334"/>
              <a:gd name="connsiteX136" fmla="*/ 3862548 w 7791368"/>
              <a:gd name="connsiteY136" fmla="*/ 3747802 h 5739334"/>
              <a:gd name="connsiteX137" fmla="*/ 3823802 w 7791368"/>
              <a:gd name="connsiteY137" fmla="*/ 3740052 h 5739334"/>
              <a:gd name="connsiteX138" fmla="*/ 3754059 w 7791368"/>
              <a:gd name="connsiteY138" fmla="*/ 3709056 h 5739334"/>
              <a:gd name="connsiteX139" fmla="*/ 3707564 w 7791368"/>
              <a:gd name="connsiteY139" fmla="*/ 3693558 h 5739334"/>
              <a:gd name="connsiteX140" fmla="*/ 3684317 w 7791368"/>
              <a:gd name="connsiteY140" fmla="*/ 3678059 h 5739334"/>
              <a:gd name="connsiteX141" fmla="*/ 3622324 w 7791368"/>
              <a:gd name="connsiteY141" fmla="*/ 3662561 h 5739334"/>
              <a:gd name="connsiteX142" fmla="*/ 3591327 w 7791368"/>
              <a:gd name="connsiteY142" fmla="*/ 3654812 h 5739334"/>
              <a:gd name="connsiteX143" fmla="*/ 3498337 w 7791368"/>
              <a:gd name="connsiteY143" fmla="*/ 3639313 h 5739334"/>
              <a:gd name="connsiteX144" fmla="*/ 3451842 w 7791368"/>
              <a:gd name="connsiteY144" fmla="*/ 3623815 h 5739334"/>
              <a:gd name="connsiteX145" fmla="*/ 3413097 w 7791368"/>
              <a:gd name="connsiteY145" fmla="*/ 3631564 h 5739334"/>
              <a:gd name="connsiteX146" fmla="*/ 3366602 w 7791368"/>
              <a:gd name="connsiteY146" fmla="*/ 3639313 h 5739334"/>
              <a:gd name="connsiteX147" fmla="*/ 3335605 w 7791368"/>
              <a:gd name="connsiteY147" fmla="*/ 3647063 h 5739334"/>
              <a:gd name="connsiteX148" fmla="*/ 3242615 w 7791368"/>
              <a:gd name="connsiteY148" fmla="*/ 3662561 h 5739334"/>
              <a:gd name="connsiteX149" fmla="*/ 3072134 w 7791368"/>
              <a:gd name="connsiteY149" fmla="*/ 3654812 h 5739334"/>
              <a:gd name="connsiteX150" fmla="*/ 3017890 w 7791368"/>
              <a:gd name="connsiteY150" fmla="*/ 3608317 h 5739334"/>
              <a:gd name="connsiteX151" fmla="*/ 2979144 w 7791368"/>
              <a:gd name="connsiteY151" fmla="*/ 3561822 h 5739334"/>
              <a:gd name="connsiteX152" fmla="*/ 2971395 w 7791368"/>
              <a:gd name="connsiteY152" fmla="*/ 3538574 h 5739334"/>
              <a:gd name="connsiteX153" fmla="*/ 2932649 w 7791368"/>
              <a:gd name="connsiteY153" fmla="*/ 3468832 h 5739334"/>
              <a:gd name="connsiteX154" fmla="*/ 2909402 w 7791368"/>
              <a:gd name="connsiteY154" fmla="*/ 3422337 h 5739334"/>
              <a:gd name="connsiteX155" fmla="*/ 2893903 w 7791368"/>
              <a:gd name="connsiteY155" fmla="*/ 3391341 h 5739334"/>
              <a:gd name="connsiteX156" fmla="*/ 2886154 w 7791368"/>
              <a:gd name="connsiteY156" fmla="*/ 3368093 h 5739334"/>
              <a:gd name="connsiteX157" fmla="*/ 2855158 w 7791368"/>
              <a:gd name="connsiteY157" fmla="*/ 3329347 h 5739334"/>
              <a:gd name="connsiteX158" fmla="*/ 2847409 w 7791368"/>
              <a:gd name="connsiteY158" fmla="*/ 3306100 h 5739334"/>
              <a:gd name="connsiteX159" fmla="*/ 2754419 w 7791368"/>
              <a:gd name="connsiteY159" fmla="*/ 3205361 h 5739334"/>
              <a:gd name="connsiteX160" fmla="*/ 2700175 w 7791368"/>
              <a:gd name="connsiteY160" fmla="*/ 3174364 h 5739334"/>
              <a:gd name="connsiteX161" fmla="*/ 2630432 w 7791368"/>
              <a:gd name="connsiteY161" fmla="*/ 3127869 h 5739334"/>
              <a:gd name="connsiteX162" fmla="*/ 2599436 w 7791368"/>
              <a:gd name="connsiteY162" fmla="*/ 3096873 h 5739334"/>
              <a:gd name="connsiteX163" fmla="*/ 2552941 w 7791368"/>
              <a:gd name="connsiteY163" fmla="*/ 3065876 h 5739334"/>
              <a:gd name="connsiteX164" fmla="*/ 2514195 w 7791368"/>
              <a:gd name="connsiteY164" fmla="*/ 3042629 h 5739334"/>
              <a:gd name="connsiteX165" fmla="*/ 2475449 w 7791368"/>
              <a:gd name="connsiteY165" fmla="*/ 3019381 h 5739334"/>
              <a:gd name="connsiteX166" fmla="*/ 2421205 w 7791368"/>
              <a:gd name="connsiteY166" fmla="*/ 2996134 h 5739334"/>
              <a:gd name="connsiteX167" fmla="*/ 2359212 w 7791368"/>
              <a:gd name="connsiteY167" fmla="*/ 2965137 h 5739334"/>
              <a:gd name="connsiteX168" fmla="*/ 2359212 w 7791368"/>
              <a:gd name="connsiteY168" fmla="*/ 2965137 h 5739334"/>
              <a:gd name="connsiteX169" fmla="*/ 2335964 w 7791368"/>
              <a:gd name="connsiteY169" fmla="*/ 2949639 h 5739334"/>
              <a:gd name="connsiteX170" fmla="*/ 2304968 w 7791368"/>
              <a:gd name="connsiteY170" fmla="*/ 2941890 h 5739334"/>
              <a:gd name="connsiteX171" fmla="*/ 2281720 w 7791368"/>
              <a:gd name="connsiteY171" fmla="*/ 2934141 h 5739334"/>
              <a:gd name="connsiteX172" fmla="*/ 2266222 w 7791368"/>
              <a:gd name="connsiteY172" fmla="*/ 2918642 h 5739334"/>
              <a:gd name="connsiteX173" fmla="*/ 2188731 w 7791368"/>
              <a:gd name="connsiteY173" fmla="*/ 2903144 h 5739334"/>
              <a:gd name="connsiteX174" fmla="*/ 2157734 w 7791368"/>
              <a:gd name="connsiteY174" fmla="*/ 2895395 h 5739334"/>
              <a:gd name="connsiteX175" fmla="*/ 2134487 w 7791368"/>
              <a:gd name="connsiteY175" fmla="*/ 2887646 h 5739334"/>
              <a:gd name="connsiteX176" fmla="*/ 2025998 w 7791368"/>
              <a:gd name="connsiteY176" fmla="*/ 2856649 h 5739334"/>
              <a:gd name="connsiteX177" fmla="*/ 2002751 w 7791368"/>
              <a:gd name="connsiteY177" fmla="*/ 2848900 h 5739334"/>
              <a:gd name="connsiteX178" fmla="*/ 1940758 w 7791368"/>
              <a:gd name="connsiteY178" fmla="*/ 2825652 h 5739334"/>
              <a:gd name="connsiteX179" fmla="*/ 1793524 w 7791368"/>
              <a:gd name="connsiteY179" fmla="*/ 2833402 h 5739334"/>
              <a:gd name="connsiteX180" fmla="*/ 1739280 w 7791368"/>
              <a:gd name="connsiteY180" fmla="*/ 2856649 h 5739334"/>
              <a:gd name="connsiteX181" fmla="*/ 1708283 w 7791368"/>
              <a:gd name="connsiteY181" fmla="*/ 2864398 h 5739334"/>
              <a:gd name="connsiteX182" fmla="*/ 1677287 w 7791368"/>
              <a:gd name="connsiteY182" fmla="*/ 2879897 h 5739334"/>
              <a:gd name="connsiteX183" fmla="*/ 1514554 w 7791368"/>
              <a:gd name="connsiteY183" fmla="*/ 2895395 h 5739334"/>
              <a:gd name="connsiteX184" fmla="*/ 1382819 w 7791368"/>
              <a:gd name="connsiteY184" fmla="*/ 2910893 h 5739334"/>
              <a:gd name="connsiteX185" fmla="*/ 1344073 w 7791368"/>
              <a:gd name="connsiteY185" fmla="*/ 2918642 h 5739334"/>
              <a:gd name="connsiteX186" fmla="*/ 1282080 w 7791368"/>
              <a:gd name="connsiteY186" fmla="*/ 2926391 h 5739334"/>
              <a:gd name="connsiteX187" fmla="*/ 1212337 w 7791368"/>
              <a:gd name="connsiteY187" fmla="*/ 2941890 h 5739334"/>
              <a:gd name="connsiteX188" fmla="*/ 1181341 w 7791368"/>
              <a:gd name="connsiteY188" fmla="*/ 2949639 h 5739334"/>
              <a:gd name="connsiteX189" fmla="*/ 1158093 w 7791368"/>
              <a:gd name="connsiteY189" fmla="*/ 2957388 h 5739334"/>
              <a:gd name="connsiteX190" fmla="*/ 1103849 w 7791368"/>
              <a:gd name="connsiteY190" fmla="*/ 2965137 h 5739334"/>
              <a:gd name="connsiteX191" fmla="*/ 1057354 w 7791368"/>
              <a:gd name="connsiteY191" fmla="*/ 2980635 h 5739334"/>
              <a:gd name="connsiteX192" fmla="*/ 871375 w 7791368"/>
              <a:gd name="connsiteY192" fmla="*/ 3003883 h 5739334"/>
              <a:gd name="connsiteX193" fmla="*/ 848127 w 7791368"/>
              <a:gd name="connsiteY193" fmla="*/ 3011632 h 5739334"/>
              <a:gd name="connsiteX194" fmla="*/ 662148 w 7791368"/>
              <a:gd name="connsiteY194" fmla="*/ 3034880 h 5739334"/>
              <a:gd name="connsiteX195" fmla="*/ 623402 w 7791368"/>
              <a:gd name="connsiteY195" fmla="*/ 3042629 h 5739334"/>
              <a:gd name="connsiteX196" fmla="*/ 584656 w 7791368"/>
              <a:gd name="connsiteY196" fmla="*/ 3081374 h 5739334"/>
              <a:gd name="connsiteX197" fmla="*/ 561409 w 7791368"/>
              <a:gd name="connsiteY197" fmla="*/ 3096873 h 5739334"/>
              <a:gd name="connsiteX198" fmla="*/ 522663 w 7791368"/>
              <a:gd name="connsiteY198" fmla="*/ 3127869 h 5739334"/>
              <a:gd name="connsiteX199" fmla="*/ 499415 w 7791368"/>
              <a:gd name="connsiteY199" fmla="*/ 3135619 h 5739334"/>
              <a:gd name="connsiteX200" fmla="*/ 468419 w 7791368"/>
              <a:gd name="connsiteY200" fmla="*/ 3151117 h 5739334"/>
              <a:gd name="connsiteX201" fmla="*/ 445171 w 7791368"/>
              <a:gd name="connsiteY201" fmla="*/ 3158866 h 5739334"/>
              <a:gd name="connsiteX202" fmla="*/ 406425 w 7791368"/>
              <a:gd name="connsiteY202" fmla="*/ 3174364 h 5739334"/>
              <a:gd name="connsiteX203" fmla="*/ 344432 w 7791368"/>
              <a:gd name="connsiteY203" fmla="*/ 3197612 h 5739334"/>
              <a:gd name="connsiteX204" fmla="*/ 290188 w 7791368"/>
              <a:gd name="connsiteY204" fmla="*/ 3228608 h 5739334"/>
              <a:gd name="connsiteX205" fmla="*/ 235944 w 7791368"/>
              <a:gd name="connsiteY205" fmla="*/ 3290602 h 5739334"/>
              <a:gd name="connsiteX206" fmla="*/ 212697 w 7791368"/>
              <a:gd name="connsiteY206" fmla="*/ 3321598 h 5739334"/>
              <a:gd name="connsiteX207" fmla="*/ 197198 w 7791368"/>
              <a:gd name="connsiteY207" fmla="*/ 3352595 h 5739334"/>
              <a:gd name="connsiteX208" fmla="*/ 189449 w 7791368"/>
              <a:gd name="connsiteY208" fmla="*/ 3375842 h 5739334"/>
              <a:gd name="connsiteX209" fmla="*/ 166202 w 7791368"/>
              <a:gd name="connsiteY209" fmla="*/ 3399090 h 5739334"/>
              <a:gd name="connsiteX210" fmla="*/ 142954 w 7791368"/>
              <a:gd name="connsiteY210" fmla="*/ 3437835 h 5739334"/>
              <a:gd name="connsiteX211" fmla="*/ 96459 w 7791368"/>
              <a:gd name="connsiteY211" fmla="*/ 3515327 h 5739334"/>
              <a:gd name="connsiteX212" fmla="*/ 57714 w 7791368"/>
              <a:gd name="connsiteY212" fmla="*/ 3608317 h 5739334"/>
              <a:gd name="connsiteX213" fmla="*/ 34466 w 7791368"/>
              <a:gd name="connsiteY213" fmla="*/ 3693558 h 5739334"/>
              <a:gd name="connsiteX214" fmla="*/ 11219 w 7791368"/>
              <a:gd name="connsiteY214" fmla="*/ 3817544 h 5739334"/>
              <a:gd name="connsiteX215" fmla="*/ 18968 w 7791368"/>
              <a:gd name="connsiteY215" fmla="*/ 4321239 h 5739334"/>
              <a:gd name="connsiteX216" fmla="*/ 49964 w 7791368"/>
              <a:gd name="connsiteY216" fmla="*/ 4414229 h 5739334"/>
              <a:gd name="connsiteX217" fmla="*/ 57714 w 7791368"/>
              <a:gd name="connsiteY217" fmla="*/ 4460724 h 5739334"/>
              <a:gd name="connsiteX218" fmla="*/ 88710 w 7791368"/>
              <a:gd name="connsiteY218" fmla="*/ 4499469 h 5739334"/>
              <a:gd name="connsiteX219" fmla="*/ 150703 w 7791368"/>
              <a:gd name="connsiteY219" fmla="*/ 4576961 h 5739334"/>
              <a:gd name="connsiteX220" fmla="*/ 197198 w 7791368"/>
              <a:gd name="connsiteY220" fmla="*/ 4607958 h 5739334"/>
              <a:gd name="connsiteX221" fmla="*/ 259192 w 7791368"/>
              <a:gd name="connsiteY221" fmla="*/ 4654452 h 5739334"/>
              <a:gd name="connsiteX222" fmla="*/ 282439 w 7791368"/>
              <a:gd name="connsiteY222" fmla="*/ 4669951 h 5739334"/>
              <a:gd name="connsiteX223" fmla="*/ 305687 w 7791368"/>
              <a:gd name="connsiteY223" fmla="*/ 4677700 h 5739334"/>
              <a:gd name="connsiteX224" fmla="*/ 344432 w 7791368"/>
              <a:gd name="connsiteY224" fmla="*/ 4708697 h 5739334"/>
              <a:gd name="connsiteX225" fmla="*/ 375429 w 7791368"/>
              <a:gd name="connsiteY225" fmla="*/ 4724195 h 5739334"/>
              <a:gd name="connsiteX226" fmla="*/ 290189 w 7791368"/>
              <a:gd name="connsiteY226" fmla="*/ 5282133 h 5739334"/>
              <a:gd name="connsiteX227" fmla="*/ 631150 w 7791368"/>
              <a:gd name="connsiteY227" fmla="*/ 5375123 h 5739334"/>
              <a:gd name="connsiteX228" fmla="*/ 925619 w 7791368"/>
              <a:gd name="connsiteY228" fmla="*/ 5336379 h 5739334"/>
              <a:gd name="connsiteX229" fmla="*/ 995361 w 7791368"/>
              <a:gd name="connsiteY229" fmla="*/ 5274384 h 5739334"/>
              <a:gd name="connsiteX230" fmla="*/ 1065103 w 7791368"/>
              <a:gd name="connsiteY230" fmla="*/ 5235639 h 5739334"/>
              <a:gd name="connsiteX231" fmla="*/ 1142594 w 7791368"/>
              <a:gd name="connsiteY231" fmla="*/ 5282134 h 5739334"/>
              <a:gd name="connsiteX232" fmla="*/ 1204589 w 7791368"/>
              <a:gd name="connsiteY232" fmla="*/ 5390621 h 5739334"/>
              <a:gd name="connsiteX233" fmla="*/ 1196839 w 7791368"/>
              <a:gd name="connsiteY233" fmla="*/ 5274385 h 5739334"/>
              <a:gd name="connsiteX234" fmla="*/ 925619 w 7791368"/>
              <a:gd name="connsiteY234" fmla="*/ 5010913 h 5739334"/>
              <a:gd name="connsiteX235" fmla="*/ 995361 w 7791368"/>
              <a:gd name="connsiteY235" fmla="*/ 5057408 h 5739334"/>
              <a:gd name="connsiteX236" fmla="*/ 1049605 w 7791368"/>
              <a:gd name="connsiteY236" fmla="*/ 5119402 h 5739334"/>
              <a:gd name="connsiteX237" fmla="*/ 1072853 w 7791368"/>
              <a:gd name="connsiteY237" fmla="*/ 5142649 h 5739334"/>
              <a:gd name="connsiteX238" fmla="*/ 1096100 w 7791368"/>
              <a:gd name="connsiteY238" fmla="*/ 5173646 h 5739334"/>
              <a:gd name="connsiteX239" fmla="*/ 1119348 w 7791368"/>
              <a:gd name="connsiteY239" fmla="*/ 5189144 h 5739334"/>
              <a:gd name="connsiteX240" fmla="*/ 1142595 w 7791368"/>
              <a:gd name="connsiteY240" fmla="*/ 5212391 h 5739334"/>
              <a:gd name="connsiteX241" fmla="*/ 1181341 w 7791368"/>
              <a:gd name="connsiteY241" fmla="*/ 5266635 h 5739334"/>
              <a:gd name="connsiteX242" fmla="*/ 1196839 w 7791368"/>
              <a:gd name="connsiteY242" fmla="*/ 5297632 h 5739334"/>
              <a:gd name="connsiteX243" fmla="*/ 1212337 w 7791368"/>
              <a:gd name="connsiteY243" fmla="*/ 5421619 h 5739334"/>
              <a:gd name="connsiteX244" fmla="*/ 1220087 w 7791368"/>
              <a:gd name="connsiteY244" fmla="*/ 5444866 h 5739334"/>
              <a:gd name="connsiteX245" fmla="*/ 1227836 w 7791368"/>
              <a:gd name="connsiteY245" fmla="*/ 5483612 h 5739334"/>
              <a:gd name="connsiteX246" fmla="*/ 1289829 w 7791368"/>
              <a:gd name="connsiteY246" fmla="*/ 5568852 h 5739334"/>
              <a:gd name="connsiteX247" fmla="*/ 1313076 w 7791368"/>
              <a:gd name="connsiteY247" fmla="*/ 5584351 h 5739334"/>
              <a:gd name="connsiteX248" fmla="*/ 1375070 w 7791368"/>
              <a:gd name="connsiteY248" fmla="*/ 5638595 h 5739334"/>
              <a:gd name="connsiteX249" fmla="*/ 1398317 w 7791368"/>
              <a:gd name="connsiteY249" fmla="*/ 5646344 h 5739334"/>
              <a:gd name="connsiteX250" fmla="*/ 1421564 w 7791368"/>
              <a:gd name="connsiteY250" fmla="*/ 5661842 h 5739334"/>
              <a:gd name="connsiteX251" fmla="*/ 1491307 w 7791368"/>
              <a:gd name="connsiteY251" fmla="*/ 5685090 h 5739334"/>
              <a:gd name="connsiteX252" fmla="*/ 1646290 w 7791368"/>
              <a:gd name="connsiteY252" fmla="*/ 5716086 h 5739334"/>
              <a:gd name="connsiteX253" fmla="*/ 1739280 w 7791368"/>
              <a:gd name="connsiteY253" fmla="*/ 5723835 h 5739334"/>
              <a:gd name="connsiteX254" fmla="*/ 1832270 w 7791368"/>
              <a:gd name="connsiteY254" fmla="*/ 5739334 h 5739334"/>
              <a:gd name="connsiteX255" fmla="*/ 2428954 w 7791368"/>
              <a:gd name="connsiteY255" fmla="*/ 5723835 h 5739334"/>
              <a:gd name="connsiteX256" fmla="*/ 2483198 w 7791368"/>
              <a:gd name="connsiteY256" fmla="*/ 5716086 h 5739334"/>
              <a:gd name="connsiteX257" fmla="*/ 2622683 w 7791368"/>
              <a:gd name="connsiteY257" fmla="*/ 5692839 h 5739334"/>
              <a:gd name="connsiteX258" fmla="*/ 2746670 w 7791368"/>
              <a:gd name="connsiteY258" fmla="*/ 5677341 h 5739334"/>
              <a:gd name="connsiteX259" fmla="*/ 2816412 w 7791368"/>
              <a:gd name="connsiteY259" fmla="*/ 5654093 h 5739334"/>
              <a:gd name="connsiteX260" fmla="*/ 3017890 w 7791368"/>
              <a:gd name="connsiteY260" fmla="*/ 5623097 h 5739334"/>
              <a:gd name="connsiteX261" fmla="*/ 3079883 w 7791368"/>
              <a:gd name="connsiteY261" fmla="*/ 5615347 h 5739334"/>
              <a:gd name="connsiteX262" fmla="*/ 3203870 w 7791368"/>
              <a:gd name="connsiteY262" fmla="*/ 5607598 h 5739334"/>
              <a:gd name="connsiteX263" fmla="*/ 3312358 w 7791368"/>
              <a:gd name="connsiteY263" fmla="*/ 5599849 h 5739334"/>
              <a:gd name="connsiteX264" fmla="*/ 3459592 w 7791368"/>
              <a:gd name="connsiteY264" fmla="*/ 5592100 h 5739334"/>
              <a:gd name="connsiteX265" fmla="*/ 3630073 w 7791368"/>
              <a:gd name="connsiteY265" fmla="*/ 5576602 h 5739334"/>
              <a:gd name="connsiteX266" fmla="*/ 4474731 w 7791368"/>
              <a:gd name="connsiteY266" fmla="*/ 5561103 h 5739334"/>
              <a:gd name="connsiteX267" fmla="*/ 5210900 w 7791368"/>
              <a:gd name="connsiteY267" fmla="*/ 5537856 h 5739334"/>
              <a:gd name="connsiteX268" fmla="*/ 5342636 w 7791368"/>
              <a:gd name="connsiteY268" fmla="*/ 5545605 h 5739334"/>
              <a:gd name="connsiteX269" fmla="*/ 5381381 w 7791368"/>
              <a:gd name="connsiteY269" fmla="*/ 5553354 h 5739334"/>
              <a:gd name="connsiteX270" fmla="*/ 5660351 w 7791368"/>
              <a:gd name="connsiteY270" fmla="*/ 5561103 h 5739334"/>
              <a:gd name="connsiteX271" fmla="*/ 5706846 w 7791368"/>
              <a:gd name="connsiteY271" fmla="*/ 5568852 h 5739334"/>
              <a:gd name="connsiteX272" fmla="*/ 5784337 w 7791368"/>
              <a:gd name="connsiteY272" fmla="*/ 5576602 h 5739334"/>
              <a:gd name="connsiteX273" fmla="*/ 5807585 w 7791368"/>
              <a:gd name="connsiteY273" fmla="*/ 5584351 h 5739334"/>
              <a:gd name="connsiteX274" fmla="*/ 5877327 w 7791368"/>
              <a:gd name="connsiteY274" fmla="*/ 5592100 h 5739334"/>
              <a:gd name="connsiteX275" fmla="*/ 5947070 w 7791368"/>
              <a:gd name="connsiteY275" fmla="*/ 5615347 h 5739334"/>
              <a:gd name="connsiteX276" fmla="*/ 5993564 w 7791368"/>
              <a:gd name="connsiteY276" fmla="*/ 5623097 h 5739334"/>
              <a:gd name="connsiteX277" fmla="*/ 6024561 w 7791368"/>
              <a:gd name="connsiteY277" fmla="*/ 5630846 h 5739334"/>
              <a:gd name="connsiteX278" fmla="*/ 6125300 w 7791368"/>
              <a:gd name="connsiteY278" fmla="*/ 5646344 h 5739334"/>
              <a:gd name="connsiteX279" fmla="*/ 6210541 w 7791368"/>
              <a:gd name="connsiteY279" fmla="*/ 5661842 h 5739334"/>
              <a:gd name="connsiteX280" fmla="*/ 6241537 w 7791368"/>
              <a:gd name="connsiteY280" fmla="*/ 5669591 h 5739334"/>
              <a:gd name="connsiteX281" fmla="*/ 6497259 w 7791368"/>
              <a:gd name="connsiteY281" fmla="*/ 5661842 h 5739334"/>
              <a:gd name="connsiteX282" fmla="*/ 6628995 w 7791368"/>
              <a:gd name="connsiteY282" fmla="*/ 5646344 h 5739334"/>
              <a:gd name="connsiteX283" fmla="*/ 6714236 w 7791368"/>
              <a:gd name="connsiteY283" fmla="*/ 5638595 h 5739334"/>
              <a:gd name="connsiteX284" fmla="*/ 6737483 w 7791368"/>
              <a:gd name="connsiteY284" fmla="*/ 5630846 h 5739334"/>
              <a:gd name="connsiteX285" fmla="*/ 6861470 w 7791368"/>
              <a:gd name="connsiteY285" fmla="*/ 5607598 h 5739334"/>
              <a:gd name="connsiteX286" fmla="*/ 6892466 w 7791368"/>
              <a:gd name="connsiteY286" fmla="*/ 5592100 h 5739334"/>
              <a:gd name="connsiteX287" fmla="*/ 6946710 w 7791368"/>
              <a:gd name="connsiteY287" fmla="*/ 5561103 h 5739334"/>
              <a:gd name="connsiteX288" fmla="*/ 6969958 w 7791368"/>
              <a:gd name="connsiteY288" fmla="*/ 5553354 h 5739334"/>
              <a:gd name="connsiteX289" fmla="*/ 7047449 w 7791368"/>
              <a:gd name="connsiteY289" fmla="*/ 5514608 h 5739334"/>
              <a:gd name="connsiteX290" fmla="*/ 7078446 w 7791368"/>
              <a:gd name="connsiteY290" fmla="*/ 5499110 h 5739334"/>
              <a:gd name="connsiteX291" fmla="*/ 7101693 w 7791368"/>
              <a:gd name="connsiteY291" fmla="*/ 5483612 h 5739334"/>
              <a:gd name="connsiteX292" fmla="*/ 7132690 w 7791368"/>
              <a:gd name="connsiteY292" fmla="*/ 5460364 h 5739334"/>
              <a:gd name="connsiteX293" fmla="*/ 7217931 w 7791368"/>
              <a:gd name="connsiteY293" fmla="*/ 5406120 h 5739334"/>
              <a:gd name="connsiteX294" fmla="*/ 7248927 w 7791368"/>
              <a:gd name="connsiteY294" fmla="*/ 5390622 h 5739334"/>
              <a:gd name="connsiteX295" fmla="*/ 7349666 w 7791368"/>
              <a:gd name="connsiteY295" fmla="*/ 5297632 h 5739334"/>
              <a:gd name="connsiteX296" fmla="*/ 7388412 w 7791368"/>
              <a:gd name="connsiteY296" fmla="*/ 5274385 h 5739334"/>
              <a:gd name="connsiteX297" fmla="*/ 7489151 w 7791368"/>
              <a:gd name="connsiteY297" fmla="*/ 5196893 h 5739334"/>
              <a:gd name="connsiteX298" fmla="*/ 7527897 w 7791368"/>
              <a:gd name="connsiteY298" fmla="*/ 5165897 h 5739334"/>
              <a:gd name="connsiteX299" fmla="*/ 7558893 w 7791368"/>
              <a:gd name="connsiteY299" fmla="*/ 5057408 h 5739334"/>
              <a:gd name="connsiteX300" fmla="*/ 7574392 w 7791368"/>
              <a:gd name="connsiteY300" fmla="*/ 4925673 h 5739334"/>
              <a:gd name="connsiteX301" fmla="*/ 7597639 w 7791368"/>
              <a:gd name="connsiteY301" fmla="*/ 4786188 h 5739334"/>
              <a:gd name="connsiteX302" fmla="*/ 7605388 w 7791368"/>
              <a:gd name="connsiteY302" fmla="*/ 4755191 h 5739334"/>
              <a:gd name="connsiteX303" fmla="*/ 7613137 w 7791368"/>
              <a:gd name="connsiteY303" fmla="*/ 4716446 h 5739334"/>
              <a:gd name="connsiteX304" fmla="*/ 7628636 w 7791368"/>
              <a:gd name="connsiteY304" fmla="*/ 4600208 h 5739334"/>
              <a:gd name="connsiteX305" fmla="*/ 7636385 w 7791368"/>
              <a:gd name="connsiteY305" fmla="*/ 4561463 h 5739334"/>
              <a:gd name="connsiteX306" fmla="*/ 7659632 w 7791368"/>
              <a:gd name="connsiteY306" fmla="*/ 4460724 h 5739334"/>
              <a:gd name="connsiteX307" fmla="*/ 7675131 w 7791368"/>
              <a:gd name="connsiteY307" fmla="*/ 4328988 h 5739334"/>
              <a:gd name="connsiteX308" fmla="*/ 7713876 w 7791368"/>
              <a:gd name="connsiteY308" fmla="*/ 4026771 h 5739334"/>
              <a:gd name="connsiteX309" fmla="*/ 7721625 w 7791368"/>
              <a:gd name="connsiteY309" fmla="*/ 3786547 h 5739334"/>
              <a:gd name="connsiteX310" fmla="*/ 7729375 w 7791368"/>
              <a:gd name="connsiteY310" fmla="*/ 3724554 h 5739334"/>
              <a:gd name="connsiteX311" fmla="*/ 7744873 w 7791368"/>
              <a:gd name="connsiteY311" fmla="*/ 3569571 h 5739334"/>
              <a:gd name="connsiteX312" fmla="*/ 7752622 w 7791368"/>
              <a:gd name="connsiteY312" fmla="*/ 3290602 h 5739334"/>
              <a:gd name="connsiteX313" fmla="*/ 7775870 w 7791368"/>
              <a:gd name="connsiteY313" fmla="*/ 3112371 h 5739334"/>
              <a:gd name="connsiteX314" fmla="*/ 7783619 w 7791368"/>
              <a:gd name="connsiteY314" fmla="*/ 2910893 h 5739334"/>
              <a:gd name="connsiteX315" fmla="*/ 7791368 w 7791368"/>
              <a:gd name="connsiteY315" fmla="*/ 2802405 h 5739334"/>
              <a:gd name="connsiteX316" fmla="*/ 7783619 w 7791368"/>
              <a:gd name="connsiteY316" fmla="*/ 2290961 h 5739334"/>
              <a:gd name="connsiteX317" fmla="*/ 7752622 w 7791368"/>
              <a:gd name="connsiteY317" fmla="*/ 2143727 h 5739334"/>
              <a:gd name="connsiteX318" fmla="*/ 7744873 w 7791368"/>
              <a:gd name="connsiteY318" fmla="*/ 2035239 h 5739334"/>
              <a:gd name="connsiteX319" fmla="*/ 7659632 w 7791368"/>
              <a:gd name="connsiteY319" fmla="*/ 1740771 h 5739334"/>
              <a:gd name="connsiteX320" fmla="*/ 7644134 w 7791368"/>
              <a:gd name="connsiteY320" fmla="*/ 1671029 h 5739334"/>
              <a:gd name="connsiteX321" fmla="*/ 7620887 w 7791368"/>
              <a:gd name="connsiteY321" fmla="*/ 1616785 h 5739334"/>
              <a:gd name="connsiteX322" fmla="*/ 7566642 w 7791368"/>
              <a:gd name="connsiteY322" fmla="*/ 1423056 h 5739334"/>
              <a:gd name="connsiteX323" fmla="*/ 7543395 w 7791368"/>
              <a:gd name="connsiteY323" fmla="*/ 1376561 h 5739334"/>
              <a:gd name="connsiteX324" fmla="*/ 7512398 w 7791368"/>
              <a:gd name="connsiteY324" fmla="*/ 1275822 h 5739334"/>
              <a:gd name="connsiteX325" fmla="*/ 7458154 w 7791368"/>
              <a:gd name="connsiteY325" fmla="*/ 1144086 h 5739334"/>
              <a:gd name="connsiteX326" fmla="*/ 7419409 w 7791368"/>
              <a:gd name="connsiteY326" fmla="*/ 1043347 h 5739334"/>
              <a:gd name="connsiteX327" fmla="*/ 7372914 w 7791368"/>
              <a:gd name="connsiteY327" fmla="*/ 849619 h 5739334"/>
              <a:gd name="connsiteX328" fmla="*/ 7365164 w 7791368"/>
              <a:gd name="connsiteY328" fmla="*/ 803124 h 5739334"/>
              <a:gd name="connsiteX329" fmla="*/ 7334168 w 7791368"/>
              <a:gd name="connsiteY329" fmla="*/ 725632 h 5739334"/>
              <a:gd name="connsiteX330" fmla="*/ 7303171 w 7791368"/>
              <a:gd name="connsiteY330" fmla="*/ 601646 h 5739334"/>
              <a:gd name="connsiteX331" fmla="*/ 7279924 w 7791368"/>
              <a:gd name="connsiteY331" fmla="*/ 531903 h 5739334"/>
              <a:gd name="connsiteX332" fmla="*/ 7256676 w 7791368"/>
              <a:gd name="connsiteY332" fmla="*/ 477659 h 5739334"/>
              <a:gd name="connsiteX333" fmla="*/ 7248927 w 7791368"/>
              <a:gd name="connsiteY333" fmla="*/ 446663 h 5739334"/>
              <a:gd name="connsiteX334" fmla="*/ 7217931 w 7791368"/>
              <a:gd name="connsiteY334" fmla="*/ 392419 h 5739334"/>
              <a:gd name="connsiteX335" fmla="*/ 7210181 w 7791368"/>
              <a:gd name="connsiteY335" fmla="*/ 369171 h 5739334"/>
              <a:gd name="connsiteX336" fmla="*/ 7132690 w 7791368"/>
              <a:gd name="connsiteY336" fmla="*/ 237435 h 5739334"/>
              <a:gd name="connsiteX337" fmla="*/ 7109442 w 7791368"/>
              <a:gd name="connsiteY337" fmla="*/ 221937 h 5739334"/>
              <a:gd name="connsiteX338" fmla="*/ 7055198 w 7791368"/>
              <a:gd name="connsiteY338" fmla="*/ 175442 h 5739334"/>
              <a:gd name="connsiteX339" fmla="*/ 6985456 w 7791368"/>
              <a:gd name="connsiteY339" fmla="*/ 144446 h 5739334"/>
              <a:gd name="connsiteX340" fmla="*/ 6962209 w 7791368"/>
              <a:gd name="connsiteY340" fmla="*/ 136697 h 5739334"/>
              <a:gd name="connsiteX341" fmla="*/ 6884717 w 7791368"/>
              <a:gd name="connsiteY341" fmla="*/ 128947 h 5739334"/>
              <a:gd name="connsiteX342" fmla="*/ 6768480 w 7791368"/>
              <a:gd name="connsiteY342" fmla="*/ 113449 h 5739334"/>
              <a:gd name="connsiteX343" fmla="*/ 6745232 w 7791368"/>
              <a:gd name="connsiteY343" fmla="*/ 105700 h 5739334"/>
              <a:gd name="connsiteX344" fmla="*/ 6706487 w 7791368"/>
              <a:gd name="connsiteY344" fmla="*/ 97951 h 5739334"/>
              <a:gd name="connsiteX345" fmla="*/ 6582500 w 7791368"/>
              <a:gd name="connsiteY345" fmla="*/ 82452 h 5739334"/>
              <a:gd name="connsiteX346" fmla="*/ 6474012 w 7791368"/>
              <a:gd name="connsiteY346" fmla="*/ 51456 h 5739334"/>
              <a:gd name="connsiteX347" fmla="*/ 6257036 w 7791368"/>
              <a:gd name="connsiteY347" fmla="*/ 35958 h 5739334"/>
              <a:gd name="connsiteX348" fmla="*/ 6148548 w 7791368"/>
              <a:gd name="connsiteY348" fmla="*/ 20459 h 5739334"/>
              <a:gd name="connsiteX349" fmla="*/ 6001314 w 7791368"/>
              <a:gd name="connsiteY349" fmla="*/ 28208 h 5739334"/>
              <a:gd name="connsiteX350" fmla="*/ 5931571 w 7791368"/>
              <a:gd name="connsiteY350" fmla="*/ 59205 h 5739334"/>
              <a:gd name="connsiteX351" fmla="*/ 5908324 w 7791368"/>
              <a:gd name="connsiteY351" fmla="*/ 74703 h 5739334"/>
              <a:gd name="connsiteX352" fmla="*/ 6688728 w 7791368"/>
              <a:gd name="connsiteY352" fmla="*/ 1025427 h 5739334"/>
              <a:gd name="connsiteX353" fmla="*/ 5823083 w 7791368"/>
              <a:gd name="connsiteY353" fmla="*/ 105700 h 5739334"/>
              <a:gd name="connsiteX354" fmla="*/ 6620762 w 7791368"/>
              <a:gd name="connsiteY354" fmla="*/ 1075474 h 5739334"/>
              <a:gd name="connsiteX355" fmla="*/ 6414117 w 7791368"/>
              <a:gd name="connsiteY355" fmla="*/ 1414822 h 5739334"/>
              <a:gd name="connsiteX356" fmla="*/ 6040221 w 7791368"/>
              <a:gd name="connsiteY356" fmla="*/ 1039796 h 5739334"/>
              <a:gd name="connsiteX357" fmla="*/ 6266884 w 7791368"/>
              <a:gd name="connsiteY357" fmla="*/ 1274369 h 5739334"/>
              <a:gd name="connsiteX358" fmla="*/ 6115614 w 7791368"/>
              <a:gd name="connsiteY358" fmla="*/ 1295841 h 5739334"/>
              <a:gd name="connsiteX359" fmla="*/ 6023270 w 7791368"/>
              <a:gd name="connsiteY359" fmla="*/ 1214959 h 5739334"/>
              <a:gd name="connsiteX360" fmla="*/ 5781593 w 7791368"/>
              <a:gd name="connsiteY360" fmla="*/ 1095331 h 5739334"/>
              <a:gd name="connsiteX0" fmla="*/ 5781593 w 7791368"/>
              <a:gd name="connsiteY0" fmla="*/ 1095331 h 5739334"/>
              <a:gd name="connsiteX1" fmla="*/ 5941742 w 7791368"/>
              <a:gd name="connsiteY1" fmla="*/ 827501 h 5739334"/>
              <a:gd name="connsiteX2" fmla="*/ 6042965 w 7791368"/>
              <a:gd name="connsiteY2" fmla="*/ 1072245 h 5739334"/>
              <a:gd name="connsiteX3" fmla="*/ 5544114 w 7791368"/>
              <a:gd name="connsiteY3" fmla="*/ 469910 h 5739334"/>
              <a:gd name="connsiteX4" fmla="*/ 5551863 w 7791368"/>
              <a:gd name="connsiteY4" fmla="*/ 500907 h 5739334"/>
              <a:gd name="connsiteX5" fmla="*/ 5559612 w 7791368"/>
              <a:gd name="connsiteY5" fmla="*/ 539652 h 5739334"/>
              <a:gd name="connsiteX6" fmla="*/ 5567361 w 7791368"/>
              <a:gd name="connsiteY6" fmla="*/ 562900 h 5739334"/>
              <a:gd name="connsiteX7" fmla="*/ 5575110 w 7791368"/>
              <a:gd name="connsiteY7" fmla="*/ 609395 h 5739334"/>
              <a:gd name="connsiteX8" fmla="*/ 5582859 w 7791368"/>
              <a:gd name="connsiteY8" fmla="*/ 632642 h 5739334"/>
              <a:gd name="connsiteX9" fmla="*/ 5590609 w 7791368"/>
              <a:gd name="connsiteY9" fmla="*/ 663639 h 5739334"/>
              <a:gd name="connsiteX10" fmla="*/ 5606107 w 7791368"/>
              <a:gd name="connsiteY10" fmla="*/ 818622 h 5739334"/>
              <a:gd name="connsiteX11" fmla="*/ 5621605 w 7791368"/>
              <a:gd name="connsiteY11" fmla="*/ 989103 h 5739334"/>
              <a:gd name="connsiteX12" fmla="*/ 5637103 w 7791368"/>
              <a:gd name="connsiteY12" fmla="*/ 1097591 h 5739334"/>
              <a:gd name="connsiteX13" fmla="*/ 5652602 w 7791368"/>
              <a:gd name="connsiteY13" fmla="*/ 1159585 h 5739334"/>
              <a:gd name="connsiteX14" fmla="*/ 5660351 w 7791368"/>
              <a:gd name="connsiteY14" fmla="*/ 1190581 h 5739334"/>
              <a:gd name="connsiteX15" fmla="*/ 5691348 w 7791368"/>
              <a:gd name="connsiteY15" fmla="*/ 1268073 h 5739334"/>
              <a:gd name="connsiteX16" fmla="*/ 5714595 w 7791368"/>
              <a:gd name="connsiteY16" fmla="*/ 1337815 h 5739334"/>
              <a:gd name="connsiteX17" fmla="*/ 5745592 w 7791368"/>
              <a:gd name="connsiteY17" fmla="*/ 1423056 h 5739334"/>
              <a:gd name="connsiteX18" fmla="*/ 5776588 w 7791368"/>
              <a:gd name="connsiteY18" fmla="*/ 1492798 h 5739334"/>
              <a:gd name="connsiteX19" fmla="*/ 5792087 w 7791368"/>
              <a:gd name="connsiteY19" fmla="*/ 1539293 h 5739334"/>
              <a:gd name="connsiteX20" fmla="*/ 5807585 w 7791368"/>
              <a:gd name="connsiteY20" fmla="*/ 1562541 h 5739334"/>
              <a:gd name="connsiteX21" fmla="*/ 5830832 w 7791368"/>
              <a:gd name="connsiteY21" fmla="*/ 1616785 h 5739334"/>
              <a:gd name="connsiteX22" fmla="*/ 5846331 w 7791368"/>
              <a:gd name="connsiteY22" fmla="*/ 1632283 h 5739334"/>
              <a:gd name="connsiteX23" fmla="*/ 5877327 w 7791368"/>
              <a:gd name="connsiteY23" fmla="*/ 1694276 h 5739334"/>
              <a:gd name="connsiteX24" fmla="*/ 5885076 w 7791368"/>
              <a:gd name="connsiteY24" fmla="*/ 1717524 h 5739334"/>
              <a:gd name="connsiteX25" fmla="*/ 5923822 w 7791368"/>
              <a:gd name="connsiteY25" fmla="*/ 1779517 h 5739334"/>
              <a:gd name="connsiteX26" fmla="*/ 5939320 w 7791368"/>
              <a:gd name="connsiteY26" fmla="*/ 1802764 h 5739334"/>
              <a:gd name="connsiteX27" fmla="*/ 5962568 w 7791368"/>
              <a:gd name="connsiteY27" fmla="*/ 1857008 h 5739334"/>
              <a:gd name="connsiteX28" fmla="*/ 5978066 w 7791368"/>
              <a:gd name="connsiteY28" fmla="*/ 1872507 h 5739334"/>
              <a:gd name="connsiteX29" fmla="*/ 6009063 w 7791368"/>
              <a:gd name="connsiteY29" fmla="*/ 1919002 h 5739334"/>
              <a:gd name="connsiteX30" fmla="*/ 6040059 w 7791368"/>
              <a:gd name="connsiteY30" fmla="*/ 1988744 h 5739334"/>
              <a:gd name="connsiteX31" fmla="*/ 6047809 w 7791368"/>
              <a:gd name="connsiteY31" fmla="*/ 2019741 h 5739334"/>
              <a:gd name="connsiteX32" fmla="*/ 6109802 w 7791368"/>
              <a:gd name="connsiteY32" fmla="*/ 2097232 h 5739334"/>
              <a:gd name="connsiteX33" fmla="*/ 6179544 w 7791368"/>
              <a:gd name="connsiteY33" fmla="*/ 2151476 h 5739334"/>
              <a:gd name="connsiteX34" fmla="*/ 6202792 w 7791368"/>
              <a:gd name="connsiteY34" fmla="*/ 2166974 h 5739334"/>
              <a:gd name="connsiteX35" fmla="*/ 6249287 w 7791368"/>
              <a:gd name="connsiteY35" fmla="*/ 2182473 h 5739334"/>
              <a:gd name="connsiteX36" fmla="*/ 6303531 w 7791368"/>
              <a:gd name="connsiteY36" fmla="*/ 2197971 h 5739334"/>
              <a:gd name="connsiteX37" fmla="*/ 6497259 w 7791368"/>
              <a:gd name="connsiteY37" fmla="*/ 2213469 h 5739334"/>
              <a:gd name="connsiteX38" fmla="*/ 6520507 w 7791368"/>
              <a:gd name="connsiteY38" fmla="*/ 2228968 h 5739334"/>
              <a:gd name="connsiteX39" fmla="*/ 6543754 w 7791368"/>
              <a:gd name="connsiteY39" fmla="*/ 2236717 h 5739334"/>
              <a:gd name="connsiteX40" fmla="*/ 6559253 w 7791368"/>
              <a:gd name="connsiteY40" fmla="*/ 2252215 h 5739334"/>
              <a:gd name="connsiteX41" fmla="*/ 6590249 w 7791368"/>
              <a:gd name="connsiteY41" fmla="*/ 2306459 h 5739334"/>
              <a:gd name="connsiteX42" fmla="*/ 6597998 w 7791368"/>
              <a:gd name="connsiteY42" fmla="*/ 2345205 h 5739334"/>
              <a:gd name="connsiteX43" fmla="*/ 6605748 w 7791368"/>
              <a:gd name="connsiteY43" fmla="*/ 2376202 h 5739334"/>
              <a:gd name="connsiteX44" fmla="*/ 6613497 w 7791368"/>
              <a:gd name="connsiteY44" fmla="*/ 2500188 h 5739334"/>
              <a:gd name="connsiteX45" fmla="*/ 6628995 w 7791368"/>
              <a:gd name="connsiteY45" fmla="*/ 2569930 h 5739334"/>
              <a:gd name="connsiteX46" fmla="*/ 6636744 w 7791368"/>
              <a:gd name="connsiteY46" fmla="*/ 2624174 h 5739334"/>
              <a:gd name="connsiteX47" fmla="*/ 6659992 w 7791368"/>
              <a:gd name="connsiteY47" fmla="*/ 2748161 h 5739334"/>
              <a:gd name="connsiteX48" fmla="*/ 6667741 w 7791368"/>
              <a:gd name="connsiteY48" fmla="*/ 2941890 h 5739334"/>
              <a:gd name="connsiteX49" fmla="*/ 6675490 w 7791368"/>
              <a:gd name="connsiteY49" fmla="*/ 2972886 h 5739334"/>
              <a:gd name="connsiteX50" fmla="*/ 6690988 w 7791368"/>
              <a:gd name="connsiteY50" fmla="*/ 3073625 h 5739334"/>
              <a:gd name="connsiteX51" fmla="*/ 6706487 w 7791368"/>
              <a:gd name="connsiteY51" fmla="*/ 3143368 h 5739334"/>
              <a:gd name="connsiteX52" fmla="*/ 6714236 w 7791368"/>
              <a:gd name="connsiteY52" fmla="*/ 3197612 h 5739334"/>
              <a:gd name="connsiteX53" fmla="*/ 6729734 w 7791368"/>
              <a:gd name="connsiteY53" fmla="*/ 3251856 h 5739334"/>
              <a:gd name="connsiteX54" fmla="*/ 6737483 w 7791368"/>
              <a:gd name="connsiteY54" fmla="*/ 3313849 h 5739334"/>
              <a:gd name="connsiteX55" fmla="*/ 6745232 w 7791368"/>
              <a:gd name="connsiteY55" fmla="*/ 3352595 h 5739334"/>
              <a:gd name="connsiteX56" fmla="*/ 6760731 w 7791368"/>
              <a:gd name="connsiteY56" fmla="*/ 3453334 h 5739334"/>
              <a:gd name="connsiteX57" fmla="*/ 6768480 w 7791368"/>
              <a:gd name="connsiteY57" fmla="*/ 3561822 h 5739334"/>
              <a:gd name="connsiteX58" fmla="*/ 6776229 w 7791368"/>
              <a:gd name="connsiteY58" fmla="*/ 3592819 h 5739334"/>
              <a:gd name="connsiteX59" fmla="*/ 6783978 w 7791368"/>
              <a:gd name="connsiteY59" fmla="*/ 3631564 h 5739334"/>
              <a:gd name="connsiteX60" fmla="*/ 6776229 w 7791368"/>
              <a:gd name="connsiteY60" fmla="*/ 3910534 h 5739334"/>
              <a:gd name="connsiteX61" fmla="*/ 6768480 w 7791368"/>
              <a:gd name="connsiteY61" fmla="*/ 3941530 h 5739334"/>
              <a:gd name="connsiteX62" fmla="*/ 6752981 w 7791368"/>
              <a:gd name="connsiteY62" fmla="*/ 4011273 h 5739334"/>
              <a:gd name="connsiteX63" fmla="*/ 6706487 w 7791368"/>
              <a:gd name="connsiteY63" fmla="*/ 4119761 h 5739334"/>
              <a:gd name="connsiteX64" fmla="*/ 6706487 w 7791368"/>
              <a:gd name="connsiteY64" fmla="*/ 4119761 h 5739334"/>
              <a:gd name="connsiteX65" fmla="*/ 6690988 w 7791368"/>
              <a:gd name="connsiteY65" fmla="*/ 4166256 h 5739334"/>
              <a:gd name="connsiteX66" fmla="*/ 6683239 w 7791368"/>
              <a:gd name="connsiteY66" fmla="*/ 4189503 h 5739334"/>
              <a:gd name="connsiteX67" fmla="*/ 6675490 w 7791368"/>
              <a:gd name="connsiteY67" fmla="*/ 4328988 h 5739334"/>
              <a:gd name="connsiteX68" fmla="*/ 6659992 w 7791368"/>
              <a:gd name="connsiteY68" fmla="*/ 4592459 h 5739334"/>
              <a:gd name="connsiteX69" fmla="*/ 6644493 w 7791368"/>
              <a:gd name="connsiteY69" fmla="*/ 4646703 h 5739334"/>
              <a:gd name="connsiteX70" fmla="*/ 6613497 w 7791368"/>
              <a:gd name="connsiteY70" fmla="*/ 4693198 h 5739334"/>
              <a:gd name="connsiteX71" fmla="*/ 6590249 w 7791368"/>
              <a:gd name="connsiteY71" fmla="*/ 4708697 h 5739334"/>
              <a:gd name="connsiteX72" fmla="*/ 6582500 w 7791368"/>
              <a:gd name="connsiteY72" fmla="*/ 4731944 h 5739334"/>
              <a:gd name="connsiteX73" fmla="*/ 6512758 w 7791368"/>
              <a:gd name="connsiteY73" fmla="*/ 4770690 h 5739334"/>
              <a:gd name="connsiteX74" fmla="*/ 6489510 w 7791368"/>
              <a:gd name="connsiteY74" fmla="*/ 4778439 h 5739334"/>
              <a:gd name="connsiteX75" fmla="*/ 6466263 w 7791368"/>
              <a:gd name="connsiteY75" fmla="*/ 4786188 h 5739334"/>
              <a:gd name="connsiteX76" fmla="*/ 6435266 w 7791368"/>
              <a:gd name="connsiteY76" fmla="*/ 4801686 h 5739334"/>
              <a:gd name="connsiteX77" fmla="*/ 6373273 w 7791368"/>
              <a:gd name="connsiteY77" fmla="*/ 4817185 h 5739334"/>
              <a:gd name="connsiteX78" fmla="*/ 6350025 w 7791368"/>
              <a:gd name="connsiteY78" fmla="*/ 4824934 h 5739334"/>
              <a:gd name="connsiteX79" fmla="*/ 6295781 w 7791368"/>
              <a:gd name="connsiteY79" fmla="*/ 4832683 h 5739334"/>
              <a:gd name="connsiteX80" fmla="*/ 6249287 w 7791368"/>
              <a:gd name="connsiteY80" fmla="*/ 4863680 h 5739334"/>
              <a:gd name="connsiteX81" fmla="*/ 6233788 w 7791368"/>
              <a:gd name="connsiteY81" fmla="*/ 4879178 h 5739334"/>
              <a:gd name="connsiteX82" fmla="*/ 6210541 w 7791368"/>
              <a:gd name="connsiteY82" fmla="*/ 4894676 h 5739334"/>
              <a:gd name="connsiteX83" fmla="*/ 6195042 w 7791368"/>
              <a:gd name="connsiteY83" fmla="*/ 4910174 h 5739334"/>
              <a:gd name="connsiteX84" fmla="*/ 6125300 w 7791368"/>
              <a:gd name="connsiteY84" fmla="*/ 4948920 h 5739334"/>
              <a:gd name="connsiteX85" fmla="*/ 6055558 w 7791368"/>
              <a:gd name="connsiteY85" fmla="*/ 4941171 h 5739334"/>
              <a:gd name="connsiteX86" fmla="*/ 6032310 w 7791368"/>
              <a:gd name="connsiteY86" fmla="*/ 4933422 h 5739334"/>
              <a:gd name="connsiteX87" fmla="*/ 5985815 w 7791368"/>
              <a:gd name="connsiteY87" fmla="*/ 4925673 h 5739334"/>
              <a:gd name="connsiteX88" fmla="*/ 5954819 w 7791368"/>
              <a:gd name="connsiteY88" fmla="*/ 4917924 h 5739334"/>
              <a:gd name="connsiteX89" fmla="*/ 5931571 w 7791368"/>
              <a:gd name="connsiteY89" fmla="*/ 4910174 h 5739334"/>
              <a:gd name="connsiteX90" fmla="*/ 5877327 w 7791368"/>
              <a:gd name="connsiteY90" fmla="*/ 4902425 h 5739334"/>
              <a:gd name="connsiteX91" fmla="*/ 5830832 w 7791368"/>
              <a:gd name="connsiteY91" fmla="*/ 4886927 h 5739334"/>
              <a:gd name="connsiteX92" fmla="*/ 5768839 w 7791368"/>
              <a:gd name="connsiteY92" fmla="*/ 4832683 h 5739334"/>
              <a:gd name="connsiteX93" fmla="*/ 5745592 w 7791368"/>
              <a:gd name="connsiteY93" fmla="*/ 4824934 h 5739334"/>
              <a:gd name="connsiteX94" fmla="*/ 5722344 w 7791368"/>
              <a:gd name="connsiteY94" fmla="*/ 4801686 h 5739334"/>
              <a:gd name="connsiteX95" fmla="*/ 5668100 w 7791368"/>
              <a:gd name="connsiteY95" fmla="*/ 4778439 h 5739334"/>
              <a:gd name="connsiteX96" fmla="*/ 5613856 w 7791368"/>
              <a:gd name="connsiteY96" fmla="*/ 4724195 h 5739334"/>
              <a:gd name="connsiteX97" fmla="*/ 5598358 w 7791368"/>
              <a:gd name="connsiteY97" fmla="*/ 4700947 h 5739334"/>
              <a:gd name="connsiteX98" fmla="*/ 5567361 w 7791368"/>
              <a:gd name="connsiteY98" fmla="*/ 4677700 h 5739334"/>
              <a:gd name="connsiteX99" fmla="*/ 5551863 w 7791368"/>
              <a:gd name="connsiteY99" fmla="*/ 4646703 h 5739334"/>
              <a:gd name="connsiteX100" fmla="*/ 5513117 w 7791368"/>
              <a:gd name="connsiteY100" fmla="*/ 4615707 h 5739334"/>
              <a:gd name="connsiteX101" fmla="*/ 5497619 w 7791368"/>
              <a:gd name="connsiteY101" fmla="*/ 4592459 h 5739334"/>
              <a:gd name="connsiteX102" fmla="*/ 5458873 w 7791368"/>
              <a:gd name="connsiteY102" fmla="*/ 4553713 h 5739334"/>
              <a:gd name="connsiteX103" fmla="*/ 5443375 w 7791368"/>
              <a:gd name="connsiteY103" fmla="*/ 4530466 h 5739334"/>
              <a:gd name="connsiteX104" fmla="*/ 5427876 w 7791368"/>
              <a:gd name="connsiteY104" fmla="*/ 4499469 h 5739334"/>
              <a:gd name="connsiteX105" fmla="*/ 5373632 w 7791368"/>
              <a:gd name="connsiteY105" fmla="*/ 4437476 h 5739334"/>
              <a:gd name="connsiteX106" fmla="*/ 5342636 w 7791368"/>
              <a:gd name="connsiteY106" fmla="*/ 4383232 h 5739334"/>
              <a:gd name="connsiteX107" fmla="*/ 5327137 w 7791368"/>
              <a:gd name="connsiteY107" fmla="*/ 4359985 h 5739334"/>
              <a:gd name="connsiteX108" fmla="*/ 5311639 w 7791368"/>
              <a:gd name="connsiteY108" fmla="*/ 4344486 h 5739334"/>
              <a:gd name="connsiteX109" fmla="*/ 5280642 w 7791368"/>
              <a:gd name="connsiteY109" fmla="*/ 4305741 h 5739334"/>
              <a:gd name="connsiteX110" fmla="*/ 5234148 w 7791368"/>
              <a:gd name="connsiteY110" fmla="*/ 4274744 h 5739334"/>
              <a:gd name="connsiteX111" fmla="*/ 5172154 w 7791368"/>
              <a:gd name="connsiteY111" fmla="*/ 4228249 h 5739334"/>
              <a:gd name="connsiteX112" fmla="*/ 5117910 w 7791368"/>
              <a:gd name="connsiteY112" fmla="*/ 4197252 h 5739334"/>
              <a:gd name="connsiteX113" fmla="*/ 5086914 w 7791368"/>
              <a:gd name="connsiteY113" fmla="*/ 4174005 h 5739334"/>
              <a:gd name="connsiteX114" fmla="*/ 5071415 w 7791368"/>
              <a:gd name="connsiteY114" fmla="*/ 4158507 h 5739334"/>
              <a:gd name="connsiteX115" fmla="*/ 5048168 w 7791368"/>
              <a:gd name="connsiteY115" fmla="*/ 4150758 h 5739334"/>
              <a:gd name="connsiteX116" fmla="*/ 5009422 w 7791368"/>
              <a:gd name="connsiteY116" fmla="*/ 4127510 h 5739334"/>
              <a:gd name="connsiteX117" fmla="*/ 4986175 w 7791368"/>
              <a:gd name="connsiteY117" fmla="*/ 4104263 h 5739334"/>
              <a:gd name="connsiteX118" fmla="*/ 4947429 w 7791368"/>
              <a:gd name="connsiteY118" fmla="*/ 4096513 h 5739334"/>
              <a:gd name="connsiteX119" fmla="*/ 4854439 w 7791368"/>
              <a:gd name="connsiteY119" fmla="*/ 4073266 h 5739334"/>
              <a:gd name="connsiteX120" fmla="*/ 4815693 w 7791368"/>
              <a:gd name="connsiteY120" fmla="*/ 4050019 h 5739334"/>
              <a:gd name="connsiteX121" fmla="*/ 4792446 w 7791368"/>
              <a:gd name="connsiteY121" fmla="*/ 4034520 h 5739334"/>
              <a:gd name="connsiteX122" fmla="*/ 4745951 w 7791368"/>
              <a:gd name="connsiteY122" fmla="*/ 4019022 h 5739334"/>
              <a:gd name="connsiteX123" fmla="*/ 4714954 w 7791368"/>
              <a:gd name="connsiteY123" fmla="*/ 4003524 h 5739334"/>
              <a:gd name="connsiteX124" fmla="*/ 4691707 w 7791368"/>
              <a:gd name="connsiteY124" fmla="*/ 3988025 h 5739334"/>
              <a:gd name="connsiteX125" fmla="*/ 4614215 w 7791368"/>
              <a:gd name="connsiteY125" fmla="*/ 3964778 h 5739334"/>
              <a:gd name="connsiteX126" fmla="*/ 4521225 w 7791368"/>
              <a:gd name="connsiteY126" fmla="*/ 3941530 h 5739334"/>
              <a:gd name="connsiteX127" fmla="*/ 4420487 w 7791368"/>
              <a:gd name="connsiteY127" fmla="*/ 3902785 h 5739334"/>
              <a:gd name="connsiteX128" fmla="*/ 4358493 w 7791368"/>
              <a:gd name="connsiteY128" fmla="*/ 3887286 h 5739334"/>
              <a:gd name="connsiteX129" fmla="*/ 4296500 w 7791368"/>
              <a:gd name="connsiteY129" fmla="*/ 3864039 h 5739334"/>
              <a:gd name="connsiteX130" fmla="*/ 4250005 w 7791368"/>
              <a:gd name="connsiteY130" fmla="*/ 3848541 h 5739334"/>
              <a:gd name="connsiteX131" fmla="*/ 4133768 w 7791368"/>
              <a:gd name="connsiteY131" fmla="*/ 3833042 h 5739334"/>
              <a:gd name="connsiteX132" fmla="*/ 4102771 w 7791368"/>
              <a:gd name="connsiteY132" fmla="*/ 3817544 h 5739334"/>
              <a:gd name="connsiteX133" fmla="*/ 4048527 w 7791368"/>
              <a:gd name="connsiteY133" fmla="*/ 3802046 h 5739334"/>
              <a:gd name="connsiteX134" fmla="*/ 3963287 w 7791368"/>
              <a:gd name="connsiteY134" fmla="*/ 3778798 h 5739334"/>
              <a:gd name="connsiteX135" fmla="*/ 3893544 w 7791368"/>
              <a:gd name="connsiteY135" fmla="*/ 3755551 h 5739334"/>
              <a:gd name="connsiteX136" fmla="*/ 3862548 w 7791368"/>
              <a:gd name="connsiteY136" fmla="*/ 3747802 h 5739334"/>
              <a:gd name="connsiteX137" fmla="*/ 3823802 w 7791368"/>
              <a:gd name="connsiteY137" fmla="*/ 3740052 h 5739334"/>
              <a:gd name="connsiteX138" fmla="*/ 3754059 w 7791368"/>
              <a:gd name="connsiteY138" fmla="*/ 3709056 h 5739334"/>
              <a:gd name="connsiteX139" fmla="*/ 3707564 w 7791368"/>
              <a:gd name="connsiteY139" fmla="*/ 3693558 h 5739334"/>
              <a:gd name="connsiteX140" fmla="*/ 3684317 w 7791368"/>
              <a:gd name="connsiteY140" fmla="*/ 3678059 h 5739334"/>
              <a:gd name="connsiteX141" fmla="*/ 3622324 w 7791368"/>
              <a:gd name="connsiteY141" fmla="*/ 3662561 h 5739334"/>
              <a:gd name="connsiteX142" fmla="*/ 3591327 w 7791368"/>
              <a:gd name="connsiteY142" fmla="*/ 3654812 h 5739334"/>
              <a:gd name="connsiteX143" fmla="*/ 3498337 w 7791368"/>
              <a:gd name="connsiteY143" fmla="*/ 3639313 h 5739334"/>
              <a:gd name="connsiteX144" fmla="*/ 3451842 w 7791368"/>
              <a:gd name="connsiteY144" fmla="*/ 3623815 h 5739334"/>
              <a:gd name="connsiteX145" fmla="*/ 3413097 w 7791368"/>
              <a:gd name="connsiteY145" fmla="*/ 3631564 h 5739334"/>
              <a:gd name="connsiteX146" fmla="*/ 3366602 w 7791368"/>
              <a:gd name="connsiteY146" fmla="*/ 3639313 h 5739334"/>
              <a:gd name="connsiteX147" fmla="*/ 3335605 w 7791368"/>
              <a:gd name="connsiteY147" fmla="*/ 3647063 h 5739334"/>
              <a:gd name="connsiteX148" fmla="*/ 3242615 w 7791368"/>
              <a:gd name="connsiteY148" fmla="*/ 3662561 h 5739334"/>
              <a:gd name="connsiteX149" fmla="*/ 3072134 w 7791368"/>
              <a:gd name="connsiteY149" fmla="*/ 3654812 h 5739334"/>
              <a:gd name="connsiteX150" fmla="*/ 3017890 w 7791368"/>
              <a:gd name="connsiteY150" fmla="*/ 3608317 h 5739334"/>
              <a:gd name="connsiteX151" fmla="*/ 2979144 w 7791368"/>
              <a:gd name="connsiteY151" fmla="*/ 3561822 h 5739334"/>
              <a:gd name="connsiteX152" fmla="*/ 2971395 w 7791368"/>
              <a:gd name="connsiteY152" fmla="*/ 3538574 h 5739334"/>
              <a:gd name="connsiteX153" fmla="*/ 2932649 w 7791368"/>
              <a:gd name="connsiteY153" fmla="*/ 3468832 h 5739334"/>
              <a:gd name="connsiteX154" fmla="*/ 2909402 w 7791368"/>
              <a:gd name="connsiteY154" fmla="*/ 3422337 h 5739334"/>
              <a:gd name="connsiteX155" fmla="*/ 2893903 w 7791368"/>
              <a:gd name="connsiteY155" fmla="*/ 3391341 h 5739334"/>
              <a:gd name="connsiteX156" fmla="*/ 2886154 w 7791368"/>
              <a:gd name="connsiteY156" fmla="*/ 3368093 h 5739334"/>
              <a:gd name="connsiteX157" fmla="*/ 2855158 w 7791368"/>
              <a:gd name="connsiteY157" fmla="*/ 3329347 h 5739334"/>
              <a:gd name="connsiteX158" fmla="*/ 2847409 w 7791368"/>
              <a:gd name="connsiteY158" fmla="*/ 3306100 h 5739334"/>
              <a:gd name="connsiteX159" fmla="*/ 2754419 w 7791368"/>
              <a:gd name="connsiteY159" fmla="*/ 3205361 h 5739334"/>
              <a:gd name="connsiteX160" fmla="*/ 2700175 w 7791368"/>
              <a:gd name="connsiteY160" fmla="*/ 3174364 h 5739334"/>
              <a:gd name="connsiteX161" fmla="*/ 2630432 w 7791368"/>
              <a:gd name="connsiteY161" fmla="*/ 3127869 h 5739334"/>
              <a:gd name="connsiteX162" fmla="*/ 2599436 w 7791368"/>
              <a:gd name="connsiteY162" fmla="*/ 3096873 h 5739334"/>
              <a:gd name="connsiteX163" fmla="*/ 2552941 w 7791368"/>
              <a:gd name="connsiteY163" fmla="*/ 3065876 h 5739334"/>
              <a:gd name="connsiteX164" fmla="*/ 2514195 w 7791368"/>
              <a:gd name="connsiteY164" fmla="*/ 3042629 h 5739334"/>
              <a:gd name="connsiteX165" fmla="*/ 2475449 w 7791368"/>
              <a:gd name="connsiteY165" fmla="*/ 3019381 h 5739334"/>
              <a:gd name="connsiteX166" fmla="*/ 2421205 w 7791368"/>
              <a:gd name="connsiteY166" fmla="*/ 2996134 h 5739334"/>
              <a:gd name="connsiteX167" fmla="*/ 2359212 w 7791368"/>
              <a:gd name="connsiteY167" fmla="*/ 2965137 h 5739334"/>
              <a:gd name="connsiteX168" fmla="*/ 2359212 w 7791368"/>
              <a:gd name="connsiteY168" fmla="*/ 2965137 h 5739334"/>
              <a:gd name="connsiteX169" fmla="*/ 2335964 w 7791368"/>
              <a:gd name="connsiteY169" fmla="*/ 2949639 h 5739334"/>
              <a:gd name="connsiteX170" fmla="*/ 2304968 w 7791368"/>
              <a:gd name="connsiteY170" fmla="*/ 2941890 h 5739334"/>
              <a:gd name="connsiteX171" fmla="*/ 2281720 w 7791368"/>
              <a:gd name="connsiteY171" fmla="*/ 2934141 h 5739334"/>
              <a:gd name="connsiteX172" fmla="*/ 2266222 w 7791368"/>
              <a:gd name="connsiteY172" fmla="*/ 2918642 h 5739334"/>
              <a:gd name="connsiteX173" fmla="*/ 2188731 w 7791368"/>
              <a:gd name="connsiteY173" fmla="*/ 2903144 h 5739334"/>
              <a:gd name="connsiteX174" fmla="*/ 2157734 w 7791368"/>
              <a:gd name="connsiteY174" fmla="*/ 2895395 h 5739334"/>
              <a:gd name="connsiteX175" fmla="*/ 2134487 w 7791368"/>
              <a:gd name="connsiteY175" fmla="*/ 2887646 h 5739334"/>
              <a:gd name="connsiteX176" fmla="*/ 2025998 w 7791368"/>
              <a:gd name="connsiteY176" fmla="*/ 2856649 h 5739334"/>
              <a:gd name="connsiteX177" fmla="*/ 2002751 w 7791368"/>
              <a:gd name="connsiteY177" fmla="*/ 2848900 h 5739334"/>
              <a:gd name="connsiteX178" fmla="*/ 1940758 w 7791368"/>
              <a:gd name="connsiteY178" fmla="*/ 2825652 h 5739334"/>
              <a:gd name="connsiteX179" fmla="*/ 1793524 w 7791368"/>
              <a:gd name="connsiteY179" fmla="*/ 2833402 h 5739334"/>
              <a:gd name="connsiteX180" fmla="*/ 1739280 w 7791368"/>
              <a:gd name="connsiteY180" fmla="*/ 2856649 h 5739334"/>
              <a:gd name="connsiteX181" fmla="*/ 1708283 w 7791368"/>
              <a:gd name="connsiteY181" fmla="*/ 2864398 h 5739334"/>
              <a:gd name="connsiteX182" fmla="*/ 1677287 w 7791368"/>
              <a:gd name="connsiteY182" fmla="*/ 2879897 h 5739334"/>
              <a:gd name="connsiteX183" fmla="*/ 1514554 w 7791368"/>
              <a:gd name="connsiteY183" fmla="*/ 2895395 h 5739334"/>
              <a:gd name="connsiteX184" fmla="*/ 1382819 w 7791368"/>
              <a:gd name="connsiteY184" fmla="*/ 2910893 h 5739334"/>
              <a:gd name="connsiteX185" fmla="*/ 1344073 w 7791368"/>
              <a:gd name="connsiteY185" fmla="*/ 2918642 h 5739334"/>
              <a:gd name="connsiteX186" fmla="*/ 1282080 w 7791368"/>
              <a:gd name="connsiteY186" fmla="*/ 2926391 h 5739334"/>
              <a:gd name="connsiteX187" fmla="*/ 1212337 w 7791368"/>
              <a:gd name="connsiteY187" fmla="*/ 2941890 h 5739334"/>
              <a:gd name="connsiteX188" fmla="*/ 1181341 w 7791368"/>
              <a:gd name="connsiteY188" fmla="*/ 2949639 h 5739334"/>
              <a:gd name="connsiteX189" fmla="*/ 1158093 w 7791368"/>
              <a:gd name="connsiteY189" fmla="*/ 2957388 h 5739334"/>
              <a:gd name="connsiteX190" fmla="*/ 1103849 w 7791368"/>
              <a:gd name="connsiteY190" fmla="*/ 2965137 h 5739334"/>
              <a:gd name="connsiteX191" fmla="*/ 1057354 w 7791368"/>
              <a:gd name="connsiteY191" fmla="*/ 2980635 h 5739334"/>
              <a:gd name="connsiteX192" fmla="*/ 871375 w 7791368"/>
              <a:gd name="connsiteY192" fmla="*/ 3003883 h 5739334"/>
              <a:gd name="connsiteX193" fmla="*/ 848127 w 7791368"/>
              <a:gd name="connsiteY193" fmla="*/ 3011632 h 5739334"/>
              <a:gd name="connsiteX194" fmla="*/ 662148 w 7791368"/>
              <a:gd name="connsiteY194" fmla="*/ 3034880 h 5739334"/>
              <a:gd name="connsiteX195" fmla="*/ 623402 w 7791368"/>
              <a:gd name="connsiteY195" fmla="*/ 3042629 h 5739334"/>
              <a:gd name="connsiteX196" fmla="*/ 584656 w 7791368"/>
              <a:gd name="connsiteY196" fmla="*/ 3081374 h 5739334"/>
              <a:gd name="connsiteX197" fmla="*/ 561409 w 7791368"/>
              <a:gd name="connsiteY197" fmla="*/ 3096873 h 5739334"/>
              <a:gd name="connsiteX198" fmla="*/ 522663 w 7791368"/>
              <a:gd name="connsiteY198" fmla="*/ 3127869 h 5739334"/>
              <a:gd name="connsiteX199" fmla="*/ 499415 w 7791368"/>
              <a:gd name="connsiteY199" fmla="*/ 3135619 h 5739334"/>
              <a:gd name="connsiteX200" fmla="*/ 468419 w 7791368"/>
              <a:gd name="connsiteY200" fmla="*/ 3151117 h 5739334"/>
              <a:gd name="connsiteX201" fmla="*/ 445171 w 7791368"/>
              <a:gd name="connsiteY201" fmla="*/ 3158866 h 5739334"/>
              <a:gd name="connsiteX202" fmla="*/ 406425 w 7791368"/>
              <a:gd name="connsiteY202" fmla="*/ 3174364 h 5739334"/>
              <a:gd name="connsiteX203" fmla="*/ 344432 w 7791368"/>
              <a:gd name="connsiteY203" fmla="*/ 3197612 h 5739334"/>
              <a:gd name="connsiteX204" fmla="*/ 290188 w 7791368"/>
              <a:gd name="connsiteY204" fmla="*/ 3228608 h 5739334"/>
              <a:gd name="connsiteX205" fmla="*/ 235944 w 7791368"/>
              <a:gd name="connsiteY205" fmla="*/ 3290602 h 5739334"/>
              <a:gd name="connsiteX206" fmla="*/ 212697 w 7791368"/>
              <a:gd name="connsiteY206" fmla="*/ 3321598 h 5739334"/>
              <a:gd name="connsiteX207" fmla="*/ 197198 w 7791368"/>
              <a:gd name="connsiteY207" fmla="*/ 3352595 h 5739334"/>
              <a:gd name="connsiteX208" fmla="*/ 189449 w 7791368"/>
              <a:gd name="connsiteY208" fmla="*/ 3375842 h 5739334"/>
              <a:gd name="connsiteX209" fmla="*/ 166202 w 7791368"/>
              <a:gd name="connsiteY209" fmla="*/ 3399090 h 5739334"/>
              <a:gd name="connsiteX210" fmla="*/ 142954 w 7791368"/>
              <a:gd name="connsiteY210" fmla="*/ 3437835 h 5739334"/>
              <a:gd name="connsiteX211" fmla="*/ 96459 w 7791368"/>
              <a:gd name="connsiteY211" fmla="*/ 3515327 h 5739334"/>
              <a:gd name="connsiteX212" fmla="*/ 57714 w 7791368"/>
              <a:gd name="connsiteY212" fmla="*/ 3608317 h 5739334"/>
              <a:gd name="connsiteX213" fmla="*/ 34466 w 7791368"/>
              <a:gd name="connsiteY213" fmla="*/ 3693558 h 5739334"/>
              <a:gd name="connsiteX214" fmla="*/ 11219 w 7791368"/>
              <a:gd name="connsiteY214" fmla="*/ 3817544 h 5739334"/>
              <a:gd name="connsiteX215" fmla="*/ 18968 w 7791368"/>
              <a:gd name="connsiteY215" fmla="*/ 4321239 h 5739334"/>
              <a:gd name="connsiteX216" fmla="*/ 49964 w 7791368"/>
              <a:gd name="connsiteY216" fmla="*/ 4414229 h 5739334"/>
              <a:gd name="connsiteX217" fmla="*/ 57714 w 7791368"/>
              <a:gd name="connsiteY217" fmla="*/ 4460724 h 5739334"/>
              <a:gd name="connsiteX218" fmla="*/ 88710 w 7791368"/>
              <a:gd name="connsiteY218" fmla="*/ 4499469 h 5739334"/>
              <a:gd name="connsiteX219" fmla="*/ 150703 w 7791368"/>
              <a:gd name="connsiteY219" fmla="*/ 4576961 h 5739334"/>
              <a:gd name="connsiteX220" fmla="*/ 197198 w 7791368"/>
              <a:gd name="connsiteY220" fmla="*/ 4607958 h 5739334"/>
              <a:gd name="connsiteX221" fmla="*/ 259192 w 7791368"/>
              <a:gd name="connsiteY221" fmla="*/ 4654452 h 5739334"/>
              <a:gd name="connsiteX222" fmla="*/ 282439 w 7791368"/>
              <a:gd name="connsiteY222" fmla="*/ 4669951 h 5739334"/>
              <a:gd name="connsiteX223" fmla="*/ 305687 w 7791368"/>
              <a:gd name="connsiteY223" fmla="*/ 4677700 h 5739334"/>
              <a:gd name="connsiteX224" fmla="*/ 344432 w 7791368"/>
              <a:gd name="connsiteY224" fmla="*/ 4708697 h 5739334"/>
              <a:gd name="connsiteX225" fmla="*/ 375429 w 7791368"/>
              <a:gd name="connsiteY225" fmla="*/ 4724195 h 5739334"/>
              <a:gd name="connsiteX226" fmla="*/ 290189 w 7791368"/>
              <a:gd name="connsiteY226" fmla="*/ 5282133 h 5739334"/>
              <a:gd name="connsiteX227" fmla="*/ 631150 w 7791368"/>
              <a:gd name="connsiteY227" fmla="*/ 5375123 h 5739334"/>
              <a:gd name="connsiteX228" fmla="*/ 925619 w 7791368"/>
              <a:gd name="connsiteY228" fmla="*/ 5336379 h 5739334"/>
              <a:gd name="connsiteX229" fmla="*/ 995361 w 7791368"/>
              <a:gd name="connsiteY229" fmla="*/ 5274384 h 5739334"/>
              <a:gd name="connsiteX230" fmla="*/ 1065103 w 7791368"/>
              <a:gd name="connsiteY230" fmla="*/ 5235639 h 5739334"/>
              <a:gd name="connsiteX231" fmla="*/ 1142594 w 7791368"/>
              <a:gd name="connsiteY231" fmla="*/ 5282134 h 5739334"/>
              <a:gd name="connsiteX232" fmla="*/ 1204589 w 7791368"/>
              <a:gd name="connsiteY232" fmla="*/ 5390621 h 5739334"/>
              <a:gd name="connsiteX233" fmla="*/ 1196839 w 7791368"/>
              <a:gd name="connsiteY233" fmla="*/ 5274385 h 5739334"/>
              <a:gd name="connsiteX234" fmla="*/ 925619 w 7791368"/>
              <a:gd name="connsiteY234" fmla="*/ 5010913 h 5739334"/>
              <a:gd name="connsiteX235" fmla="*/ 995361 w 7791368"/>
              <a:gd name="connsiteY235" fmla="*/ 5057408 h 5739334"/>
              <a:gd name="connsiteX236" fmla="*/ 1049605 w 7791368"/>
              <a:gd name="connsiteY236" fmla="*/ 5119402 h 5739334"/>
              <a:gd name="connsiteX237" fmla="*/ 1072853 w 7791368"/>
              <a:gd name="connsiteY237" fmla="*/ 5142649 h 5739334"/>
              <a:gd name="connsiteX238" fmla="*/ 1096100 w 7791368"/>
              <a:gd name="connsiteY238" fmla="*/ 5173646 h 5739334"/>
              <a:gd name="connsiteX239" fmla="*/ 1119348 w 7791368"/>
              <a:gd name="connsiteY239" fmla="*/ 5189144 h 5739334"/>
              <a:gd name="connsiteX240" fmla="*/ 1142595 w 7791368"/>
              <a:gd name="connsiteY240" fmla="*/ 5212391 h 5739334"/>
              <a:gd name="connsiteX241" fmla="*/ 1181341 w 7791368"/>
              <a:gd name="connsiteY241" fmla="*/ 5266635 h 5739334"/>
              <a:gd name="connsiteX242" fmla="*/ 1196839 w 7791368"/>
              <a:gd name="connsiteY242" fmla="*/ 5297632 h 5739334"/>
              <a:gd name="connsiteX243" fmla="*/ 1212337 w 7791368"/>
              <a:gd name="connsiteY243" fmla="*/ 5421619 h 5739334"/>
              <a:gd name="connsiteX244" fmla="*/ 1220087 w 7791368"/>
              <a:gd name="connsiteY244" fmla="*/ 5444866 h 5739334"/>
              <a:gd name="connsiteX245" fmla="*/ 1227836 w 7791368"/>
              <a:gd name="connsiteY245" fmla="*/ 5483612 h 5739334"/>
              <a:gd name="connsiteX246" fmla="*/ 1289829 w 7791368"/>
              <a:gd name="connsiteY246" fmla="*/ 5568852 h 5739334"/>
              <a:gd name="connsiteX247" fmla="*/ 1313076 w 7791368"/>
              <a:gd name="connsiteY247" fmla="*/ 5584351 h 5739334"/>
              <a:gd name="connsiteX248" fmla="*/ 1375070 w 7791368"/>
              <a:gd name="connsiteY248" fmla="*/ 5638595 h 5739334"/>
              <a:gd name="connsiteX249" fmla="*/ 1398317 w 7791368"/>
              <a:gd name="connsiteY249" fmla="*/ 5646344 h 5739334"/>
              <a:gd name="connsiteX250" fmla="*/ 1421564 w 7791368"/>
              <a:gd name="connsiteY250" fmla="*/ 5661842 h 5739334"/>
              <a:gd name="connsiteX251" fmla="*/ 1491307 w 7791368"/>
              <a:gd name="connsiteY251" fmla="*/ 5685090 h 5739334"/>
              <a:gd name="connsiteX252" fmla="*/ 1646290 w 7791368"/>
              <a:gd name="connsiteY252" fmla="*/ 5716086 h 5739334"/>
              <a:gd name="connsiteX253" fmla="*/ 1739280 w 7791368"/>
              <a:gd name="connsiteY253" fmla="*/ 5723835 h 5739334"/>
              <a:gd name="connsiteX254" fmla="*/ 1832270 w 7791368"/>
              <a:gd name="connsiteY254" fmla="*/ 5739334 h 5739334"/>
              <a:gd name="connsiteX255" fmla="*/ 2428954 w 7791368"/>
              <a:gd name="connsiteY255" fmla="*/ 5723835 h 5739334"/>
              <a:gd name="connsiteX256" fmla="*/ 2483198 w 7791368"/>
              <a:gd name="connsiteY256" fmla="*/ 5716086 h 5739334"/>
              <a:gd name="connsiteX257" fmla="*/ 2622683 w 7791368"/>
              <a:gd name="connsiteY257" fmla="*/ 5692839 h 5739334"/>
              <a:gd name="connsiteX258" fmla="*/ 2746670 w 7791368"/>
              <a:gd name="connsiteY258" fmla="*/ 5677341 h 5739334"/>
              <a:gd name="connsiteX259" fmla="*/ 2816412 w 7791368"/>
              <a:gd name="connsiteY259" fmla="*/ 5654093 h 5739334"/>
              <a:gd name="connsiteX260" fmla="*/ 3017890 w 7791368"/>
              <a:gd name="connsiteY260" fmla="*/ 5623097 h 5739334"/>
              <a:gd name="connsiteX261" fmla="*/ 3079883 w 7791368"/>
              <a:gd name="connsiteY261" fmla="*/ 5615347 h 5739334"/>
              <a:gd name="connsiteX262" fmla="*/ 3203870 w 7791368"/>
              <a:gd name="connsiteY262" fmla="*/ 5607598 h 5739334"/>
              <a:gd name="connsiteX263" fmla="*/ 3312358 w 7791368"/>
              <a:gd name="connsiteY263" fmla="*/ 5599849 h 5739334"/>
              <a:gd name="connsiteX264" fmla="*/ 3459592 w 7791368"/>
              <a:gd name="connsiteY264" fmla="*/ 5592100 h 5739334"/>
              <a:gd name="connsiteX265" fmla="*/ 3630073 w 7791368"/>
              <a:gd name="connsiteY265" fmla="*/ 5576602 h 5739334"/>
              <a:gd name="connsiteX266" fmla="*/ 4474731 w 7791368"/>
              <a:gd name="connsiteY266" fmla="*/ 5561103 h 5739334"/>
              <a:gd name="connsiteX267" fmla="*/ 5210900 w 7791368"/>
              <a:gd name="connsiteY267" fmla="*/ 5537856 h 5739334"/>
              <a:gd name="connsiteX268" fmla="*/ 5342636 w 7791368"/>
              <a:gd name="connsiteY268" fmla="*/ 5545605 h 5739334"/>
              <a:gd name="connsiteX269" fmla="*/ 5381381 w 7791368"/>
              <a:gd name="connsiteY269" fmla="*/ 5553354 h 5739334"/>
              <a:gd name="connsiteX270" fmla="*/ 5660351 w 7791368"/>
              <a:gd name="connsiteY270" fmla="*/ 5561103 h 5739334"/>
              <a:gd name="connsiteX271" fmla="*/ 5706846 w 7791368"/>
              <a:gd name="connsiteY271" fmla="*/ 5568852 h 5739334"/>
              <a:gd name="connsiteX272" fmla="*/ 5784337 w 7791368"/>
              <a:gd name="connsiteY272" fmla="*/ 5576602 h 5739334"/>
              <a:gd name="connsiteX273" fmla="*/ 5807585 w 7791368"/>
              <a:gd name="connsiteY273" fmla="*/ 5584351 h 5739334"/>
              <a:gd name="connsiteX274" fmla="*/ 5877327 w 7791368"/>
              <a:gd name="connsiteY274" fmla="*/ 5592100 h 5739334"/>
              <a:gd name="connsiteX275" fmla="*/ 5947070 w 7791368"/>
              <a:gd name="connsiteY275" fmla="*/ 5615347 h 5739334"/>
              <a:gd name="connsiteX276" fmla="*/ 5993564 w 7791368"/>
              <a:gd name="connsiteY276" fmla="*/ 5623097 h 5739334"/>
              <a:gd name="connsiteX277" fmla="*/ 6024561 w 7791368"/>
              <a:gd name="connsiteY277" fmla="*/ 5630846 h 5739334"/>
              <a:gd name="connsiteX278" fmla="*/ 6125300 w 7791368"/>
              <a:gd name="connsiteY278" fmla="*/ 5646344 h 5739334"/>
              <a:gd name="connsiteX279" fmla="*/ 6210541 w 7791368"/>
              <a:gd name="connsiteY279" fmla="*/ 5661842 h 5739334"/>
              <a:gd name="connsiteX280" fmla="*/ 6241537 w 7791368"/>
              <a:gd name="connsiteY280" fmla="*/ 5669591 h 5739334"/>
              <a:gd name="connsiteX281" fmla="*/ 6497259 w 7791368"/>
              <a:gd name="connsiteY281" fmla="*/ 5661842 h 5739334"/>
              <a:gd name="connsiteX282" fmla="*/ 6628995 w 7791368"/>
              <a:gd name="connsiteY282" fmla="*/ 5646344 h 5739334"/>
              <a:gd name="connsiteX283" fmla="*/ 6714236 w 7791368"/>
              <a:gd name="connsiteY283" fmla="*/ 5638595 h 5739334"/>
              <a:gd name="connsiteX284" fmla="*/ 6737483 w 7791368"/>
              <a:gd name="connsiteY284" fmla="*/ 5630846 h 5739334"/>
              <a:gd name="connsiteX285" fmla="*/ 6861470 w 7791368"/>
              <a:gd name="connsiteY285" fmla="*/ 5607598 h 5739334"/>
              <a:gd name="connsiteX286" fmla="*/ 6892466 w 7791368"/>
              <a:gd name="connsiteY286" fmla="*/ 5592100 h 5739334"/>
              <a:gd name="connsiteX287" fmla="*/ 6946710 w 7791368"/>
              <a:gd name="connsiteY287" fmla="*/ 5561103 h 5739334"/>
              <a:gd name="connsiteX288" fmla="*/ 6969958 w 7791368"/>
              <a:gd name="connsiteY288" fmla="*/ 5553354 h 5739334"/>
              <a:gd name="connsiteX289" fmla="*/ 7047449 w 7791368"/>
              <a:gd name="connsiteY289" fmla="*/ 5514608 h 5739334"/>
              <a:gd name="connsiteX290" fmla="*/ 7078446 w 7791368"/>
              <a:gd name="connsiteY290" fmla="*/ 5499110 h 5739334"/>
              <a:gd name="connsiteX291" fmla="*/ 7101693 w 7791368"/>
              <a:gd name="connsiteY291" fmla="*/ 5483612 h 5739334"/>
              <a:gd name="connsiteX292" fmla="*/ 7132690 w 7791368"/>
              <a:gd name="connsiteY292" fmla="*/ 5460364 h 5739334"/>
              <a:gd name="connsiteX293" fmla="*/ 7217931 w 7791368"/>
              <a:gd name="connsiteY293" fmla="*/ 5406120 h 5739334"/>
              <a:gd name="connsiteX294" fmla="*/ 7248927 w 7791368"/>
              <a:gd name="connsiteY294" fmla="*/ 5390622 h 5739334"/>
              <a:gd name="connsiteX295" fmla="*/ 7349666 w 7791368"/>
              <a:gd name="connsiteY295" fmla="*/ 5297632 h 5739334"/>
              <a:gd name="connsiteX296" fmla="*/ 7388412 w 7791368"/>
              <a:gd name="connsiteY296" fmla="*/ 5274385 h 5739334"/>
              <a:gd name="connsiteX297" fmla="*/ 7489151 w 7791368"/>
              <a:gd name="connsiteY297" fmla="*/ 5196893 h 5739334"/>
              <a:gd name="connsiteX298" fmla="*/ 7527897 w 7791368"/>
              <a:gd name="connsiteY298" fmla="*/ 5165897 h 5739334"/>
              <a:gd name="connsiteX299" fmla="*/ 7558893 w 7791368"/>
              <a:gd name="connsiteY299" fmla="*/ 5057408 h 5739334"/>
              <a:gd name="connsiteX300" fmla="*/ 7574392 w 7791368"/>
              <a:gd name="connsiteY300" fmla="*/ 4925673 h 5739334"/>
              <a:gd name="connsiteX301" fmla="*/ 7597639 w 7791368"/>
              <a:gd name="connsiteY301" fmla="*/ 4786188 h 5739334"/>
              <a:gd name="connsiteX302" fmla="*/ 7605388 w 7791368"/>
              <a:gd name="connsiteY302" fmla="*/ 4755191 h 5739334"/>
              <a:gd name="connsiteX303" fmla="*/ 7613137 w 7791368"/>
              <a:gd name="connsiteY303" fmla="*/ 4716446 h 5739334"/>
              <a:gd name="connsiteX304" fmla="*/ 7628636 w 7791368"/>
              <a:gd name="connsiteY304" fmla="*/ 4600208 h 5739334"/>
              <a:gd name="connsiteX305" fmla="*/ 7636385 w 7791368"/>
              <a:gd name="connsiteY305" fmla="*/ 4561463 h 5739334"/>
              <a:gd name="connsiteX306" fmla="*/ 7659632 w 7791368"/>
              <a:gd name="connsiteY306" fmla="*/ 4460724 h 5739334"/>
              <a:gd name="connsiteX307" fmla="*/ 7675131 w 7791368"/>
              <a:gd name="connsiteY307" fmla="*/ 4328988 h 5739334"/>
              <a:gd name="connsiteX308" fmla="*/ 7713876 w 7791368"/>
              <a:gd name="connsiteY308" fmla="*/ 4026771 h 5739334"/>
              <a:gd name="connsiteX309" fmla="*/ 7721625 w 7791368"/>
              <a:gd name="connsiteY309" fmla="*/ 3786547 h 5739334"/>
              <a:gd name="connsiteX310" fmla="*/ 7729375 w 7791368"/>
              <a:gd name="connsiteY310" fmla="*/ 3724554 h 5739334"/>
              <a:gd name="connsiteX311" fmla="*/ 7744873 w 7791368"/>
              <a:gd name="connsiteY311" fmla="*/ 3569571 h 5739334"/>
              <a:gd name="connsiteX312" fmla="*/ 7752622 w 7791368"/>
              <a:gd name="connsiteY312" fmla="*/ 3290602 h 5739334"/>
              <a:gd name="connsiteX313" fmla="*/ 7775870 w 7791368"/>
              <a:gd name="connsiteY313" fmla="*/ 3112371 h 5739334"/>
              <a:gd name="connsiteX314" fmla="*/ 7783619 w 7791368"/>
              <a:gd name="connsiteY314" fmla="*/ 2910893 h 5739334"/>
              <a:gd name="connsiteX315" fmla="*/ 7791368 w 7791368"/>
              <a:gd name="connsiteY315" fmla="*/ 2802405 h 5739334"/>
              <a:gd name="connsiteX316" fmla="*/ 7783619 w 7791368"/>
              <a:gd name="connsiteY316" fmla="*/ 2290961 h 5739334"/>
              <a:gd name="connsiteX317" fmla="*/ 7752622 w 7791368"/>
              <a:gd name="connsiteY317" fmla="*/ 2143727 h 5739334"/>
              <a:gd name="connsiteX318" fmla="*/ 7744873 w 7791368"/>
              <a:gd name="connsiteY318" fmla="*/ 2035239 h 5739334"/>
              <a:gd name="connsiteX319" fmla="*/ 7659632 w 7791368"/>
              <a:gd name="connsiteY319" fmla="*/ 1740771 h 5739334"/>
              <a:gd name="connsiteX320" fmla="*/ 7644134 w 7791368"/>
              <a:gd name="connsiteY320" fmla="*/ 1671029 h 5739334"/>
              <a:gd name="connsiteX321" fmla="*/ 7620887 w 7791368"/>
              <a:gd name="connsiteY321" fmla="*/ 1616785 h 5739334"/>
              <a:gd name="connsiteX322" fmla="*/ 7566642 w 7791368"/>
              <a:gd name="connsiteY322" fmla="*/ 1423056 h 5739334"/>
              <a:gd name="connsiteX323" fmla="*/ 7543395 w 7791368"/>
              <a:gd name="connsiteY323" fmla="*/ 1376561 h 5739334"/>
              <a:gd name="connsiteX324" fmla="*/ 7512398 w 7791368"/>
              <a:gd name="connsiteY324" fmla="*/ 1275822 h 5739334"/>
              <a:gd name="connsiteX325" fmla="*/ 7458154 w 7791368"/>
              <a:gd name="connsiteY325" fmla="*/ 1144086 h 5739334"/>
              <a:gd name="connsiteX326" fmla="*/ 7419409 w 7791368"/>
              <a:gd name="connsiteY326" fmla="*/ 1043347 h 5739334"/>
              <a:gd name="connsiteX327" fmla="*/ 7372914 w 7791368"/>
              <a:gd name="connsiteY327" fmla="*/ 849619 h 5739334"/>
              <a:gd name="connsiteX328" fmla="*/ 7365164 w 7791368"/>
              <a:gd name="connsiteY328" fmla="*/ 803124 h 5739334"/>
              <a:gd name="connsiteX329" fmla="*/ 7334168 w 7791368"/>
              <a:gd name="connsiteY329" fmla="*/ 725632 h 5739334"/>
              <a:gd name="connsiteX330" fmla="*/ 7303171 w 7791368"/>
              <a:gd name="connsiteY330" fmla="*/ 601646 h 5739334"/>
              <a:gd name="connsiteX331" fmla="*/ 7279924 w 7791368"/>
              <a:gd name="connsiteY331" fmla="*/ 531903 h 5739334"/>
              <a:gd name="connsiteX332" fmla="*/ 7256676 w 7791368"/>
              <a:gd name="connsiteY332" fmla="*/ 477659 h 5739334"/>
              <a:gd name="connsiteX333" fmla="*/ 7248927 w 7791368"/>
              <a:gd name="connsiteY333" fmla="*/ 446663 h 5739334"/>
              <a:gd name="connsiteX334" fmla="*/ 7217931 w 7791368"/>
              <a:gd name="connsiteY334" fmla="*/ 392419 h 5739334"/>
              <a:gd name="connsiteX335" fmla="*/ 7210181 w 7791368"/>
              <a:gd name="connsiteY335" fmla="*/ 369171 h 5739334"/>
              <a:gd name="connsiteX336" fmla="*/ 7132690 w 7791368"/>
              <a:gd name="connsiteY336" fmla="*/ 237435 h 5739334"/>
              <a:gd name="connsiteX337" fmla="*/ 7109442 w 7791368"/>
              <a:gd name="connsiteY337" fmla="*/ 221937 h 5739334"/>
              <a:gd name="connsiteX338" fmla="*/ 7055198 w 7791368"/>
              <a:gd name="connsiteY338" fmla="*/ 175442 h 5739334"/>
              <a:gd name="connsiteX339" fmla="*/ 6985456 w 7791368"/>
              <a:gd name="connsiteY339" fmla="*/ 144446 h 5739334"/>
              <a:gd name="connsiteX340" fmla="*/ 6962209 w 7791368"/>
              <a:gd name="connsiteY340" fmla="*/ 136697 h 5739334"/>
              <a:gd name="connsiteX341" fmla="*/ 6884717 w 7791368"/>
              <a:gd name="connsiteY341" fmla="*/ 128947 h 5739334"/>
              <a:gd name="connsiteX342" fmla="*/ 6768480 w 7791368"/>
              <a:gd name="connsiteY342" fmla="*/ 113449 h 5739334"/>
              <a:gd name="connsiteX343" fmla="*/ 6745232 w 7791368"/>
              <a:gd name="connsiteY343" fmla="*/ 105700 h 5739334"/>
              <a:gd name="connsiteX344" fmla="*/ 6706487 w 7791368"/>
              <a:gd name="connsiteY344" fmla="*/ 97951 h 5739334"/>
              <a:gd name="connsiteX345" fmla="*/ 6582500 w 7791368"/>
              <a:gd name="connsiteY345" fmla="*/ 82452 h 5739334"/>
              <a:gd name="connsiteX346" fmla="*/ 6474012 w 7791368"/>
              <a:gd name="connsiteY346" fmla="*/ 51456 h 5739334"/>
              <a:gd name="connsiteX347" fmla="*/ 6257036 w 7791368"/>
              <a:gd name="connsiteY347" fmla="*/ 35958 h 5739334"/>
              <a:gd name="connsiteX348" fmla="*/ 6148548 w 7791368"/>
              <a:gd name="connsiteY348" fmla="*/ 20459 h 5739334"/>
              <a:gd name="connsiteX349" fmla="*/ 6001314 w 7791368"/>
              <a:gd name="connsiteY349" fmla="*/ 28208 h 5739334"/>
              <a:gd name="connsiteX350" fmla="*/ 5931571 w 7791368"/>
              <a:gd name="connsiteY350" fmla="*/ 59205 h 5739334"/>
              <a:gd name="connsiteX351" fmla="*/ 5908324 w 7791368"/>
              <a:gd name="connsiteY351" fmla="*/ 74703 h 5739334"/>
              <a:gd name="connsiteX352" fmla="*/ 6688728 w 7791368"/>
              <a:gd name="connsiteY352" fmla="*/ 1025427 h 5739334"/>
              <a:gd name="connsiteX353" fmla="*/ 6661283 w 7791368"/>
              <a:gd name="connsiteY353" fmla="*/ 1134400 h 5739334"/>
              <a:gd name="connsiteX354" fmla="*/ 6620762 w 7791368"/>
              <a:gd name="connsiteY354" fmla="*/ 1075474 h 5739334"/>
              <a:gd name="connsiteX355" fmla="*/ 6414117 w 7791368"/>
              <a:gd name="connsiteY355" fmla="*/ 1414822 h 5739334"/>
              <a:gd name="connsiteX356" fmla="*/ 6040221 w 7791368"/>
              <a:gd name="connsiteY356" fmla="*/ 1039796 h 5739334"/>
              <a:gd name="connsiteX357" fmla="*/ 6266884 w 7791368"/>
              <a:gd name="connsiteY357" fmla="*/ 1274369 h 5739334"/>
              <a:gd name="connsiteX358" fmla="*/ 6115614 w 7791368"/>
              <a:gd name="connsiteY358" fmla="*/ 1295841 h 5739334"/>
              <a:gd name="connsiteX359" fmla="*/ 6023270 w 7791368"/>
              <a:gd name="connsiteY359" fmla="*/ 1214959 h 5739334"/>
              <a:gd name="connsiteX360" fmla="*/ 5781593 w 7791368"/>
              <a:gd name="connsiteY360" fmla="*/ 1095331 h 5739334"/>
              <a:gd name="connsiteX0" fmla="*/ 5781593 w 7791368"/>
              <a:gd name="connsiteY0" fmla="*/ 1123916 h 5767919"/>
              <a:gd name="connsiteX1" fmla="*/ 5941742 w 7791368"/>
              <a:gd name="connsiteY1" fmla="*/ 856086 h 5767919"/>
              <a:gd name="connsiteX2" fmla="*/ 6042965 w 7791368"/>
              <a:gd name="connsiteY2" fmla="*/ 1100830 h 5767919"/>
              <a:gd name="connsiteX3" fmla="*/ 5544114 w 7791368"/>
              <a:gd name="connsiteY3" fmla="*/ 498495 h 5767919"/>
              <a:gd name="connsiteX4" fmla="*/ 5551863 w 7791368"/>
              <a:gd name="connsiteY4" fmla="*/ 529492 h 5767919"/>
              <a:gd name="connsiteX5" fmla="*/ 5559612 w 7791368"/>
              <a:gd name="connsiteY5" fmla="*/ 568237 h 5767919"/>
              <a:gd name="connsiteX6" fmla="*/ 5567361 w 7791368"/>
              <a:gd name="connsiteY6" fmla="*/ 591485 h 5767919"/>
              <a:gd name="connsiteX7" fmla="*/ 5575110 w 7791368"/>
              <a:gd name="connsiteY7" fmla="*/ 637980 h 5767919"/>
              <a:gd name="connsiteX8" fmla="*/ 5582859 w 7791368"/>
              <a:gd name="connsiteY8" fmla="*/ 661227 h 5767919"/>
              <a:gd name="connsiteX9" fmla="*/ 5590609 w 7791368"/>
              <a:gd name="connsiteY9" fmla="*/ 692224 h 5767919"/>
              <a:gd name="connsiteX10" fmla="*/ 5606107 w 7791368"/>
              <a:gd name="connsiteY10" fmla="*/ 847207 h 5767919"/>
              <a:gd name="connsiteX11" fmla="*/ 5621605 w 7791368"/>
              <a:gd name="connsiteY11" fmla="*/ 1017688 h 5767919"/>
              <a:gd name="connsiteX12" fmla="*/ 5637103 w 7791368"/>
              <a:gd name="connsiteY12" fmla="*/ 1126176 h 5767919"/>
              <a:gd name="connsiteX13" fmla="*/ 5652602 w 7791368"/>
              <a:gd name="connsiteY13" fmla="*/ 1188170 h 5767919"/>
              <a:gd name="connsiteX14" fmla="*/ 5660351 w 7791368"/>
              <a:gd name="connsiteY14" fmla="*/ 1219166 h 5767919"/>
              <a:gd name="connsiteX15" fmla="*/ 5691348 w 7791368"/>
              <a:gd name="connsiteY15" fmla="*/ 1296658 h 5767919"/>
              <a:gd name="connsiteX16" fmla="*/ 5714595 w 7791368"/>
              <a:gd name="connsiteY16" fmla="*/ 1366400 h 5767919"/>
              <a:gd name="connsiteX17" fmla="*/ 5745592 w 7791368"/>
              <a:gd name="connsiteY17" fmla="*/ 1451641 h 5767919"/>
              <a:gd name="connsiteX18" fmla="*/ 5776588 w 7791368"/>
              <a:gd name="connsiteY18" fmla="*/ 1521383 h 5767919"/>
              <a:gd name="connsiteX19" fmla="*/ 5792087 w 7791368"/>
              <a:gd name="connsiteY19" fmla="*/ 1567878 h 5767919"/>
              <a:gd name="connsiteX20" fmla="*/ 5807585 w 7791368"/>
              <a:gd name="connsiteY20" fmla="*/ 1591126 h 5767919"/>
              <a:gd name="connsiteX21" fmla="*/ 5830832 w 7791368"/>
              <a:gd name="connsiteY21" fmla="*/ 1645370 h 5767919"/>
              <a:gd name="connsiteX22" fmla="*/ 5846331 w 7791368"/>
              <a:gd name="connsiteY22" fmla="*/ 1660868 h 5767919"/>
              <a:gd name="connsiteX23" fmla="*/ 5877327 w 7791368"/>
              <a:gd name="connsiteY23" fmla="*/ 1722861 h 5767919"/>
              <a:gd name="connsiteX24" fmla="*/ 5885076 w 7791368"/>
              <a:gd name="connsiteY24" fmla="*/ 1746109 h 5767919"/>
              <a:gd name="connsiteX25" fmla="*/ 5923822 w 7791368"/>
              <a:gd name="connsiteY25" fmla="*/ 1808102 h 5767919"/>
              <a:gd name="connsiteX26" fmla="*/ 5939320 w 7791368"/>
              <a:gd name="connsiteY26" fmla="*/ 1831349 h 5767919"/>
              <a:gd name="connsiteX27" fmla="*/ 5962568 w 7791368"/>
              <a:gd name="connsiteY27" fmla="*/ 1885593 h 5767919"/>
              <a:gd name="connsiteX28" fmla="*/ 5978066 w 7791368"/>
              <a:gd name="connsiteY28" fmla="*/ 1901092 h 5767919"/>
              <a:gd name="connsiteX29" fmla="*/ 6009063 w 7791368"/>
              <a:gd name="connsiteY29" fmla="*/ 1947587 h 5767919"/>
              <a:gd name="connsiteX30" fmla="*/ 6040059 w 7791368"/>
              <a:gd name="connsiteY30" fmla="*/ 2017329 h 5767919"/>
              <a:gd name="connsiteX31" fmla="*/ 6047809 w 7791368"/>
              <a:gd name="connsiteY31" fmla="*/ 2048326 h 5767919"/>
              <a:gd name="connsiteX32" fmla="*/ 6109802 w 7791368"/>
              <a:gd name="connsiteY32" fmla="*/ 2125817 h 5767919"/>
              <a:gd name="connsiteX33" fmla="*/ 6179544 w 7791368"/>
              <a:gd name="connsiteY33" fmla="*/ 2180061 h 5767919"/>
              <a:gd name="connsiteX34" fmla="*/ 6202792 w 7791368"/>
              <a:gd name="connsiteY34" fmla="*/ 2195559 h 5767919"/>
              <a:gd name="connsiteX35" fmla="*/ 6249287 w 7791368"/>
              <a:gd name="connsiteY35" fmla="*/ 2211058 h 5767919"/>
              <a:gd name="connsiteX36" fmla="*/ 6303531 w 7791368"/>
              <a:gd name="connsiteY36" fmla="*/ 2226556 h 5767919"/>
              <a:gd name="connsiteX37" fmla="*/ 6497259 w 7791368"/>
              <a:gd name="connsiteY37" fmla="*/ 2242054 h 5767919"/>
              <a:gd name="connsiteX38" fmla="*/ 6520507 w 7791368"/>
              <a:gd name="connsiteY38" fmla="*/ 2257553 h 5767919"/>
              <a:gd name="connsiteX39" fmla="*/ 6543754 w 7791368"/>
              <a:gd name="connsiteY39" fmla="*/ 2265302 h 5767919"/>
              <a:gd name="connsiteX40" fmla="*/ 6559253 w 7791368"/>
              <a:gd name="connsiteY40" fmla="*/ 2280800 h 5767919"/>
              <a:gd name="connsiteX41" fmla="*/ 6590249 w 7791368"/>
              <a:gd name="connsiteY41" fmla="*/ 2335044 h 5767919"/>
              <a:gd name="connsiteX42" fmla="*/ 6597998 w 7791368"/>
              <a:gd name="connsiteY42" fmla="*/ 2373790 h 5767919"/>
              <a:gd name="connsiteX43" fmla="*/ 6605748 w 7791368"/>
              <a:gd name="connsiteY43" fmla="*/ 2404787 h 5767919"/>
              <a:gd name="connsiteX44" fmla="*/ 6613497 w 7791368"/>
              <a:gd name="connsiteY44" fmla="*/ 2528773 h 5767919"/>
              <a:gd name="connsiteX45" fmla="*/ 6628995 w 7791368"/>
              <a:gd name="connsiteY45" fmla="*/ 2598515 h 5767919"/>
              <a:gd name="connsiteX46" fmla="*/ 6636744 w 7791368"/>
              <a:gd name="connsiteY46" fmla="*/ 2652759 h 5767919"/>
              <a:gd name="connsiteX47" fmla="*/ 6659992 w 7791368"/>
              <a:gd name="connsiteY47" fmla="*/ 2776746 h 5767919"/>
              <a:gd name="connsiteX48" fmla="*/ 6667741 w 7791368"/>
              <a:gd name="connsiteY48" fmla="*/ 2970475 h 5767919"/>
              <a:gd name="connsiteX49" fmla="*/ 6675490 w 7791368"/>
              <a:gd name="connsiteY49" fmla="*/ 3001471 h 5767919"/>
              <a:gd name="connsiteX50" fmla="*/ 6690988 w 7791368"/>
              <a:gd name="connsiteY50" fmla="*/ 3102210 h 5767919"/>
              <a:gd name="connsiteX51" fmla="*/ 6706487 w 7791368"/>
              <a:gd name="connsiteY51" fmla="*/ 3171953 h 5767919"/>
              <a:gd name="connsiteX52" fmla="*/ 6714236 w 7791368"/>
              <a:gd name="connsiteY52" fmla="*/ 3226197 h 5767919"/>
              <a:gd name="connsiteX53" fmla="*/ 6729734 w 7791368"/>
              <a:gd name="connsiteY53" fmla="*/ 3280441 h 5767919"/>
              <a:gd name="connsiteX54" fmla="*/ 6737483 w 7791368"/>
              <a:gd name="connsiteY54" fmla="*/ 3342434 h 5767919"/>
              <a:gd name="connsiteX55" fmla="*/ 6745232 w 7791368"/>
              <a:gd name="connsiteY55" fmla="*/ 3381180 h 5767919"/>
              <a:gd name="connsiteX56" fmla="*/ 6760731 w 7791368"/>
              <a:gd name="connsiteY56" fmla="*/ 3481919 h 5767919"/>
              <a:gd name="connsiteX57" fmla="*/ 6768480 w 7791368"/>
              <a:gd name="connsiteY57" fmla="*/ 3590407 h 5767919"/>
              <a:gd name="connsiteX58" fmla="*/ 6776229 w 7791368"/>
              <a:gd name="connsiteY58" fmla="*/ 3621404 h 5767919"/>
              <a:gd name="connsiteX59" fmla="*/ 6783978 w 7791368"/>
              <a:gd name="connsiteY59" fmla="*/ 3660149 h 5767919"/>
              <a:gd name="connsiteX60" fmla="*/ 6776229 w 7791368"/>
              <a:gd name="connsiteY60" fmla="*/ 3939119 h 5767919"/>
              <a:gd name="connsiteX61" fmla="*/ 6768480 w 7791368"/>
              <a:gd name="connsiteY61" fmla="*/ 3970115 h 5767919"/>
              <a:gd name="connsiteX62" fmla="*/ 6752981 w 7791368"/>
              <a:gd name="connsiteY62" fmla="*/ 4039858 h 5767919"/>
              <a:gd name="connsiteX63" fmla="*/ 6706487 w 7791368"/>
              <a:gd name="connsiteY63" fmla="*/ 4148346 h 5767919"/>
              <a:gd name="connsiteX64" fmla="*/ 6706487 w 7791368"/>
              <a:gd name="connsiteY64" fmla="*/ 4148346 h 5767919"/>
              <a:gd name="connsiteX65" fmla="*/ 6690988 w 7791368"/>
              <a:gd name="connsiteY65" fmla="*/ 4194841 h 5767919"/>
              <a:gd name="connsiteX66" fmla="*/ 6683239 w 7791368"/>
              <a:gd name="connsiteY66" fmla="*/ 4218088 h 5767919"/>
              <a:gd name="connsiteX67" fmla="*/ 6675490 w 7791368"/>
              <a:gd name="connsiteY67" fmla="*/ 4357573 h 5767919"/>
              <a:gd name="connsiteX68" fmla="*/ 6659992 w 7791368"/>
              <a:gd name="connsiteY68" fmla="*/ 4621044 h 5767919"/>
              <a:gd name="connsiteX69" fmla="*/ 6644493 w 7791368"/>
              <a:gd name="connsiteY69" fmla="*/ 4675288 h 5767919"/>
              <a:gd name="connsiteX70" fmla="*/ 6613497 w 7791368"/>
              <a:gd name="connsiteY70" fmla="*/ 4721783 h 5767919"/>
              <a:gd name="connsiteX71" fmla="*/ 6590249 w 7791368"/>
              <a:gd name="connsiteY71" fmla="*/ 4737282 h 5767919"/>
              <a:gd name="connsiteX72" fmla="*/ 6582500 w 7791368"/>
              <a:gd name="connsiteY72" fmla="*/ 4760529 h 5767919"/>
              <a:gd name="connsiteX73" fmla="*/ 6512758 w 7791368"/>
              <a:gd name="connsiteY73" fmla="*/ 4799275 h 5767919"/>
              <a:gd name="connsiteX74" fmla="*/ 6489510 w 7791368"/>
              <a:gd name="connsiteY74" fmla="*/ 4807024 h 5767919"/>
              <a:gd name="connsiteX75" fmla="*/ 6466263 w 7791368"/>
              <a:gd name="connsiteY75" fmla="*/ 4814773 h 5767919"/>
              <a:gd name="connsiteX76" fmla="*/ 6435266 w 7791368"/>
              <a:gd name="connsiteY76" fmla="*/ 4830271 h 5767919"/>
              <a:gd name="connsiteX77" fmla="*/ 6373273 w 7791368"/>
              <a:gd name="connsiteY77" fmla="*/ 4845770 h 5767919"/>
              <a:gd name="connsiteX78" fmla="*/ 6350025 w 7791368"/>
              <a:gd name="connsiteY78" fmla="*/ 4853519 h 5767919"/>
              <a:gd name="connsiteX79" fmla="*/ 6295781 w 7791368"/>
              <a:gd name="connsiteY79" fmla="*/ 4861268 h 5767919"/>
              <a:gd name="connsiteX80" fmla="*/ 6249287 w 7791368"/>
              <a:gd name="connsiteY80" fmla="*/ 4892265 h 5767919"/>
              <a:gd name="connsiteX81" fmla="*/ 6233788 w 7791368"/>
              <a:gd name="connsiteY81" fmla="*/ 4907763 h 5767919"/>
              <a:gd name="connsiteX82" fmla="*/ 6210541 w 7791368"/>
              <a:gd name="connsiteY82" fmla="*/ 4923261 h 5767919"/>
              <a:gd name="connsiteX83" fmla="*/ 6195042 w 7791368"/>
              <a:gd name="connsiteY83" fmla="*/ 4938759 h 5767919"/>
              <a:gd name="connsiteX84" fmla="*/ 6125300 w 7791368"/>
              <a:gd name="connsiteY84" fmla="*/ 4977505 h 5767919"/>
              <a:gd name="connsiteX85" fmla="*/ 6055558 w 7791368"/>
              <a:gd name="connsiteY85" fmla="*/ 4969756 h 5767919"/>
              <a:gd name="connsiteX86" fmla="*/ 6032310 w 7791368"/>
              <a:gd name="connsiteY86" fmla="*/ 4962007 h 5767919"/>
              <a:gd name="connsiteX87" fmla="*/ 5985815 w 7791368"/>
              <a:gd name="connsiteY87" fmla="*/ 4954258 h 5767919"/>
              <a:gd name="connsiteX88" fmla="*/ 5954819 w 7791368"/>
              <a:gd name="connsiteY88" fmla="*/ 4946509 h 5767919"/>
              <a:gd name="connsiteX89" fmla="*/ 5931571 w 7791368"/>
              <a:gd name="connsiteY89" fmla="*/ 4938759 h 5767919"/>
              <a:gd name="connsiteX90" fmla="*/ 5877327 w 7791368"/>
              <a:gd name="connsiteY90" fmla="*/ 4931010 h 5767919"/>
              <a:gd name="connsiteX91" fmla="*/ 5830832 w 7791368"/>
              <a:gd name="connsiteY91" fmla="*/ 4915512 h 5767919"/>
              <a:gd name="connsiteX92" fmla="*/ 5768839 w 7791368"/>
              <a:gd name="connsiteY92" fmla="*/ 4861268 h 5767919"/>
              <a:gd name="connsiteX93" fmla="*/ 5745592 w 7791368"/>
              <a:gd name="connsiteY93" fmla="*/ 4853519 h 5767919"/>
              <a:gd name="connsiteX94" fmla="*/ 5722344 w 7791368"/>
              <a:gd name="connsiteY94" fmla="*/ 4830271 h 5767919"/>
              <a:gd name="connsiteX95" fmla="*/ 5668100 w 7791368"/>
              <a:gd name="connsiteY95" fmla="*/ 4807024 h 5767919"/>
              <a:gd name="connsiteX96" fmla="*/ 5613856 w 7791368"/>
              <a:gd name="connsiteY96" fmla="*/ 4752780 h 5767919"/>
              <a:gd name="connsiteX97" fmla="*/ 5598358 w 7791368"/>
              <a:gd name="connsiteY97" fmla="*/ 4729532 h 5767919"/>
              <a:gd name="connsiteX98" fmla="*/ 5567361 w 7791368"/>
              <a:gd name="connsiteY98" fmla="*/ 4706285 h 5767919"/>
              <a:gd name="connsiteX99" fmla="*/ 5551863 w 7791368"/>
              <a:gd name="connsiteY99" fmla="*/ 4675288 h 5767919"/>
              <a:gd name="connsiteX100" fmla="*/ 5513117 w 7791368"/>
              <a:gd name="connsiteY100" fmla="*/ 4644292 h 5767919"/>
              <a:gd name="connsiteX101" fmla="*/ 5497619 w 7791368"/>
              <a:gd name="connsiteY101" fmla="*/ 4621044 h 5767919"/>
              <a:gd name="connsiteX102" fmla="*/ 5458873 w 7791368"/>
              <a:gd name="connsiteY102" fmla="*/ 4582298 h 5767919"/>
              <a:gd name="connsiteX103" fmla="*/ 5443375 w 7791368"/>
              <a:gd name="connsiteY103" fmla="*/ 4559051 h 5767919"/>
              <a:gd name="connsiteX104" fmla="*/ 5427876 w 7791368"/>
              <a:gd name="connsiteY104" fmla="*/ 4528054 h 5767919"/>
              <a:gd name="connsiteX105" fmla="*/ 5373632 w 7791368"/>
              <a:gd name="connsiteY105" fmla="*/ 4466061 h 5767919"/>
              <a:gd name="connsiteX106" fmla="*/ 5342636 w 7791368"/>
              <a:gd name="connsiteY106" fmla="*/ 4411817 h 5767919"/>
              <a:gd name="connsiteX107" fmla="*/ 5327137 w 7791368"/>
              <a:gd name="connsiteY107" fmla="*/ 4388570 h 5767919"/>
              <a:gd name="connsiteX108" fmla="*/ 5311639 w 7791368"/>
              <a:gd name="connsiteY108" fmla="*/ 4373071 h 5767919"/>
              <a:gd name="connsiteX109" fmla="*/ 5280642 w 7791368"/>
              <a:gd name="connsiteY109" fmla="*/ 4334326 h 5767919"/>
              <a:gd name="connsiteX110" fmla="*/ 5234148 w 7791368"/>
              <a:gd name="connsiteY110" fmla="*/ 4303329 h 5767919"/>
              <a:gd name="connsiteX111" fmla="*/ 5172154 w 7791368"/>
              <a:gd name="connsiteY111" fmla="*/ 4256834 h 5767919"/>
              <a:gd name="connsiteX112" fmla="*/ 5117910 w 7791368"/>
              <a:gd name="connsiteY112" fmla="*/ 4225837 h 5767919"/>
              <a:gd name="connsiteX113" fmla="*/ 5086914 w 7791368"/>
              <a:gd name="connsiteY113" fmla="*/ 4202590 h 5767919"/>
              <a:gd name="connsiteX114" fmla="*/ 5071415 w 7791368"/>
              <a:gd name="connsiteY114" fmla="*/ 4187092 h 5767919"/>
              <a:gd name="connsiteX115" fmla="*/ 5048168 w 7791368"/>
              <a:gd name="connsiteY115" fmla="*/ 4179343 h 5767919"/>
              <a:gd name="connsiteX116" fmla="*/ 5009422 w 7791368"/>
              <a:gd name="connsiteY116" fmla="*/ 4156095 h 5767919"/>
              <a:gd name="connsiteX117" fmla="*/ 4986175 w 7791368"/>
              <a:gd name="connsiteY117" fmla="*/ 4132848 h 5767919"/>
              <a:gd name="connsiteX118" fmla="*/ 4947429 w 7791368"/>
              <a:gd name="connsiteY118" fmla="*/ 4125098 h 5767919"/>
              <a:gd name="connsiteX119" fmla="*/ 4854439 w 7791368"/>
              <a:gd name="connsiteY119" fmla="*/ 4101851 h 5767919"/>
              <a:gd name="connsiteX120" fmla="*/ 4815693 w 7791368"/>
              <a:gd name="connsiteY120" fmla="*/ 4078604 h 5767919"/>
              <a:gd name="connsiteX121" fmla="*/ 4792446 w 7791368"/>
              <a:gd name="connsiteY121" fmla="*/ 4063105 h 5767919"/>
              <a:gd name="connsiteX122" fmla="*/ 4745951 w 7791368"/>
              <a:gd name="connsiteY122" fmla="*/ 4047607 h 5767919"/>
              <a:gd name="connsiteX123" fmla="*/ 4714954 w 7791368"/>
              <a:gd name="connsiteY123" fmla="*/ 4032109 h 5767919"/>
              <a:gd name="connsiteX124" fmla="*/ 4691707 w 7791368"/>
              <a:gd name="connsiteY124" fmla="*/ 4016610 h 5767919"/>
              <a:gd name="connsiteX125" fmla="*/ 4614215 w 7791368"/>
              <a:gd name="connsiteY125" fmla="*/ 3993363 h 5767919"/>
              <a:gd name="connsiteX126" fmla="*/ 4521225 w 7791368"/>
              <a:gd name="connsiteY126" fmla="*/ 3970115 h 5767919"/>
              <a:gd name="connsiteX127" fmla="*/ 4420487 w 7791368"/>
              <a:gd name="connsiteY127" fmla="*/ 3931370 h 5767919"/>
              <a:gd name="connsiteX128" fmla="*/ 4358493 w 7791368"/>
              <a:gd name="connsiteY128" fmla="*/ 3915871 h 5767919"/>
              <a:gd name="connsiteX129" fmla="*/ 4296500 w 7791368"/>
              <a:gd name="connsiteY129" fmla="*/ 3892624 h 5767919"/>
              <a:gd name="connsiteX130" fmla="*/ 4250005 w 7791368"/>
              <a:gd name="connsiteY130" fmla="*/ 3877126 h 5767919"/>
              <a:gd name="connsiteX131" fmla="*/ 4133768 w 7791368"/>
              <a:gd name="connsiteY131" fmla="*/ 3861627 h 5767919"/>
              <a:gd name="connsiteX132" fmla="*/ 4102771 w 7791368"/>
              <a:gd name="connsiteY132" fmla="*/ 3846129 h 5767919"/>
              <a:gd name="connsiteX133" fmla="*/ 4048527 w 7791368"/>
              <a:gd name="connsiteY133" fmla="*/ 3830631 h 5767919"/>
              <a:gd name="connsiteX134" fmla="*/ 3963287 w 7791368"/>
              <a:gd name="connsiteY134" fmla="*/ 3807383 h 5767919"/>
              <a:gd name="connsiteX135" fmla="*/ 3893544 w 7791368"/>
              <a:gd name="connsiteY135" fmla="*/ 3784136 h 5767919"/>
              <a:gd name="connsiteX136" fmla="*/ 3862548 w 7791368"/>
              <a:gd name="connsiteY136" fmla="*/ 3776387 h 5767919"/>
              <a:gd name="connsiteX137" fmla="*/ 3823802 w 7791368"/>
              <a:gd name="connsiteY137" fmla="*/ 3768637 h 5767919"/>
              <a:gd name="connsiteX138" fmla="*/ 3754059 w 7791368"/>
              <a:gd name="connsiteY138" fmla="*/ 3737641 h 5767919"/>
              <a:gd name="connsiteX139" fmla="*/ 3707564 w 7791368"/>
              <a:gd name="connsiteY139" fmla="*/ 3722143 h 5767919"/>
              <a:gd name="connsiteX140" fmla="*/ 3684317 w 7791368"/>
              <a:gd name="connsiteY140" fmla="*/ 3706644 h 5767919"/>
              <a:gd name="connsiteX141" fmla="*/ 3622324 w 7791368"/>
              <a:gd name="connsiteY141" fmla="*/ 3691146 h 5767919"/>
              <a:gd name="connsiteX142" fmla="*/ 3591327 w 7791368"/>
              <a:gd name="connsiteY142" fmla="*/ 3683397 h 5767919"/>
              <a:gd name="connsiteX143" fmla="*/ 3498337 w 7791368"/>
              <a:gd name="connsiteY143" fmla="*/ 3667898 h 5767919"/>
              <a:gd name="connsiteX144" fmla="*/ 3451842 w 7791368"/>
              <a:gd name="connsiteY144" fmla="*/ 3652400 h 5767919"/>
              <a:gd name="connsiteX145" fmla="*/ 3413097 w 7791368"/>
              <a:gd name="connsiteY145" fmla="*/ 3660149 h 5767919"/>
              <a:gd name="connsiteX146" fmla="*/ 3366602 w 7791368"/>
              <a:gd name="connsiteY146" fmla="*/ 3667898 h 5767919"/>
              <a:gd name="connsiteX147" fmla="*/ 3335605 w 7791368"/>
              <a:gd name="connsiteY147" fmla="*/ 3675648 h 5767919"/>
              <a:gd name="connsiteX148" fmla="*/ 3242615 w 7791368"/>
              <a:gd name="connsiteY148" fmla="*/ 3691146 h 5767919"/>
              <a:gd name="connsiteX149" fmla="*/ 3072134 w 7791368"/>
              <a:gd name="connsiteY149" fmla="*/ 3683397 h 5767919"/>
              <a:gd name="connsiteX150" fmla="*/ 3017890 w 7791368"/>
              <a:gd name="connsiteY150" fmla="*/ 3636902 h 5767919"/>
              <a:gd name="connsiteX151" fmla="*/ 2979144 w 7791368"/>
              <a:gd name="connsiteY151" fmla="*/ 3590407 h 5767919"/>
              <a:gd name="connsiteX152" fmla="*/ 2971395 w 7791368"/>
              <a:gd name="connsiteY152" fmla="*/ 3567159 h 5767919"/>
              <a:gd name="connsiteX153" fmla="*/ 2932649 w 7791368"/>
              <a:gd name="connsiteY153" fmla="*/ 3497417 h 5767919"/>
              <a:gd name="connsiteX154" fmla="*/ 2909402 w 7791368"/>
              <a:gd name="connsiteY154" fmla="*/ 3450922 h 5767919"/>
              <a:gd name="connsiteX155" fmla="*/ 2893903 w 7791368"/>
              <a:gd name="connsiteY155" fmla="*/ 3419926 h 5767919"/>
              <a:gd name="connsiteX156" fmla="*/ 2886154 w 7791368"/>
              <a:gd name="connsiteY156" fmla="*/ 3396678 h 5767919"/>
              <a:gd name="connsiteX157" fmla="*/ 2855158 w 7791368"/>
              <a:gd name="connsiteY157" fmla="*/ 3357932 h 5767919"/>
              <a:gd name="connsiteX158" fmla="*/ 2847409 w 7791368"/>
              <a:gd name="connsiteY158" fmla="*/ 3334685 h 5767919"/>
              <a:gd name="connsiteX159" fmla="*/ 2754419 w 7791368"/>
              <a:gd name="connsiteY159" fmla="*/ 3233946 h 5767919"/>
              <a:gd name="connsiteX160" fmla="*/ 2700175 w 7791368"/>
              <a:gd name="connsiteY160" fmla="*/ 3202949 h 5767919"/>
              <a:gd name="connsiteX161" fmla="*/ 2630432 w 7791368"/>
              <a:gd name="connsiteY161" fmla="*/ 3156454 h 5767919"/>
              <a:gd name="connsiteX162" fmla="*/ 2599436 w 7791368"/>
              <a:gd name="connsiteY162" fmla="*/ 3125458 h 5767919"/>
              <a:gd name="connsiteX163" fmla="*/ 2552941 w 7791368"/>
              <a:gd name="connsiteY163" fmla="*/ 3094461 h 5767919"/>
              <a:gd name="connsiteX164" fmla="*/ 2514195 w 7791368"/>
              <a:gd name="connsiteY164" fmla="*/ 3071214 h 5767919"/>
              <a:gd name="connsiteX165" fmla="*/ 2475449 w 7791368"/>
              <a:gd name="connsiteY165" fmla="*/ 3047966 h 5767919"/>
              <a:gd name="connsiteX166" fmla="*/ 2421205 w 7791368"/>
              <a:gd name="connsiteY166" fmla="*/ 3024719 h 5767919"/>
              <a:gd name="connsiteX167" fmla="*/ 2359212 w 7791368"/>
              <a:gd name="connsiteY167" fmla="*/ 2993722 h 5767919"/>
              <a:gd name="connsiteX168" fmla="*/ 2359212 w 7791368"/>
              <a:gd name="connsiteY168" fmla="*/ 2993722 h 5767919"/>
              <a:gd name="connsiteX169" fmla="*/ 2335964 w 7791368"/>
              <a:gd name="connsiteY169" fmla="*/ 2978224 h 5767919"/>
              <a:gd name="connsiteX170" fmla="*/ 2304968 w 7791368"/>
              <a:gd name="connsiteY170" fmla="*/ 2970475 h 5767919"/>
              <a:gd name="connsiteX171" fmla="*/ 2281720 w 7791368"/>
              <a:gd name="connsiteY171" fmla="*/ 2962726 h 5767919"/>
              <a:gd name="connsiteX172" fmla="*/ 2266222 w 7791368"/>
              <a:gd name="connsiteY172" fmla="*/ 2947227 h 5767919"/>
              <a:gd name="connsiteX173" fmla="*/ 2188731 w 7791368"/>
              <a:gd name="connsiteY173" fmla="*/ 2931729 h 5767919"/>
              <a:gd name="connsiteX174" fmla="*/ 2157734 w 7791368"/>
              <a:gd name="connsiteY174" fmla="*/ 2923980 h 5767919"/>
              <a:gd name="connsiteX175" fmla="*/ 2134487 w 7791368"/>
              <a:gd name="connsiteY175" fmla="*/ 2916231 h 5767919"/>
              <a:gd name="connsiteX176" fmla="*/ 2025998 w 7791368"/>
              <a:gd name="connsiteY176" fmla="*/ 2885234 h 5767919"/>
              <a:gd name="connsiteX177" fmla="*/ 2002751 w 7791368"/>
              <a:gd name="connsiteY177" fmla="*/ 2877485 h 5767919"/>
              <a:gd name="connsiteX178" fmla="*/ 1940758 w 7791368"/>
              <a:gd name="connsiteY178" fmla="*/ 2854237 h 5767919"/>
              <a:gd name="connsiteX179" fmla="*/ 1793524 w 7791368"/>
              <a:gd name="connsiteY179" fmla="*/ 2861987 h 5767919"/>
              <a:gd name="connsiteX180" fmla="*/ 1739280 w 7791368"/>
              <a:gd name="connsiteY180" fmla="*/ 2885234 h 5767919"/>
              <a:gd name="connsiteX181" fmla="*/ 1708283 w 7791368"/>
              <a:gd name="connsiteY181" fmla="*/ 2892983 h 5767919"/>
              <a:gd name="connsiteX182" fmla="*/ 1677287 w 7791368"/>
              <a:gd name="connsiteY182" fmla="*/ 2908482 h 5767919"/>
              <a:gd name="connsiteX183" fmla="*/ 1514554 w 7791368"/>
              <a:gd name="connsiteY183" fmla="*/ 2923980 h 5767919"/>
              <a:gd name="connsiteX184" fmla="*/ 1382819 w 7791368"/>
              <a:gd name="connsiteY184" fmla="*/ 2939478 h 5767919"/>
              <a:gd name="connsiteX185" fmla="*/ 1344073 w 7791368"/>
              <a:gd name="connsiteY185" fmla="*/ 2947227 h 5767919"/>
              <a:gd name="connsiteX186" fmla="*/ 1282080 w 7791368"/>
              <a:gd name="connsiteY186" fmla="*/ 2954976 h 5767919"/>
              <a:gd name="connsiteX187" fmla="*/ 1212337 w 7791368"/>
              <a:gd name="connsiteY187" fmla="*/ 2970475 h 5767919"/>
              <a:gd name="connsiteX188" fmla="*/ 1181341 w 7791368"/>
              <a:gd name="connsiteY188" fmla="*/ 2978224 h 5767919"/>
              <a:gd name="connsiteX189" fmla="*/ 1158093 w 7791368"/>
              <a:gd name="connsiteY189" fmla="*/ 2985973 h 5767919"/>
              <a:gd name="connsiteX190" fmla="*/ 1103849 w 7791368"/>
              <a:gd name="connsiteY190" fmla="*/ 2993722 h 5767919"/>
              <a:gd name="connsiteX191" fmla="*/ 1057354 w 7791368"/>
              <a:gd name="connsiteY191" fmla="*/ 3009220 h 5767919"/>
              <a:gd name="connsiteX192" fmla="*/ 871375 w 7791368"/>
              <a:gd name="connsiteY192" fmla="*/ 3032468 h 5767919"/>
              <a:gd name="connsiteX193" fmla="*/ 848127 w 7791368"/>
              <a:gd name="connsiteY193" fmla="*/ 3040217 h 5767919"/>
              <a:gd name="connsiteX194" fmla="*/ 662148 w 7791368"/>
              <a:gd name="connsiteY194" fmla="*/ 3063465 h 5767919"/>
              <a:gd name="connsiteX195" fmla="*/ 623402 w 7791368"/>
              <a:gd name="connsiteY195" fmla="*/ 3071214 h 5767919"/>
              <a:gd name="connsiteX196" fmla="*/ 584656 w 7791368"/>
              <a:gd name="connsiteY196" fmla="*/ 3109959 h 5767919"/>
              <a:gd name="connsiteX197" fmla="*/ 561409 w 7791368"/>
              <a:gd name="connsiteY197" fmla="*/ 3125458 h 5767919"/>
              <a:gd name="connsiteX198" fmla="*/ 522663 w 7791368"/>
              <a:gd name="connsiteY198" fmla="*/ 3156454 h 5767919"/>
              <a:gd name="connsiteX199" fmla="*/ 499415 w 7791368"/>
              <a:gd name="connsiteY199" fmla="*/ 3164204 h 5767919"/>
              <a:gd name="connsiteX200" fmla="*/ 468419 w 7791368"/>
              <a:gd name="connsiteY200" fmla="*/ 3179702 h 5767919"/>
              <a:gd name="connsiteX201" fmla="*/ 445171 w 7791368"/>
              <a:gd name="connsiteY201" fmla="*/ 3187451 h 5767919"/>
              <a:gd name="connsiteX202" fmla="*/ 406425 w 7791368"/>
              <a:gd name="connsiteY202" fmla="*/ 3202949 h 5767919"/>
              <a:gd name="connsiteX203" fmla="*/ 344432 w 7791368"/>
              <a:gd name="connsiteY203" fmla="*/ 3226197 h 5767919"/>
              <a:gd name="connsiteX204" fmla="*/ 290188 w 7791368"/>
              <a:gd name="connsiteY204" fmla="*/ 3257193 h 5767919"/>
              <a:gd name="connsiteX205" fmla="*/ 235944 w 7791368"/>
              <a:gd name="connsiteY205" fmla="*/ 3319187 h 5767919"/>
              <a:gd name="connsiteX206" fmla="*/ 212697 w 7791368"/>
              <a:gd name="connsiteY206" fmla="*/ 3350183 h 5767919"/>
              <a:gd name="connsiteX207" fmla="*/ 197198 w 7791368"/>
              <a:gd name="connsiteY207" fmla="*/ 3381180 h 5767919"/>
              <a:gd name="connsiteX208" fmla="*/ 189449 w 7791368"/>
              <a:gd name="connsiteY208" fmla="*/ 3404427 h 5767919"/>
              <a:gd name="connsiteX209" fmla="*/ 166202 w 7791368"/>
              <a:gd name="connsiteY209" fmla="*/ 3427675 h 5767919"/>
              <a:gd name="connsiteX210" fmla="*/ 142954 w 7791368"/>
              <a:gd name="connsiteY210" fmla="*/ 3466420 h 5767919"/>
              <a:gd name="connsiteX211" fmla="*/ 96459 w 7791368"/>
              <a:gd name="connsiteY211" fmla="*/ 3543912 h 5767919"/>
              <a:gd name="connsiteX212" fmla="*/ 57714 w 7791368"/>
              <a:gd name="connsiteY212" fmla="*/ 3636902 h 5767919"/>
              <a:gd name="connsiteX213" fmla="*/ 34466 w 7791368"/>
              <a:gd name="connsiteY213" fmla="*/ 3722143 h 5767919"/>
              <a:gd name="connsiteX214" fmla="*/ 11219 w 7791368"/>
              <a:gd name="connsiteY214" fmla="*/ 3846129 h 5767919"/>
              <a:gd name="connsiteX215" fmla="*/ 18968 w 7791368"/>
              <a:gd name="connsiteY215" fmla="*/ 4349824 h 5767919"/>
              <a:gd name="connsiteX216" fmla="*/ 49964 w 7791368"/>
              <a:gd name="connsiteY216" fmla="*/ 4442814 h 5767919"/>
              <a:gd name="connsiteX217" fmla="*/ 57714 w 7791368"/>
              <a:gd name="connsiteY217" fmla="*/ 4489309 h 5767919"/>
              <a:gd name="connsiteX218" fmla="*/ 88710 w 7791368"/>
              <a:gd name="connsiteY218" fmla="*/ 4528054 h 5767919"/>
              <a:gd name="connsiteX219" fmla="*/ 150703 w 7791368"/>
              <a:gd name="connsiteY219" fmla="*/ 4605546 h 5767919"/>
              <a:gd name="connsiteX220" fmla="*/ 197198 w 7791368"/>
              <a:gd name="connsiteY220" fmla="*/ 4636543 h 5767919"/>
              <a:gd name="connsiteX221" fmla="*/ 259192 w 7791368"/>
              <a:gd name="connsiteY221" fmla="*/ 4683037 h 5767919"/>
              <a:gd name="connsiteX222" fmla="*/ 282439 w 7791368"/>
              <a:gd name="connsiteY222" fmla="*/ 4698536 h 5767919"/>
              <a:gd name="connsiteX223" fmla="*/ 305687 w 7791368"/>
              <a:gd name="connsiteY223" fmla="*/ 4706285 h 5767919"/>
              <a:gd name="connsiteX224" fmla="*/ 344432 w 7791368"/>
              <a:gd name="connsiteY224" fmla="*/ 4737282 h 5767919"/>
              <a:gd name="connsiteX225" fmla="*/ 375429 w 7791368"/>
              <a:gd name="connsiteY225" fmla="*/ 4752780 h 5767919"/>
              <a:gd name="connsiteX226" fmla="*/ 290189 w 7791368"/>
              <a:gd name="connsiteY226" fmla="*/ 5310718 h 5767919"/>
              <a:gd name="connsiteX227" fmla="*/ 631150 w 7791368"/>
              <a:gd name="connsiteY227" fmla="*/ 5403708 h 5767919"/>
              <a:gd name="connsiteX228" fmla="*/ 925619 w 7791368"/>
              <a:gd name="connsiteY228" fmla="*/ 5364964 h 5767919"/>
              <a:gd name="connsiteX229" fmla="*/ 995361 w 7791368"/>
              <a:gd name="connsiteY229" fmla="*/ 5302969 h 5767919"/>
              <a:gd name="connsiteX230" fmla="*/ 1065103 w 7791368"/>
              <a:gd name="connsiteY230" fmla="*/ 5264224 h 5767919"/>
              <a:gd name="connsiteX231" fmla="*/ 1142594 w 7791368"/>
              <a:gd name="connsiteY231" fmla="*/ 5310719 h 5767919"/>
              <a:gd name="connsiteX232" fmla="*/ 1204589 w 7791368"/>
              <a:gd name="connsiteY232" fmla="*/ 5419206 h 5767919"/>
              <a:gd name="connsiteX233" fmla="*/ 1196839 w 7791368"/>
              <a:gd name="connsiteY233" fmla="*/ 5302970 h 5767919"/>
              <a:gd name="connsiteX234" fmla="*/ 925619 w 7791368"/>
              <a:gd name="connsiteY234" fmla="*/ 5039498 h 5767919"/>
              <a:gd name="connsiteX235" fmla="*/ 995361 w 7791368"/>
              <a:gd name="connsiteY235" fmla="*/ 5085993 h 5767919"/>
              <a:gd name="connsiteX236" fmla="*/ 1049605 w 7791368"/>
              <a:gd name="connsiteY236" fmla="*/ 5147987 h 5767919"/>
              <a:gd name="connsiteX237" fmla="*/ 1072853 w 7791368"/>
              <a:gd name="connsiteY237" fmla="*/ 5171234 h 5767919"/>
              <a:gd name="connsiteX238" fmla="*/ 1096100 w 7791368"/>
              <a:gd name="connsiteY238" fmla="*/ 5202231 h 5767919"/>
              <a:gd name="connsiteX239" fmla="*/ 1119348 w 7791368"/>
              <a:gd name="connsiteY239" fmla="*/ 5217729 h 5767919"/>
              <a:gd name="connsiteX240" fmla="*/ 1142595 w 7791368"/>
              <a:gd name="connsiteY240" fmla="*/ 5240976 h 5767919"/>
              <a:gd name="connsiteX241" fmla="*/ 1181341 w 7791368"/>
              <a:gd name="connsiteY241" fmla="*/ 5295220 h 5767919"/>
              <a:gd name="connsiteX242" fmla="*/ 1196839 w 7791368"/>
              <a:gd name="connsiteY242" fmla="*/ 5326217 h 5767919"/>
              <a:gd name="connsiteX243" fmla="*/ 1212337 w 7791368"/>
              <a:gd name="connsiteY243" fmla="*/ 5450204 h 5767919"/>
              <a:gd name="connsiteX244" fmla="*/ 1220087 w 7791368"/>
              <a:gd name="connsiteY244" fmla="*/ 5473451 h 5767919"/>
              <a:gd name="connsiteX245" fmla="*/ 1227836 w 7791368"/>
              <a:gd name="connsiteY245" fmla="*/ 5512197 h 5767919"/>
              <a:gd name="connsiteX246" fmla="*/ 1289829 w 7791368"/>
              <a:gd name="connsiteY246" fmla="*/ 5597437 h 5767919"/>
              <a:gd name="connsiteX247" fmla="*/ 1313076 w 7791368"/>
              <a:gd name="connsiteY247" fmla="*/ 5612936 h 5767919"/>
              <a:gd name="connsiteX248" fmla="*/ 1375070 w 7791368"/>
              <a:gd name="connsiteY248" fmla="*/ 5667180 h 5767919"/>
              <a:gd name="connsiteX249" fmla="*/ 1398317 w 7791368"/>
              <a:gd name="connsiteY249" fmla="*/ 5674929 h 5767919"/>
              <a:gd name="connsiteX250" fmla="*/ 1421564 w 7791368"/>
              <a:gd name="connsiteY250" fmla="*/ 5690427 h 5767919"/>
              <a:gd name="connsiteX251" fmla="*/ 1491307 w 7791368"/>
              <a:gd name="connsiteY251" fmla="*/ 5713675 h 5767919"/>
              <a:gd name="connsiteX252" fmla="*/ 1646290 w 7791368"/>
              <a:gd name="connsiteY252" fmla="*/ 5744671 h 5767919"/>
              <a:gd name="connsiteX253" fmla="*/ 1739280 w 7791368"/>
              <a:gd name="connsiteY253" fmla="*/ 5752420 h 5767919"/>
              <a:gd name="connsiteX254" fmla="*/ 1832270 w 7791368"/>
              <a:gd name="connsiteY254" fmla="*/ 5767919 h 5767919"/>
              <a:gd name="connsiteX255" fmla="*/ 2428954 w 7791368"/>
              <a:gd name="connsiteY255" fmla="*/ 5752420 h 5767919"/>
              <a:gd name="connsiteX256" fmla="*/ 2483198 w 7791368"/>
              <a:gd name="connsiteY256" fmla="*/ 5744671 h 5767919"/>
              <a:gd name="connsiteX257" fmla="*/ 2622683 w 7791368"/>
              <a:gd name="connsiteY257" fmla="*/ 5721424 h 5767919"/>
              <a:gd name="connsiteX258" fmla="*/ 2746670 w 7791368"/>
              <a:gd name="connsiteY258" fmla="*/ 5705926 h 5767919"/>
              <a:gd name="connsiteX259" fmla="*/ 2816412 w 7791368"/>
              <a:gd name="connsiteY259" fmla="*/ 5682678 h 5767919"/>
              <a:gd name="connsiteX260" fmla="*/ 3017890 w 7791368"/>
              <a:gd name="connsiteY260" fmla="*/ 5651682 h 5767919"/>
              <a:gd name="connsiteX261" fmla="*/ 3079883 w 7791368"/>
              <a:gd name="connsiteY261" fmla="*/ 5643932 h 5767919"/>
              <a:gd name="connsiteX262" fmla="*/ 3203870 w 7791368"/>
              <a:gd name="connsiteY262" fmla="*/ 5636183 h 5767919"/>
              <a:gd name="connsiteX263" fmla="*/ 3312358 w 7791368"/>
              <a:gd name="connsiteY263" fmla="*/ 5628434 h 5767919"/>
              <a:gd name="connsiteX264" fmla="*/ 3459592 w 7791368"/>
              <a:gd name="connsiteY264" fmla="*/ 5620685 h 5767919"/>
              <a:gd name="connsiteX265" fmla="*/ 3630073 w 7791368"/>
              <a:gd name="connsiteY265" fmla="*/ 5605187 h 5767919"/>
              <a:gd name="connsiteX266" fmla="*/ 4474731 w 7791368"/>
              <a:gd name="connsiteY266" fmla="*/ 5589688 h 5767919"/>
              <a:gd name="connsiteX267" fmla="*/ 5210900 w 7791368"/>
              <a:gd name="connsiteY267" fmla="*/ 5566441 h 5767919"/>
              <a:gd name="connsiteX268" fmla="*/ 5342636 w 7791368"/>
              <a:gd name="connsiteY268" fmla="*/ 5574190 h 5767919"/>
              <a:gd name="connsiteX269" fmla="*/ 5381381 w 7791368"/>
              <a:gd name="connsiteY269" fmla="*/ 5581939 h 5767919"/>
              <a:gd name="connsiteX270" fmla="*/ 5660351 w 7791368"/>
              <a:gd name="connsiteY270" fmla="*/ 5589688 h 5767919"/>
              <a:gd name="connsiteX271" fmla="*/ 5706846 w 7791368"/>
              <a:gd name="connsiteY271" fmla="*/ 5597437 h 5767919"/>
              <a:gd name="connsiteX272" fmla="*/ 5784337 w 7791368"/>
              <a:gd name="connsiteY272" fmla="*/ 5605187 h 5767919"/>
              <a:gd name="connsiteX273" fmla="*/ 5807585 w 7791368"/>
              <a:gd name="connsiteY273" fmla="*/ 5612936 h 5767919"/>
              <a:gd name="connsiteX274" fmla="*/ 5877327 w 7791368"/>
              <a:gd name="connsiteY274" fmla="*/ 5620685 h 5767919"/>
              <a:gd name="connsiteX275" fmla="*/ 5947070 w 7791368"/>
              <a:gd name="connsiteY275" fmla="*/ 5643932 h 5767919"/>
              <a:gd name="connsiteX276" fmla="*/ 5993564 w 7791368"/>
              <a:gd name="connsiteY276" fmla="*/ 5651682 h 5767919"/>
              <a:gd name="connsiteX277" fmla="*/ 6024561 w 7791368"/>
              <a:gd name="connsiteY277" fmla="*/ 5659431 h 5767919"/>
              <a:gd name="connsiteX278" fmla="*/ 6125300 w 7791368"/>
              <a:gd name="connsiteY278" fmla="*/ 5674929 h 5767919"/>
              <a:gd name="connsiteX279" fmla="*/ 6210541 w 7791368"/>
              <a:gd name="connsiteY279" fmla="*/ 5690427 h 5767919"/>
              <a:gd name="connsiteX280" fmla="*/ 6241537 w 7791368"/>
              <a:gd name="connsiteY280" fmla="*/ 5698176 h 5767919"/>
              <a:gd name="connsiteX281" fmla="*/ 6497259 w 7791368"/>
              <a:gd name="connsiteY281" fmla="*/ 5690427 h 5767919"/>
              <a:gd name="connsiteX282" fmla="*/ 6628995 w 7791368"/>
              <a:gd name="connsiteY282" fmla="*/ 5674929 h 5767919"/>
              <a:gd name="connsiteX283" fmla="*/ 6714236 w 7791368"/>
              <a:gd name="connsiteY283" fmla="*/ 5667180 h 5767919"/>
              <a:gd name="connsiteX284" fmla="*/ 6737483 w 7791368"/>
              <a:gd name="connsiteY284" fmla="*/ 5659431 h 5767919"/>
              <a:gd name="connsiteX285" fmla="*/ 6861470 w 7791368"/>
              <a:gd name="connsiteY285" fmla="*/ 5636183 h 5767919"/>
              <a:gd name="connsiteX286" fmla="*/ 6892466 w 7791368"/>
              <a:gd name="connsiteY286" fmla="*/ 5620685 h 5767919"/>
              <a:gd name="connsiteX287" fmla="*/ 6946710 w 7791368"/>
              <a:gd name="connsiteY287" fmla="*/ 5589688 h 5767919"/>
              <a:gd name="connsiteX288" fmla="*/ 6969958 w 7791368"/>
              <a:gd name="connsiteY288" fmla="*/ 5581939 h 5767919"/>
              <a:gd name="connsiteX289" fmla="*/ 7047449 w 7791368"/>
              <a:gd name="connsiteY289" fmla="*/ 5543193 h 5767919"/>
              <a:gd name="connsiteX290" fmla="*/ 7078446 w 7791368"/>
              <a:gd name="connsiteY290" fmla="*/ 5527695 h 5767919"/>
              <a:gd name="connsiteX291" fmla="*/ 7101693 w 7791368"/>
              <a:gd name="connsiteY291" fmla="*/ 5512197 h 5767919"/>
              <a:gd name="connsiteX292" fmla="*/ 7132690 w 7791368"/>
              <a:gd name="connsiteY292" fmla="*/ 5488949 h 5767919"/>
              <a:gd name="connsiteX293" fmla="*/ 7217931 w 7791368"/>
              <a:gd name="connsiteY293" fmla="*/ 5434705 h 5767919"/>
              <a:gd name="connsiteX294" fmla="*/ 7248927 w 7791368"/>
              <a:gd name="connsiteY294" fmla="*/ 5419207 h 5767919"/>
              <a:gd name="connsiteX295" fmla="*/ 7349666 w 7791368"/>
              <a:gd name="connsiteY295" fmla="*/ 5326217 h 5767919"/>
              <a:gd name="connsiteX296" fmla="*/ 7388412 w 7791368"/>
              <a:gd name="connsiteY296" fmla="*/ 5302970 h 5767919"/>
              <a:gd name="connsiteX297" fmla="*/ 7489151 w 7791368"/>
              <a:gd name="connsiteY297" fmla="*/ 5225478 h 5767919"/>
              <a:gd name="connsiteX298" fmla="*/ 7527897 w 7791368"/>
              <a:gd name="connsiteY298" fmla="*/ 5194482 h 5767919"/>
              <a:gd name="connsiteX299" fmla="*/ 7558893 w 7791368"/>
              <a:gd name="connsiteY299" fmla="*/ 5085993 h 5767919"/>
              <a:gd name="connsiteX300" fmla="*/ 7574392 w 7791368"/>
              <a:gd name="connsiteY300" fmla="*/ 4954258 h 5767919"/>
              <a:gd name="connsiteX301" fmla="*/ 7597639 w 7791368"/>
              <a:gd name="connsiteY301" fmla="*/ 4814773 h 5767919"/>
              <a:gd name="connsiteX302" fmla="*/ 7605388 w 7791368"/>
              <a:gd name="connsiteY302" fmla="*/ 4783776 h 5767919"/>
              <a:gd name="connsiteX303" fmla="*/ 7613137 w 7791368"/>
              <a:gd name="connsiteY303" fmla="*/ 4745031 h 5767919"/>
              <a:gd name="connsiteX304" fmla="*/ 7628636 w 7791368"/>
              <a:gd name="connsiteY304" fmla="*/ 4628793 h 5767919"/>
              <a:gd name="connsiteX305" fmla="*/ 7636385 w 7791368"/>
              <a:gd name="connsiteY305" fmla="*/ 4590048 h 5767919"/>
              <a:gd name="connsiteX306" fmla="*/ 7659632 w 7791368"/>
              <a:gd name="connsiteY306" fmla="*/ 4489309 h 5767919"/>
              <a:gd name="connsiteX307" fmla="*/ 7675131 w 7791368"/>
              <a:gd name="connsiteY307" fmla="*/ 4357573 h 5767919"/>
              <a:gd name="connsiteX308" fmla="*/ 7713876 w 7791368"/>
              <a:gd name="connsiteY308" fmla="*/ 4055356 h 5767919"/>
              <a:gd name="connsiteX309" fmla="*/ 7721625 w 7791368"/>
              <a:gd name="connsiteY309" fmla="*/ 3815132 h 5767919"/>
              <a:gd name="connsiteX310" fmla="*/ 7729375 w 7791368"/>
              <a:gd name="connsiteY310" fmla="*/ 3753139 h 5767919"/>
              <a:gd name="connsiteX311" fmla="*/ 7744873 w 7791368"/>
              <a:gd name="connsiteY311" fmla="*/ 3598156 h 5767919"/>
              <a:gd name="connsiteX312" fmla="*/ 7752622 w 7791368"/>
              <a:gd name="connsiteY312" fmla="*/ 3319187 h 5767919"/>
              <a:gd name="connsiteX313" fmla="*/ 7775870 w 7791368"/>
              <a:gd name="connsiteY313" fmla="*/ 3140956 h 5767919"/>
              <a:gd name="connsiteX314" fmla="*/ 7783619 w 7791368"/>
              <a:gd name="connsiteY314" fmla="*/ 2939478 h 5767919"/>
              <a:gd name="connsiteX315" fmla="*/ 7791368 w 7791368"/>
              <a:gd name="connsiteY315" fmla="*/ 2830990 h 5767919"/>
              <a:gd name="connsiteX316" fmla="*/ 7783619 w 7791368"/>
              <a:gd name="connsiteY316" fmla="*/ 2319546 h 5767919"/>
              <a:gd name="connsiteX317" fmla="*/ 7752622 w 7791368"/>
              <a:gd name="connsiteY317" fmla="*/ 2172312 h 5767919"/>
              <a:gd name="connsiteX318" fmla="*/ 7744873 w 7791368"/>
              <a:gd name="connsiteY318" fmla="*/ 2063824 h 5767919"/>
              <a:gd name="connsiteX319" fmla="*/ 7659632 w 7791368"/>
              <a:gd name="connsiteY319" fmla="*/ 1769356 h 5767919"/>
              <a:gd name="connsiteX320" fmla="*/ 7644134 w 7791368"/>
              <a:gd name="connsiteY320" fmla="*/ 1699614 h 5767919"/>
              <a:gd name="connsiteX321" fmla="*/ 7620887 w 7791368"/>
              <a:gd name="connsiteY321" fmla="*/ 1645370 h 5767919"/>
              <a:gd name="connsiteX322" fmla="*/ 7566642 w 7791368"/>
              <a:gd name="connsiteY322" fmla="*/ 1451641 h 5767919"/>
              <a:gd name="connsiteX323" fmla="*/ 7543395 w 7791368"/>
              <a:gd name="connsiteY323" fmla="*/ 1405146 h 5767919"/>
              <a:gd name="connsiteX324" fmla="*/ 7512398 w 7791368"/>
              <a:gd name="connsiteY324" fmla="*/ 1304407 h 5767919"/>
              <a:gd name="connsiteX325" fmla="*/ 7458154 w 7791368"/>
              <a:gd name="connsiteY325" fmla="*/ 1172671 h 5767919"/>
              <a:gd name="connsiteX326" fmla="*/ 7419409 w 7791368"/>
              <a:gd name="connsiteY326" fmla="*/ 1071932 h 5767919"/>
              <a:gd name="connsiteX327" fmla="*/ 7372914 w 7791368"/>
              <a:gd name="connsiteY327" fmla="*/ 878204 h 5767919"/>
              <a:gd name="connsiteX328" fmla="*/ 7365164 w 7791368"/>
              <a:gd name="connsiteY328" fmla="*/ 831709 h 5767919"/>
              <a:gd name="connsiteX329" fmla="*/ 7334168 w 7791368"/>
              <a:gd name="connsiteY329" fmla="*/ 754217 h 5767919"/>
              <a:gd name="connsiteX330" fmla="*/ 7303171 w 7791368"/>
              <a:gd name="connsiteY330" fmla="*/ 630231 h 5767919"/>
              <a:gd name="connsiteX331" fmla="*/ 7279924 w 7791368"/>
              <a:gd name="connsiteY331" fmla="*/ 560488 h 5767919"/>
              <a:gd name="connsiteX332" fmla="*/ 7256676 w 7791368"/>
              <a:gd name="connsiteY332" fmla="*/ 506244 h 5767919"/>
              <a:gd name="connsiteX333" fmla="*/ 7248927 w 7791368"/>
              <a:gd name="connsiteY333" fmla="*/ 475248 h 5767919"/>
              <a:gd name="connsiteX334" fmla="*/ 7217931 w 7791368"/>
              <a:gd name="connsiteY334" fmla="*/ 421004 h 5767919"/>
              <a:gd name="connsiteX335" fmla="*/ 7210181 w 7791368"/>
              <a:gd name="connsiteY335" fmla="*/ 397756 h 5767919"/>
              <a:gd name="connsiteX336" fmla="*/ 7132690 w 7791368"/>
              <a:gd name="connsiteY336" fmla="*/ 266020 h 5767919"/>
              <a:gd name="connsiteX337" fmla="*/ 7109442 w 7791368"/>
              <a:gd name="connsiteY337" fmla="*/ 250522 h 5767919"/>
              <a:gd name="connsiteX338" fmla="*/ 7055198 w 7791368"/>
              <a:gd name="connsiteY338" fmla="*/ 204027 h 5767919"/>
              <a:gd name="connsiteX339" fmla="*/ 6985456 w 7791368"/>
              <a:gd name="connsiteY339" fmla="*/ 173031 h 5767919"/>
              <a:gd name="connsiteX340" fmla="*/ 6962209 w 7791368"/>
              <a:gd name="connsiteY340" fmla="*/ 165282 h 5767919"/>
              <a:gd name="connsiteX341" fmla="*/ 6884717 w 7791368"/>
              <a:gd name="connsiteY341" fmla="*/ 157532 h 5767919"/>
              <a:gd name="connsiteX342" fmla="*/ 6768480 w 7791368"/>
              <a:gd name="connsiteY342" fmla="*/ 142034 h 5767919"/>
              <a:gd name="connsiteX343" fmla="*/ 6745232 w 7791368"/>
              <a:gd name="connsiteY343" fmla="*/ 134285 h 5767919"/>
              <a:gd name="connsiteX344" fmla="*/ 6706487 w 7791368"/>
              <a:gd name="connsiteY344" fmla="*/ 126536 h 5767919"/>
              <a:gd name="connsiteX345" fmla="*/ 6582500 w 7791368"/>
              <a:gd name="connsiteY345" fmla="*/ 111037 h 5767919"/>
              <a:gd name="connsiteX346" fmla="*/ 6474012 w 7791368"/>
              <a:gd name="connsiteY346" fmla="*/ 80041 h 5767919"/>
              <a:gd name="connsiteX347" fmla="*/ 6257036 w 7791368"/>
              <a:gd name="connsiteY347" fmla="*/ 64543 h 5767919"/>
              <a:gd name="connsiteX348" fmla="*/ 6148548 w 7791368"/>
              <a:gd name="connsiteY348" fmla="*/ 49044 h 5767919"/>
              <a:gd name="connsiteX349" fmla="*/ 6001314 w 7791368"/>
              <a:gd name="connsiteY349" fmla="*/ 56793 h 5767919"/>
              <a:gd name="connsiteX350" fmla="*/ 5931571 w 7791368"/>
              <a:gd name="connsiteY350" fmla="*/ 87790 h 5767919"/>
              <a:gd name="connsiteX351" fmla="*/ 6832249 w 7791368"/>
              <a:gd name="connsiteY351" fmla="*/ 1160563 h 5767919"/>
              <a:gd name="connsiteX352" fmla="*/ 6688728 w 7791368"/>
              <a:gd name="connsiteY352" fmla="*/ 1054012 h 5767919"/>
              <a:gd name="connsiteX353" fmla="*/ 6661283 w 7791368"/>
              <a:gd name="connsiteY353" fmla="*/ 1162985 h 5767919"/>
              <a:gd name="connsiteX354" fmla="*/ 6620762 w 7791368"/>
              <a:gd name="connsiteY354" fmla="*/ 1104059 h 5767919"/>
              <a:gd name="connsiteX355" fmla="*/ 6414117 w 7791368"/>
              <a:gd name="connsiteY355" fmla="*/ 1443407 h 5767919"/>
              <a:gd name="connsiteX356" fmla="*/ 6040221 w 7791368"/>
              <a:gd name="connsiteY356" fmla="*/ 1068381 h 5767919"/>
              <a:gd name="connsiteX357" fmla="*/ 6266884 w 7791368"/>
              <a:gd name="connsiteY357" fmla="*/ 1302954 h 5767919"/>
              <a:gd name="connsiteX358" fmla="*/ 6115614 w 7791368"/>
              <a:gd name="connsiteY358" fmla="*/ 1324426 h 5767919"/>
              <a:gd name="connsiteX359" fmla="*/ 6023270 w 7791368"/>
              <a:gd name="connsiteY359" fmla="*/ 1243544 h 5767919"/>
              <a:gd name="connsiteX360" fmla="*/ 5781593 w 7791368"/>
              <a:gd name="connsiteY360" fmla="*/ 1123916 h 5767919"/>
              <a:gd name="connsiteX0" fmla="*/ 5781593 w 7791368"/>
              <a:gd name="connsiteY0" fmla="*/ 1074872 h 5718875"/>
              <a:gd name="connsiteX1" fmla="*/ 5941742 w 7791368"/>
              <a:gd name="connsiteY1" fmla="*/ 807042 h 5718875"/>
              <a:gd name="connsiteX2" fmla="*/ 6042965 w 7791368"/>
              <a:gd name="connsiteY2" fmla="*/ 1051786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1142594 w 7791368"/>
              <a:gd name="connsiteY231" fmla="*/ 5261675 h 5718875"/>
              <a:gd name="connsiteX232" fmla="*/ 1204589 w 7791368"/>
              <a:gd name="connsiteY232" fmla="*/ 5370162 h 5718875"/>
              <a:gd name="connsiteX233" fmla="*/ 1196839 w 7791368"/>
              <a:gd name="connsiteY233" fmla="*/ 5253926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7122196 w 7791368"/>
              <a:gd name="connsiteY350" fmla="*/ 1305571 h 5718875"/>
              <a:gd name="connsiteX351" fmla="*/ 6832249 w 7791368"/>
              <a:gd name="connsiteY351" fmla="*/ 1111519 h 5718875"/>
              <a:gd name="connsiteX352" fmla="*/ 6688728 w 7791368"/>
              <a:gd name="connsiteY352" fmla="*/ 1004968 h 5718875"/>
              <a:gd name="connsiteX353" fmla="*/ 6661283 w 7791368"/>
              <a:gd name="connsiteY353" fmla="*/ 1113941 h 5718875"/>
              <a:gd name="connsiteX354" fmla="*/ 6620762 w 7791368"/>
              <a:gd name="connsiteY354" fmla="*/ 1055015 h 5718875"/>
              <a:gd name="connsiteX355" fmla="*/ 6414117 w 7791368"/>
              <a:gd name="connsiteY355" fmla="*/ 1394363 h 5718875"/>
              <a:gd name="connsiteX356" fmla="*/ 6040221 w 7791368"/>
              <a:gd name="connsiteY356" fmla="*/ 1019337 h 5718875"/>
              <a:gd name="connsiteX357" fmla="*/ 6266884 w 7791368"/>
              <a:gd name="connsiteY357" fmla="*/ 1253910 h 5718875"/>
              <a:gd name="connsiteX358" fmla="*/ 6115614 w 7791368"/>
              <a:gd name="connsiteY358" fmla="*/ 1275382 h 5718875"/>
              <a:gd name="connsiteX359" fmla="*/ 6023270 w 7791368"/>
              <a:gd name="connsiteY359" fmla="*/ 1194500 h 5718875"/>
              <a:gd name="connsiteX360" fmla="*/ 5781593 w 7791368"/>
              <a:gd name="connsiteY360" fmla="*/ 1074872 h 5718875"/>
              <a:gd name="connsiteX0" fmla="*/ 5781593 w 7791368"/>
              <a:gd name="connsiteY0" fmla="*/ 1074872 h 5718875"/>
              <a:gd name="connsiteX1" fmla="*/ 5941742 w 7791368"/>
              <a:gd name="connsiteY1" fmla="*/ 807042 h 5718875"/>
              <a:gd name="connsiteX2" fmla="*/ 6042965 w 7791368"/>
              <a:gd name="connsiteY2" fmla="*/ 1051786 h 5718875"/>
              <a:gd name="connsiteX3" fmla="*/ 5544114 w 7791368"/>
              <a:gd name="connsiteY3" fmla="*/ 449451 h 5718875"/>
              <a:gd name="connsiteX4" fmla="*/ 5551863 w 7791368"/>
              <a:gd name="connsiteY4" fmla="*/ 480448 h 5718875"/>
              <a:gd name="connsiteX5" fmla="*/ 5559612 w 7791368"/>
              <a:gd name="connsiteY5" fmla="*/ 519193 h 5718875"/>
              <a:gd name="connsiteX6" fmla="*/ 5567361 w 7791368"/>
              <a:gd name="connsiteY6" fmla="*/ 542441 h 5718875"/>
              <a:gd name="connsiteX7" fmla="*/ 5575110 w 7791368"/>
              <a:gd name="connsiteY7" fmla="*/ 588936 h 5718875"/>
              <a:gd name="connsiteX8" fmla="*/ 5582859 w 7791368"/>
              <a:gd name="connsiteY8" fmla="*/ 612183 h 5718875"/>
              <a:gd name="connsiteX9" fmla="*/ 5590609 w 7791368"/>
              <a:gd name="connsiteY9" fmla="*/ 643180 h 5718875"/>
              <a:gd name="connsiteX10" fmla="*/ 5606107 w 7791368"/>
              <a:gd name="connsiteY10" fmla="*/ 798163 h 5718875"/>
              <a:gd name="connsiteX11" fmla="*/ 5621605 w 7791368"/>
              <a:gd name="connsiteY11" fmla="*/ 968644 h 5718875"/>
              <a:gd name="connsiteX12" fmla="*/ 5637103 w 7791368"/>
              <a:gd name="connsiteY12" fmla="*/ 1077132 h 5718875"/>
              <a:gd name="connsiteX13" fmla="*/ 5652602 w 7791368"/>
              <a:gd name="connsiteY13" fmla="*/ 1139126 h 5718875"/>
              <a:gd name="connsiteX14" fmla="*/ 5660351 w 7791368"/>
              <a:gd name="connsiteY14" fmla="*/ 1170122 h 5718875"/>
              <a:gd name="connsiteX15" fmla="*/ 5691348 w 7791368"/>
              <a:gd name="connsiteY15" fmla="*/ 1247614 h 5718875"/>
              <a:gd name="connsiteX16" fmla="*/ 5714595 w 7791368"/>
              <a:gd name="connsiteY16" fmla="*/ 1317356 h 5718875"/>
              <a:gd name="connsiteX17" fmla="*/ 5745592 w 7791368"/>
              <a:gd name="connsiteY17" fmla="*/ 1402597 h 5718875"/>
              <a:gd name="connsiteX18" fmla="*/ 5776588 w 7791368"/>
              <a:gd name="connsiteY18" fmla="*/ 1472339 h 5718875"/>
              <a:gd name="connsiteX19" fmla="*/ 5792087 w 7791368"/>
              <a:gd name="connsiteY19" fmla="*/ 1518834 h 5718875"/>
              <a:gd name="connsiteX20" fmla="*/ 5807585 w 7791368"/>
              <a:gd name="connsiteY20" fmla="*/ 1542082 h 5718875"/>
              <a:gd name="connsiteX21" fmla="*/ 5830832 w 7791368"/>
              <a:gd name="connsiteY21" fmla="*/ 1596326 h 5718875"/>
              <a:gd name="connsiteX22" fmla="*/ 5846331 w 7791368"/>
              <a:gd name="connsiteY22" fmla="*/ 1611824 h 5718875"/>
              <a:gd name="connsiteX23" fmla="*/ 5877327 w 7791368"/>
              <a:gd name="connsiteY23" fmla="*/ 1673817 h 5718875"/>
              <a:gd name="connsiteX24" fmla="*/ 5885076 w 7791368"/>
              <a:gd name="connsiteY24" fmla="*/ 1697065 h 5718875"/>
              <a:gd name="connsiteX25" fmla="*/ 5923822 w 7791368"/>
              <a:gd name="connsiteY25" fmla="*/ 1759058 h 5718875"/>
              <a:gd name="connsiteX26" fmla="*/ 5939320 w 7791368"/>
              <a:gd name="connsiteY26" fmla="*/ 1782305 h 5718875"/>
              <a:gd name="connsiteX27" fmla="*/ 5962568 w 7791368"/>
              <a:gd name="connsiteY27" fmla="*/ 1836549 h 5718875"/>
              <a:gd name="connsiteX28" fmla="*/ 5978066 w 7791368"/>
              <a:gd name="connsiteY28" fmla="*/ 1852048 h 5718875"/>
              <a:gd name="connsiteX29" fmla="*/ 6009063 w 7791368"/>
              <a:gd name="connsiteY29" fmla="*/ 1898543 h 5718875"/>
              <a:gd name="connsiteX30" fmla="*/ 6040059 w 7791368"/>
              <a:gd name="connsiteY30" fmla="*/ 1968285 h 5718875"/>
              <a:gd name="connsiteX31" fmla="*/ 6047809 w 7791368"/>
              <a:gd name="connsiteY31" fmla="*/ 1999282 h 5718875"/>
              <a:gd name="connsiteX32" fmla="*/ 6109802 w 7791368"/>
              <a:gd name="connsiteY32" fmla="*/ 2076773 h 5718875"/>
              <a:gd name="connsiteX33" fmla="*/ 6179544 w 7791368"/>
              <a:gd name="connsiteY33" fmla="*/ 2131017 h 5718875"/>
              <a:gd name="connsiteX34" fmla="*/ 6202792 w 7791368"/>
              <a:gd name="connsiteY34" fmla="*/ 2146515 h 5718875"/>
              <a:gd name="connsiteX35" fmla="*/ 6249287 w 7791368"/>
              <a:gd name="connsiteY35" fmla="*/ 2162014 h 5718875"/>
              <a:gd name="connsiteX36" fmla="*/ 6303531 w 7791368"/>
              <a:gd name="connsiteY36" fmla="*/ 2177512 h 5718875"/>
              <a:gd name="connsiteX37" fmla="*/ 6497259 w 7791368"/>
              <a:gd name="connsiteY37" fmla="*/ 2193010 h 5718875"/>
              <a:gd name="connsiteX38" fmla="*/ 6520507 w 7791368"/>
              <a:gd name="connsiteY38" fmla="*/ 2208509 h 5718875"/>
              <a:gd name="connsiteX39" fmla="*/ 6543754 w 7791368"/>
              <a:gd name="connsiteY39" fmla="*/ 2216258 h 5718875"/>
              <a:gd name="connsiteX40" fmla="*/ 6559253 w 7791368"/>
              <a:gd name="connsiteY40" fmla="*/ 2231756 h 5718875"/>
              <a:gd name="connsiteX41" fmla="*/ 6590249 w 7791368"/>
              <a:gd name="connsiteY41" fmla="*/ 2286000 h 5718875"/>
              <a:gd name="connsiteX42" fmla="*/ 6597998 w 7791368"/>
              <a:gd name="connsiteY42" fmla="*/ 2324746 h 5718875"/>
              <a:gd name="connsiteX43" fmla="*/ 6605748 w 7791368"/>
              <a:gd name="connsiteY43" fmla="*/ 2355743 h 5718875"/>
              <a:gd name="connsiteX44" fmla="*/ 6613497 w 7791368"/>
              <a:gd name="connsiteY44" fmla="*/ 2479729 h 5718875"/>
              <a:gd name="connsiteX45" fmla="*/ 6628995 w 7791368"/>
              <a:gd name="connsiteY45" fmla="*/ 2549471 h 5718875"/>
              <a:gd name="connsiteX46" fmla="*/ 6636744 w 7791368"/>
              <a:gd name="connsiteY46" fmla="*/ 2603715 h 5718875"/>
              <a:gd name="connsiteX47" fmla="*/ 6659992 w 7791368"/>
              <a:gd name="connsiteY47" fmla="*/ 2727702 h 5718875"/>
              <a:gd name="connsiteX48" fmla="*/ 6667741 w 7791368"/>
              <a:gd name="connsiteY48" fmla="*/ 2921431 h 5718875"/>
              <a:gd name="connsiteX49" fmla="*/ 6675490 w 7791368"/>
              <a:gd name="connsiteY49" fmla="*/ 2952427 h 5718875"/>
              <a:gd name="connsiteX50" fmla="*/ 6690988 w 7791368"/>
              <a:gd name="connsiteY50" fmla="*/ 3053166 h 5718875"/>
              <a:gd name="connsiteX51" fmla="*/ 6706487 w 7791368"/>
              <a:gd name="connsiteY51" fmla="*/ 3122909 h 5718875"/>
              <a:gd name="connsiteX52" fmla="*/ 6714236 w 7791368"/>
              <a:gd name="connsiteY52" fmla="*/ 3177153 h 5718875"/>
              <a:gd name="connsiteX53" fmla="*/ 6729734 w 7791368"/>
              <a:gd name="connsiteY53" fmla="*/ 3231397 h 5718875"/>
              <a:gd name="connsiteX54" fmla="*/ 6737483 w 7791368"/>
              <a:gd name="connsiteY54" fmla="*/ 3293390 h 5718875"/>
              <a:gd name="connsiteX55" fmla="*/ 6745232 w 7791368"/>
              <a:gd name="connsiteY55" fmla="*/ 3332136 h 5718875"/>
              <a:gd name="connsiteX56" fmla="*/ 6760731 w 7791368"/>
              <a:gd name="connsiteY56" fmla="*/ 3432875 h 5718875"/>
              <a:gd name="connsiteX57" fmla="*/ 6768480 w 7791368"/>
              <a:gd name="connsiteY57" fmla="*/ 3541363 h 5718875"/>
              <a:gd name="connsiteX58" fmla="*/ 6776229 w 7791368"/>
              <a:gd name="connsiteY58" fmla="*/ 3572360 h 5718875"/>
              <a:gd name="connsiteX59" fmla="*/ 6783978 w 7791368"/>
              <a:gd name="connsiteY59" fmla="*/ 3611105 h 5718875"/>
              <a:gd name="connsiteX60" fmla="*/ 6776229 w 7791368"/>
              <a:gd name="connsiteY60" fmla="*/ 3890075 h 5718875"/>
              <a:gd name="connsiteX61" fmla="*/ 6768480 w 7791368"/>
              <a:gd name="connsiteY61" fmla="*/ 3921071 h 5718875"/>
              <a:gd name="connsiteX62" fmla="*/ 6752981 w 7791368"/>
              <a:gd name="connsiteY62" fmla="*/ 3990814 h 5718875"/>
              <a:gd name="connsiteX63" fmla="*/ 6706487 w 7791368"/>
              <a:gd name="connsiteY63" fmla="*/ 4099302 h 5718875"/>
              <a:gd name="connsiteX64" fmla="*/ 6706487 w 7791368"/>
              <a:gd name="connsiteY64" fmla="*/ 4099302 h 5718875"/>
              <a:gd name="connsiteX65" fmla="*/ 6690988 w 7791368"/>
              <a:gd name="connsiteY65" fmla="*/ 4145797 h 5718875"/>
              <a:gd name="connsiteX66" fmla="*/ 6683239 w 7791368"/>
              <a:gd name="connsiteY66" fmla="*/ 4169044 h 5718875"/>
              <a:gd name="connsiteX67" fmla="*/ 6675490 w 7791368"/>
              <a:gd name="connsiteY67" fmla="*/ 4308529 h 5718875"/>
              <a:gd name="connsiteX68" fmla="*/ 6659992 w 7791368"/>
              <a:gd name="connsiteY68" fmla="*/ 4572000 h 5718875"/>
              <a:gd name="connsiteX69" fmla="*/ 6644493 w 7791368"/>
              <a:gd name="connsiteY69" fmla="*/ 4626244 h 5718875"/>
              <a:gd name="connsiteX70" fmla="*/ 6613497 w 7791368"/>
              <a:gd name="connsiteY70" fmla="*/ 4672739 h 5718875"/>
              <a:gd name="connsiteX71" fmla="*/ 6590249 w 7791368"/>
              <a:gd name="connsiteY71" fmla="*/ 4688238 h 5718875"/>
              <a:gd name="connsiteX72" fmla="*/ 6582500 w 7791368"/>
              <a:gd name="connsiteY72" fmla="*/ 4711485 h 5718875"/>
              <a:gd name="connsiteX73" fmla="*/ 6512758 w 7791368"/>
              <a:gd name="connsiteY73" fmla="*/ 4750231 h 5718875"/>
              <a:gd name="connsiteX74" fmla="*/ 6489510 w 7791368"/>
              <a:gd name="connsiteY74" fmla="*/ 4757980 h 5718875"/>
              <a:gd name="connsiteX75" fmla="*/ 6466263 w 7791368"/>
              <a:gd name="connsiteY75" fmla="*/ 4765729 h 5718875"/>
              <a:gd name="connsiteX76" fmla="*/ 6435266 w 7791368"/>
              <a:gd name="connsiteY76" fmla="*/ 4781227 h 5718875"/>
              <a:gd name="connsiteX77" fmla="*/ 6373273 w 7791368"/>
              <a:gd name="connsiteY77" fmla="*/ 4796726 h 5718875"/>
              <a:gd name="connsiteX78" fmla="*/ 6350025 w 7791368"/>
              <a:gd name="connsiteY78" fmla="*/ 4804475 h 5718875"/>
              <a:gd name="connsiteX79" fmla="*/ 6295781 w 7791368"/>
              <a:gd name="connsiteY79" fmla="*/ 4812224 h 5718875"/>
              <a:gd name="connsiteX80" fmla="*/ 6249287 w 7791368"/>
              <a:gd name="connsiteY80" fmla="*/ 4843221 h 5718875"/>
              <a:gd name="connsiteX81" fmla="*/ 6233788 w 7791368"/>
              <a:gd name="connsiteY81" fmla="*/ 4858719 h 5718875"/>
              <a:gd name="connsiteX82" fmla="*/ 6210541 w 7791368"/>
              <a:gd name="connsiteY82" fmla="*/ 4874217 h 5718875"/>
              <a:gd name="connsiteX83" fmla="*/ 6195042 w 7791368"/>
              <a:gd name="connsiteY83" fmla="*/ 4889715 h 5718875"/>
              <a:gd name="connsiteX84" fmla="*/ 6125300 w 7791368"/>
              <a:gd name="connsiteY84" fmla="*/ 4928461 h 5718875"/>
              <a:gd name="connsiteX85" fmla="*/ 6055558 w 7791368"/>
              <a:gd name="connsiteY85" fmla="*/ 4920712 h 5718875"/>
              <a:gd name="connsiteX86" fmla="*/ 6032310 w 7791368"/>
              <a:gd name="connsiteY86" fmla="*/ 4912963 h 5718875"/>
              <a:gd name="connsiteX87" fmla="*/ 5985815 w 7791368"/>
              <a:gd name="connsiteY87" fmla="*/ 4905214 h 5718875"/>
              <a:gd name="connsiteX88" fmla="*/ 5954819 w 7791368"/>
              <a:gd name="connsiteY88" fmla="*/ 4897465 h 5718875"/>
              <a:gd name="connsiteX89" fmla="*/ 5931571 w 7791368"/>
              <a:gd name="connsiteY89" fmla="*/ 4889715 h 5718875"/>
              <a:gd name="connsiteX90" fmla="*/ 5877327 w 7791368"/>
              <a:gd name="connsiteY90" fmla="*/ 4881966 h 5718875"/>
              <a:gd name="connsiteX91" fmla="*/ 5830832 w 7791368"/>
              <a:gd name="connsiteY91" fmla="*/ 4866468 h 5718875"/>
              <a:gd name="connsiteX92" fmla="*/ 5768839 w 7791368"/>
              <a:gd name="connsiteY92" fmla="*/ 4812224 h 5718875"/>
              <a:gd name="connsiteX93" fmla="*/ 5745592 w 7791368"/>
              <a:gd name="connsiteY93" fmla="*/ 4804475 h 5718875"/>
              <a:gd name="connsiteX94" fmla="*/ 5722344 w 7791368"/>
              <a:gd name="connsiteY94" fmla="*/ 4781227 h 5718875"/>
              <a:gd name="connsiteX95" fmla="*/ 5668100 w 7791368"/>
              <a:gd name="connsiteY95" fmla="*/ 4757980 h 5718875"/>
              <a:gd name="connsiteX96" fmla="*/ 5613856 w 7791368"/>
              <a:gd name="connsiteY96" fmla="*/ 4703736 h 5718875"/>
              <a:gd name="connsiteX97" fmla="*/ 5598358 w 7791368"/>
              <a:gd name="connsiteY97" fmla="*/ 4680488 h 5718875"/>
              <a:gd name="connsiteX98" fmla="*/ 5567361 w 7791368"/>
              <a:gd name="connsiteY98" fmla="*/ 4657241 h 5718875"/>
              <a:gd name="connsiteX99" fmla="*/ 5551863 w 7791368"/>
              <a:gd name="connsiteY99" fmla="*/ 4626244 h 5718875"/>
              <a:gd name="connsiteX100" fmla="*/ 5513117 w 7791368"/>
              <a:gd name="connsiteY100" fmla="*/ 4595248 h 5718875"/>
              <a:gd name="connsiteX101" fmla="*/ 5497619 w 7791368"/>
              <a:gd name="connsiteY101" fmla="*/ 4572000 h 5718875"/>
              <a:gd name="connsiteX102" fmla="*/ 5458873 w 7791368"/>
              <a:gd name="connsiteY102" fmla="*/ 4533254 h 5718875"/>
              <a:gd name="connsiteX103" fmla="*/ 5443375 w 7791368"/>
              <a:gd name="connsiteY103" fmla="*/ 4510007 h 5718875"/>
              <a:gd name="connsiteX104" fmla="*/ 5427876 w 7791368"/>
              <a:gd name="connsiteY104" fmla="*/ 4479010 h 5718875"/>
              <a:gd name="connsiteX105" fmla="*/ 5373632 w 7791368"/>
              <a:gd name="connsiteY105" fmla="*/ 4417017 h 5718875"/>
              <a:gd name="connsiteX106" fmla="*/ 5342636 w 7791368"/>
              <a:gd name="connsiteY106" fmla="*/ 4362773 h 5718875"/>
              <a:gd name="connsiteX107" fmla="*/ 5327137 w 7791368"/>
              <a:gd name="connsiteY107" fmla="*/ 4339526 h 5718875"/>
              <a:gd name="connsiteX108" fmla="*/ 5311639 w 7791368"/>
              <a:gd name="connsiteY108" fmla="*/ 4324027 h 5718875"/>
              <a:gd name="connsiteX109" fmla="*/ 5280642 w 7791368"/>
              <a:gd name="connsiteY109" fmla="*/ 4285282 h 5718875"/>
              <a:gd name="connsiteX110" fmla="*/ 5234148 w 7791368"/>
              <a:gd name="connsiteY110" fmla="*/ 4254285 h 5718875"/>
              <a:gd name="connsiteX111" fmla="*/ 5172154 w 7791368"/>
              <a:gd name="connsiteY111" fmla="*/ 4207790 h 5718875"/>
              <a:gd name="connsiteX112" fmla="*/ 5117910 w 7791368"/>
              <a:gd name="connsiteY112" fmla="*/ 4176793 h 5718875"/>
              <a:gd name="connsiteX113" fmla="*/ 5086914 w 7791368"/>
              <a:gd name="connsiteY113" fmla="*/ 4153546 h 5718875"/>
              <a:gd name="connsiteX114" fmla="*/ 5071415 w 7791368"/>
              <a:gd name="connsiteY114" fmla="*/ 4138048 h 5718875"/>
              <a:gd name="connsiteX115" fmla="*/ 5048168 w 7791368"/>
              <a:gd name="connsiteY115" fmla="*/ 4130299 h 5718875"/>
              <a:gd name="connsiteX116" fmla="*/ 5009422 w 7791368"/>
              <a:gd name="connsiteY116" fmla="*/ 4107051 h 5718875"/>
              <a:gd name="connsiteX117" fmla="*/ 4986175 w 7791368"/>
              <a:gd name="connsiteY117" fmla="*/ 4083804 h 5718875"/>
              <a:gd name="connsiteX118" fmla="*/ 4947429 w 7791368"/>
              <a:gd name="connsiteY118" fmla="*/ 4076054 h 5718875"/>
              <a:gd name="connsiteX119" fmla="*/ 4854439 w 7791368"/>
              <a:gd name="connsiteY119" fmla="*/ 4052807 h 5718875"/>
              <a:gd name="connsiteX120" fmla="*/ 4815693 w 7791368"/>
              <a:gd name="connsiteY120" fmla="*/ 4029560 h 5718875"/>
              <a:gd name="connsiteX121" fmla="*/ 4792446 w 7791368"/>
              <a:gd name="connsiteY121" fmla="*/ 4014061 h 5718875"/>
              <a:gd name="connsiteX122" fmla="*/ 4745951 w 7791368"/>
              <a:gd name="connsiteY122" fmla="*/ 3998563 h 5718875"/>
              <a:gd name="connsiteX123" fmla="*/ 4714954 w 7791368"/>
              <a:gd name="connsiteY123" fmla="*/ 3983065 h 5718875"/>
              <a:gd name="connsiteX124" fmla="*/ 4691707 w 7791368"/>
              <a:gd name="connsiteY124" fmla="*/ 3967566 h 5718875"/>
              <a:gd name="connsiteX125" fmla="*/ 4614215 w 7791368"/>
              <a:gd name="connsiteY125" fmla="*/ 3944319 h 5718875"/>
              <a:gd name="connsiteX126" fmla="*/ 4521225 w 7791368"/>
              <a:gd name="connsiteY126" fmla="*/ 3921071 h 5718875"/>
              <a:gd name="connsiteX127" fmla="*/ 4420487 w 7791368"/>
              <a:gd name="connsiteY127" fmla="*/ 3882326 h 5718875"/>
              <a:gd name="connsiteX128" fmla="*/ 4358493 w 7791368"/>
              <a:gd name="connsiteY128" fmla="*/ 3866827 h 5718875"/>
              <a:gd name="connsiteX129" fmla="*/ 4296500 w 7791368"/>
              <a:gd name="connsiteY129" fmla="*/ 3843580 h 5718875"/>
              <a:gd name="connsiteX130" fmla="*/ 4250005 w 7791368"/>
              <a:gd name="connsiteY130" fmla="*/ 3828082 h 5718875"/>
              <a:gd name="connsiteX131" fmla="*/ 4133768 w 7791368"/>
              <a:gd name="connsiteY131" fmla="*/ 3812583 h 5718875"/>
              <a:gd name="connsiteX132" fmla="*/ 4102771 w 7791368"/>
              <a:gd name="connsiteY132" fmla="*/ 3797085 h 5718875"/>
              <a:gd name="connsiteX133" fmla="*/ 4048527 w 7791368"/>
              <a:gd name="connsiteY133" fmla="*/ 3781587 h 5718875"/>
              <a:gd name="connsiteX134" fmla="*/ 3963287 w 7791368"/>
              <a:gd name="connsiteY134" fmla="*/ 3758339 h 5718875"/>
              <a:gd name="connsiteX135" fmla="*/ 3893544 w 7791368"/>
              <a:gd name="connsiteY135" fmla="*/ 3735092 h 5718875"/>
              <a:gd name="connsiteX136" fmla="*/ 3862548 w 7791368"/>
              <a:gd name="connsiteY136" fmla="*/ 3727343 h 5718875"/>
              <a:gd name="connsiteX137" fmla="*/ 3823802 w 7791368"/>
              <a:gd name="connsiteY137" fmla="*/ 3719593 h 5718875"/>
              <a:gd name="connsiteX138" fmla="*/ 3754059 w 7791368"/>
              <a:gd name="connsiteY138" fmla="*/ 3688597 h 5718875"/>
              <a:gd name="connsiteX139" fmla="*/ 3707564 w 7791368"/>
              <a:gd name="connsiteY139" fmla="*/ 3673099 h 5718875"/>
              <a:gd name="connsiteX140" fmla="*/ 3684317 w 7791368"/>
              <a:gd name="connsiteY140" fmla="*/ 3657600 h 5718875"/>
              <a:gd name="connsiteX141" fmla="*/ 3622324 w 7791368"/>
              <a:gd name="connsiteY141" fmla="*/ 3642102 h 5718875"/>
              <a:gd name="connsiteX142" fmla="*/ 3591327 w 7791368"/>
              <a:gd name="connsiteY142" fmla="*/ 3634353 h 5718875"/>
              <a:gd name="connsiteX143" fmla="*/ 3498337 w 7791368"/>
              <a:gd name="connsiteY143" fmla="*/ 3618854 h 5718875"/>
              <a:gd name="connsiteX144" fmla="*/ 3451842 w 7791368"/>
              <a:gd name="connsiteY144" fmla="*/ 3603356 h 5718875"/>
              <a:gd name="connsiteX145" fmla="*/ 3413097 w 7791368"/>
              <a:gd name="connsiteY145" fmla="*/ 3611105 h 5718875"/>
              <a:gd name="connsiteX146" fmla="*/ 3366602 w 7791368"/>
              <a:gd name="connsiteY146" fmla="*/ 3618854 h 5718875"/>
              <a:gd name="connsiteX147" fmla="*/ 3335605 w 7791368"/>
              <a:gd name="connsiteY147" fmla="*/ 3626604 h 5718875"/>
              <a:gd name="connsiteX148" fmla="*/ 3242615 w 7791368"/>
              <a:gd name="connsiteY148" fmla="*/ 3642102 h 5718875"/>
              <a:gd name="connsiteX149" fmla="*/ 3072134 w 7791368"/>
              <a:gd name="connsiteY149" fmla="*/ 3634353 h 5718875"/>
              <a:gd name="connsiteX150" fmla="*/ 3017890 w 7791368"/>
              <a:gd name="connsiteY150" fmla="*/ 3587858 h 5718875"/>
              <a:gd name="connsiteX151" fmla="*/ 2979144 w 7791368"/>
              <a:gd name="connsiteY151" fmla="*/ 3541363 h 5718875"/>
              <a:gd name="connsiteX152" fmla="*/ 2971395 w 7791368"/>
              <a:gd name="connsiteY152" fmla="*/ 3518115 h 5718875"/>
              <a:gd name="connsiteX153" fmla="*/ 2932649 w 7791368"/>
              <a:gd name="connsiteY153" fmla="*/ 3448373 h 5718875"/>
              <a:gd name="connsiteX154" fmla="*/ 2909402 w 7791368"/>
              <a:gd name="connsiteY154" fmla="*/ 3401878 h 5718875"/>
              <a:gd name="connsiteX155" fmla="*/ 2893903 w 7791368"/>
              <a:gd name="connsiteY155" fmla="*/ 3370882 h 5718875"/>
              <a:gd name="connsiteX156" fmla="*/ 2886154 w 7791368"/>
              <a:gd name="connsiteY156" fmla="*/ 3347634 h 5718875"/>
              <a:gd name="connsiteX157" fmla="*/ 2855158 w 7791368"/>
              <a:gd name="connsiteY157" fmla="*/ 3308888 h 5718875"/>
              <a:gd name="connsiteX158" fmla="*/ 2847409 w 7791368"/>
              <a:gd name="connsiteY158" fmla="*/ 3285641 h 5718875"/>
              <a:gd name="connsiteX159" fmla="*/ 2754419 w 7791368"/>
              <a:gd name="connsiteY159" fmla="*/ 3184902 h 5718875"/>
              <a:gd name="connsiteX160" fmla="*/ 2700175 w 7791368"/>
              <a:gd name="connsiteY160" fmla="*/ 3153905 h 5718875"/>
              <a:gd name="connsiteX161" fmla="*/ 2630432 w 7791368"/>
              <a:gd name="connsiteY161" fmla="*/ 3107410 h 5718875"/>
              <a:gd name="connsiteX162" fmla="*/ 2599436 w 7791368"/>
              <a:gd name="connsiteY162" fmla="*/ 3076414 h 5718875"/>
              <a:gd name="connsiteX163" fmla="*/ 2552941 w 7791368"/>
              <a:gd name="connsiteY163" fmla="*/ 3045417 h 5718875"/>
              <a:gd name="connsiteX164" fmla="*/ 2514195 w 7791368"/>
              <a:gd name="connsiteY164" fmla="*/ 3022170 h 5718875"/>
              <a:gd name="connsiteX165" fmla="*/ 2475449 w 7791368"/>
              <a:gd name="connsiteY165" fmla="*/ 2998922 h 5718875"/>
              <a:gd name="connsiteX166" fmla="*/ 2421205 w 7791368"/>
              <a:gd name="connsiteY166" fmla="*/ 2975675 h 5718875"/>
              <a:gd name="connsiteX167" fmla="*/ 2359212 w 7791368"/>
              <a:gd name="connsiteY167" fmla="*/ 2944678 h 5718875"/>
              <a:gd name="connsiteX168" fmla="*/ 2359212 w 7791368"/>
              <a:gd name="connsiteY168" fmla="*/ 2944678 h 5718875"/>
              <a:gd name="connsiteX169" fmla="*/ 2335964 w 7791368"/>
              <a:gd name="connsiteY169" fmla="*/ 2929180 h 5718875"/>
              <a:gd name="connsiteX170" fmla="*/ 2304968 w 7791368"/>
              <a:gd name="connsiteY170" fmla="*/ 2921431 h 5718875"/>
              <a:gd name="connsiteX171" fmla="*/ 2281720 w 7791368"/>
              <a:gd name="connsiteY171" fmla="*/ 2913682 h 5718875"/>
              <a:gd name="connsiteX172" fmla="*/ 2266222 w 7791368"/>
              <a:gd name="connsiteY172" fmla="*/ 2898183 h 5718875"/>
              <a:gd name="connsiteX173" fmla="*/ 2188731 w 7791368"/>
              <a:gd name="connsiteY173" fmla="*/ 2882685 h 5718875"/>
              <a:gd name="connsiteX174" fmla="*/ 2157734 w 7791368"/>
              <a:gd name="connsiteY174" fmla="*/ 2874936 h 5718875"/>
              <a:gd name="connsiteX175" fmla="*/ 2134487 w 7791368"/>
              <a:gd name="connsiteY175" fmla="*/ 2867187 h 5718875"/>
              <a:gd name="connsiteX176" fmla="*/ 2025998 w 7791368"/>
              <a:gd name="connsiteY176" fmla="*/ 2836190 h 5718875"/>
              <a:gd name="connsiteX177" fmla="*/ 2002751 w 7791368"/>
              <a:gd name="connsiteY177" fmla="*/ 2828441 h 5718875"/>
              <a:gd name="connsiteX178" fmla="*/ 1940758 w 7791368"/>
              <a:gd name="connsiteY178" fmla="*/ 2805193 h 5718875"/>
              <a:gd name="connsiteX179" fmla="*/ 1793524 w 7791368"/>
              <a:gd name="connsiteY179" fmla="*/ 2812943 h 5718875"/>
              <a:gd name="connsiteX180" fmla="*/ 1739280 w 7791368"/>
              <a:gd name="connsiteY180" fmla="*/ 2836190 h 5718875"/>
              <a:gd name="connsiteX181" fmla="*/ 1708283 w 7791368"/>
              <a:gd name="connsiteY181" fmla="*/ 2843939 h 5718875"/>
              <a:gd name="connsiteX182" fmla="*/ 1677287 w 7791368"/>
              <a:gd name="connsiteY182" fmla="*/ 2859438 h 5718875"/>
              <a:gd name="connsiteX183" fmla="*/ 1514554 w 7791368"/>
              <a:gd name="connsiteY183" fmla="*/ 2874936 h 5718875"/>
              <a:gd name="connsiteX184" fmla="*/ 1382819 w 7791368"/>
              <a:gd name="connsiteY184" fmla="*/ 2890434 h 5718875"/>
              <a:gd name="connsiteX185" fmla="*/ 1344073 w 7791368"/>
              <a:gd name="connsiteY185" fmla="*/ 2898183 h 5718875"/>
              <a:gd name="connsiteX186" fmla="*/ 1282080 w 7791368"/>
              <a:gd name="connsiteY186" fmla="*/ 2905932 h 5718875"/>
              <a:gd name="connsiteX187" fmla="*/ 1212337 w 7791368"/>
              <a:gd name="connsiteY187" fmla="*/ 2921431 h 5718875"/>
              <a:gd name="connsiteX188" fmla="*/ 1181341 w 7791368"/>
              <a:gd name="connsiteY188" fmla="*/ 2929180 h 5718875"/>
              <a:gd name="connsiteX189" fmla="*/ 1158093 w 7791368"/>
              <a:gd name="connsiteY189" fmla="*/ 2936929 h 5718875"/>
              <a:gd name="connsiteX190" fmla="*/ 1103849 w 7791368"/>
              <a:gd name="connsiteY190" fmla="*/ 2944678 h 5718875"/>
              <a:gd name="connsiteX191" fmla="*/ 1057354 w 7791368"/>
              <a:gd name="connsiteY191" fmla="*/ 2960176 h 5718875"/>
              <a:gd name="connsiteX192" fmla="*/ 871375 w 7791368"/>
              <a:gd name="connsiteY192" fmla="*/ 2983424 h 5718875"/>
              <a:gd name="connsiteX193" fmla="*/ 848127 w 7791368"/>
              <a:gd name="connsiteY193" fmla="*/ 2991173 h 5718875"/>
              <a:gd name="connsiteX194" fmla="*/ 662148 w 7791368"/>
              <a:gd name="connsiteY194" fmla="*/ 3014421 h 5718875"/>
              <a:gd name="connsiteX195" fmla="*/ 623402 w 7791368"/>
              <a:gd name="connsiteY195" fmla="*/ 3022170 h 5718875"/>
              <a:gd name="connsiteX196" fmla="*/ 584656 w 7791368"/>
              <a:gd name="connsiteY196" fmla="*/ 3060915 h 5718875"/>
              <a:gd name="connsiteX197" fmla="*/ 561409 w 7791368"/>
              <a:gd name="connsiteY197" fmla="*/ 3076414 h 5718875"/>
              <a:gd name="connsiteX198" fmla="*/ 522663 w 7791368"/>
              <a:gd name="connsiteY198" fmla="*/ 3107410 h 5718875"/>
              <a:gd name="connsiteX199" fmla="*/ 499415 w 7791368"/>
              <a:gd name="connsiteY199" fmla="*/ 3115160 h 5718875"/>
              <a:gd name="connsiteX200" fmla="*/ 468419 w 7791368"/>
              <a:gd name="connsiteY200" fmla="*/ 3130658 h 5718875"/>
              <a:gd name="connsiteX201" fmla="*/ 445171 w 7791368"/>
              <a:gd name="connsiteY201" fmla="*/ 3138407 h 5718875"/>
              <a:gd name="connsiteX202" fmla="*/ 406425 w 7791368"/>
              <a:gd name="connsiteY202" fmla="*/ 3153905 h 5718875"/>
              <a:gd name="connsiteX203" fmla="*/ 344432 w 7791368"/>
              <a:gd name="connsiteY203" fmla="*/ 3177153 h 5718875"/>
              <a:gd name="connsiteX204" fmla="*/ 290188 w 7791368"/>
              <a:gd name="connsiteY204" fmla="*/ 3208149 h 5718875"/>
              <a:gd name="connsiteX205" fmla="*/ 235944 w 7791368"/>
              <a:gd name="connsiteY205" fmla="*/ 3270143 h 5718875"/>
              <a:gd name="connsiteX206" fmla="*/ 212697 w 7791368"/>
              <a:gd name="connsiteY206" fmla="*/ 3301139 h 5718875"/>
              <a:gd name="connsiteX207" fmla="*/ 197198 w 7791368"/>
              <a:gd name="connsiteY207" fmla="*/ 3332136 h 5718875"/>
              <a:gd name="connsiteX208" fmla="*/ 189449 w 7791368"/>
              <a:gd name="connsiteY208" fmla="*/ 3355383 h 5718875"/>
              <a:gd name="connsiteX209" fmla="*/ 166202 w 7791368"/>
              <a:gd name="connsiteY209" fmla="*/ 3378631 h 5718875"/>
              <a:gd name="connsiteX210" fmla="*/ 142954 w 7791368"/>
              <a:gd name="connsiteY210" fmla="*/ 3417376 h 5718875"/>
              <a:gd name="connsiteX211" fmla="*/ 96459 w 7791368"/>
              <a:gd name="connsiteY211" fmla="*/ 3494868 h 5718875"/>
              <a:gd name="connsiteX212" fmla="*/ 57714 w 7791368"/>
              <a:gd name="connsiteY212" fmla="*/ 3587858 h 5718875"/>
              <a:gd name="connsiteX213" fmla="*/ 34466 w 7791368"/>
              <a:gd name="connsiteY213" fmla="*/ 3673099 h 5718875"/>
              <a:gd name="connsiteX214" fmla="*/ 11219 w 7791368"/>
              <a:gd name="connsiteY214" fmla="*/ 3797085 h 5718875"/>
              <a:gd name="connsiteX215" fmla="*/ 18968 w 7791368"/>
              <a:gd name="connsiteY215" fmla="*/ 4300780 h 5718875"/>
              <a:gd name="connsiteX216" fmla="*/ 49964 w 7791368"/>
              <a:gd name="connsiteY216" fmla="*/ 4393770 h 5718875"/>
              <a:gd name="connsiteX217" fmla="*/ 57714 w 7791368"/>
              <a:gd name="connsiteY217" fmla="*/ 4440265 h 5718875"/>
              <a:gd name="connsiteX218" fmla="*/ 88710 w 7791368"/>
              <a:gd name="connsiteY218" fmla="*/ 4479010 h 5718875"/>
              <a:gd name="connsiteX219" fmla="*/ 150703 w 7791368"/>
              <a:gd name="connsiteY219" fmla="*/ 4556502 h 5718875"/>
              <a:gd name="connsiteX220" fmla="*/ 197198 w 7791368"/>
              <a:gd name="connsiteY220" fmla="*/ 4587499 h 5718875"/>
              <a:gd name="connsiteX221" fmla="*/ 259192 w 7791368"/>
              <a:gd name="connsiteY221" fmla="*/ 4633993 h 5718875"/>
              <a:gd name="connsiteX222" fmla="*/ 282439 w 7791368"/>
              <a:gd name="connsiteY222" fmla="*/ 4649492 h 5718875"/>
              <a:gd name="connsiteX223" fmla="*/ 305687 w 7791368"/>
              <a:gd name="connsiteY223" fmla="*/ 4657241 h 5718875"/>
              <a:gd name="connsiteX224" fmla="*/ 344432 w 7791368"/>
              <a:gd name="connsiteY224" fmla="*/ 4688238 h 5718875"/>
              <a:gd name="connsiteX225" fmla="*/ 375429 w 7791368"/>
              <a:gd name="connsiteY225" fmla="*/ 4703736 h 5718875"/>
              <a:gd name="connsiteX226" fmla="*/ 290189 w 7791368"/>
              <a:gd name="connsiteY226" fmla="*/ 5261674 h 5718875"/>
              <a:gd name="connsiteX227" fmla="*/ 631150 w 7791368"/>
              <a:gd name="connsiteY227" fmla="*/ 5354664 h 5718875"/>
              <a:gd name="connsiteX228" fmla="*/ 925619 w 7791368"/>
              <a:gd name="connsiteY228" fmla="*/ 5315920 h 5718875"/>
              <a:gd name="connsiteX229" fmla="*/ 995361 w 7791368"/>
              <a:gd name="connsiteY229" fmla="*/ 5253925 h 5718875"/>
              <a:gd name="connsiteX230" fmla="*/ 1065103 w 7791368"/>
              <a:gd name="connsiteY230" fmla="*/ 5215180 h 5718875"/>
              <a:gd name="connsiteX231" fmla="*/ 1142594 w 7791368"/>
              <a:gd name="connsiteY231" fmla="*/ 5261675 h 5718875"/>
              <a:gd name="connsiteX232" fmla="*/ 1204589 w 7791368"/>
              <a:gd name="connsiteY232" fmla="*/ 5370162 h 5718875"/>
              <a:gd name="connsiteX233" fmla="*/ 1196839 w 7791368"/>
              <a:gd name="connsiteY233" fmla="*/ 5253926 h 5718875"/>
              <a:gd name="connsiteX234" fmla="*/ 925619 w 7791368"/>
              <a:gd name="connsiteY234" fmla="*/ 4990454 h 5718875"/>
              <a:gd name="connsiteX235" fmla="*/ 995361 w 7791368"/>
              <a:gd name="connsiteY235" fmla="*/ 5036949 h 5718875"/>
              <a:gd name="connsiteX236" fmla="*/ 1049605 w 7791368"/>
              <a:gd name="connsiteY236" fmla="*/ 5098943 h 5718875"/>
              <a:gd name="connsiteX237" fmla="*/ 1072853 w 7791368"/>
              <a:gd name="connsiteY237" fmla="*/ 5122190 h 5718875"/>
              <a:gd name="connsiteX238" fmla="*/ 1096100 w 7791368"/>
              <a:gd name="connsiteY238" fmla="*/ 5153187 h 5718875"/>
              <a:gd name="connsiteX239" fmla="*/ 1119348 w 7791368"/>
              <a:gd name="connsiteY239" fmla="*/ 5168685 h 5718875"/>
              <a:gd name="connsiteX240" fmla="*/ 1142595 w 7791368"/>
              <a:gd name="connsiteY240" fmla="*/ 5191932 h 5718875"/>
              <a:gd name="connsiteX241" fmla="*/ 1181341 w 7791368"/>
              <a:gd name="connsiteY241" fmla="*/ 5246176 h 5718875"/>
              <a:gd name="connsiteX242" fmla="*/ 1196839 w 7791368"/>
              <a:gd name="connsiteY242" fmla="*/ 5277173 h 5718875"/>
              <a:gd name="connsiteX243" fmla="*/ 1212337 w 7791368"/>
              <a:gd name="connsiteY243" fmla="*/ 5401160 h 5718875"/>
              <a:gd name="connsiteX244" fmla="*/ 1220087 w 7791368"/>
              <a:gd name="connsiteY244" fmla="*/ 5424407 h 5718875"/>
              <a:gd name="connsiteX245" fmla="*/ 1227836 w 7791368"/>
              <a:gd name="connsiteY245" fmla="*/ 5463153 h 5718875"/>
              <a:gd name="connsiteX246" fmla="*/ 1289829 w 7791368"/>
              <a:gd name="connsiteY246" fmla="*/ 5548393 h 5718875"/>
              <a:gd name="connsiteX247" fmla="*/ 1313076 w 7791368"/>
              <a:gd name="connsiteY247" fmla="*/ 5563892 h 5718875"/>
              <a:gd name="connsiteX248" fmla="*/ 1375070 w 7791368"/>
              <a:gd name="connsiteY248" fmla="*/ 5618136 h 5718875"/>
              <a:gd name="connsiteX249" fmla="*/ 1398317 w 7791368"/>
              <a:gd name="connsiteY249" fmla="*/ 5625885 h 5718875"/>
              <a:gd name="connsiteX250" fmla="*/ 1421564 w 7791368"/>
              <a:gd name="connsiteY250" fmla="*/ 5641383 h 5718875"/>
              <a:gd name="connsiteX251" fmla="*/ 1491307 w 7791368"/>
              <a:gd name="connsiteY251" fmla="*/ 5664631 h 5718875"/>
              <a:gd name="connsiteX252" fmla="*/ 1646290 w 7791368"/>
              <a:gd name="connsiteY252" fmla="*/ 5695627 h 5718875"/>
              <a:gd name="connsiteX253" fmla="*/ 1739280 w 7791368"/>
              <a:gd name="connsiteY253" fmla="*/ 5703376 h 5718875"/>
              <a:gd name="connsiteX254" fmla="*/ 1832270 w 7791368"/>
              <a:gd name="connsiteY254" fmla="*/ 5718875 h 5718875"/>
              <a:gd name="connsiteX255" fmla="*/ 2428954 w 7791368"/>
              <a:gd name="connsiteY255" fmla="*/ 5703376 h 5718875"/>
              <a:gd name="connsiteX256" fmla="*/ 2483198 w 7791368"/>
              <a:gd name="connsiteY256" fmla="*/ 5695627 h 5718875"/>
              <a:gd name="connsiteX257" fmla="*/ 2622683 w 7791368"/>
              <a:gd name="connsiteY257" fmla="*/ 5672380 h 5718875"/>
              <a:gd name="connsiteX258" fmla="*/ 2746670 w 7791368"/>
              <a:gd name="connsiteY258" fmla="*/ 5656882 h 5718875"/>
              <a:gd name="connsiteX259" fmla="*/ 2816412 w 7791368"/>
              <a:gd name="connsiteY259" fmla="*/ 5633634 h 5718875"/>
              <a:gd name="connsiteX260" fmla="*/ 3017890 w 7791368"/>
              <a:gd name="connsiteY260" fmla="*/ 5602638 h 5718875"/>
              <a:gd name="connsiteX261" fmla="*/ 3079883 w 7791368"/>
              <a:gd name="connsiteY261" fmla="*/ 5594888 h 5718875"/>
              <a:gd name="connsiteX262" fmla="*/ 3203870 w 7791368"/>
              <a:gd name="connsiteY262" fmla="*/ 5587139 h 5718875"/>
              <a:gd name="connsiteX263" fmla="*/ 3312358 w 7791368"/>
              <a:gd name="connsiteY263" fmla="*/ 5579390 h 5718875"/>
              <a:gd name="connsiteX264" fmla="*/ 3459592 w 7791368"/>
              <a:gd name="connsiteY264" fmla="*/ 5571641 h 5718875"/>
              <a:gd name="connsiteX265" fmla="*/ 3630073 w 7791368"/>
              <a:gd name="connsiteY265" fmla="*/ 5556143 h 5718875"/>
              <a:gd name="connsiteX266" fmla="*/ 4474731 w 7791368"/>
              <a:gd name="connsiteY266" fmla="*/ 5540644 h 5718875"/>
              <a:gd name="connsiteX267" fmla="*/ 5210900 w 7791368"/>
              <a:gd name="connsiteY267" fmla="*/ 5517397 h 5718875"/>
              <a:gd name="connsiteX268" fmla="*/ 5342636 w 7791368"/>
              <a:gd name="connsiteY268" fmla="*/ 5525146 h 5718875"/>
              <a:gd name="connsiteX269" fmla="*/ 5381381 w 7791368"/>
              <a:gd name="connsiteY269" fmla="*/ 5532895 h 5718875"/>
              <a:gd name="connsiteX270" fmla="*/ 5660351 w 7791368"/>
              <a:gd name="connsiteY270" fmla="*/ 5540644 h 5718875"/>
              <a:gd name="connsiteX271" fmla="*/ 5706846 w 7791368"/>
              <a:gd name="connsiteY271" fmla="*/ 5548393 h 5718875"/>
              <a:gd name="connsiteX272" fmla="*/ 5784337 w 7791368"/>
              <a:gd name="connsiteY272" fmla="*/ 5556143 h 5718875"/>
              <a:gd name="connsiteX273" fmla="*/ 5807585 w 7791368"/>
              <a:gd name="connsiteY273" fmla="*/ 5563892 h 5718875"/>
              <a:gd name="connsiteX274" fmla="*/ 5877327 w 7791368"/>
              <a:gd name="connsiteY274" fmla="*/ 5571641 h 5718875"/>
              <a:gd name="connsiteX275" fmla="*/ 5947070 w 7791368"/>
              <a:gd name="connsiteY275" fmla="*/ 5594888 h 5718875"/>
              <a:gd name="connsiteX276" fmla="*/ 5993564 w 7791368"/>
              <a:gd name="connsiteY276" fmla="*/ 5602638 h 5718875"/>
              <a:gd name="connsiteX277" fmla="*/ 6024561 w 7791368"/>
              <a:gd name="connsiteY277" fmla="*/ 5610387 h 5718875"/>
              <a:gd name="connsiteX278" fmla="*/ 6125300 w 7791368"/>
              <a:gd name="connsiteY278" fmla="*/ 5625885 h 5718875"/>
              <a:gd name="connsiteX279" fmla="*/ 6210541 w 7791368"/>
              <a:gd name="connsiteY279" fmla="*/ 5641383 h 5718875"/>
              <a:gd name="connsiteX280" fmla="*/ 6241537 w 7791368"/>
              <a:gd name="connsiteY280" fmla="*/ 5649132 h 5718875"/>
              <a:gd name="connsiteX281" fmla="*/ 6497259 w 7791368"/>
              <a:gd name="connsiteY281" fmla="*/ 5641383 h 5718875"/>
              <a:gd name="connsiteX282" fmla="*/ 6628995 w 7791368"/>
              <a:gd name="connsiteY282" fmla="*/ 5625885 h 5718875"/>
              <a:gd name="connsiteX283" fmla="*/ 6714236 w 7791368"/>
              <a:gd name="connsiteY283" fmla="*/ 5618136 h 5718875"/>
              <a:gd name="connsiteX284" fmla="*/ 6737483 w 7791368"/>
              <a:gd name="connsiteY284" fmla="*/ 5610387 h 5718875"/>
              <a:gd name="connsiteX285" fmla="*/ 6861470 w 7791368"/>
              <a:gd name="connsiteY285" fmla="*/ 5587139 h 5718875"/>
              <a:gd name="connsiteX286" fmla="*/ 6892466 w 7791368"/>
              <a:gd name="connsiteY286" fmla="*/ 5571641 h 5718875"/>
              <a:gd name="connsiteX287" fmla="*/ 6946710 w 7791368"/>
              <a:gd name="connsiteY287" fmla="*/ 5540644 h 5718875"/>
              <a:gd name="connsiteX288" fmla="*/ 6969958 w 7791368"/>
              <a:gd name="connsiteY288" fmla="*/ 5532895 h 5718875"/>
              <a:gd name="connsiteX289" fmla="*/ 7047449 w 7791368"/>
              <a:gd name="connsiteY289" fmla="*/ 5494149 h 5718875"/>
              <a:gd name="connsiteX290" fmla="*/ 7078446 w 7791368"/>
              <a:gd name="connsiteY290" fmla="*/ 5478651 h 5718875"/>
              <a:gd name="connsiteX291" fmla="*/ 7101693 w 7791368"/>
              <a:gd name="connsiteY291" fmla="*/ 5463153 h 5718875"/>
              <a:gd name="connsiteX292" fmla="*/ 7132690 w 7791368"/>
              <a:gd name="connsiteY292" fmla="*/ 5439905 h 5718875"/>
              <a:gd name="connsiteX293" fmla="*/ 7217931 w 7791368"/>
              <a:gd name="connsiteY293" fmla="*/ 5385661 h 5718875"/>
              <a:gd name="connsiteX294" fmla="*/ 7248927 w 7791368"/>
              <a:gd name="connsiteY294" fmla="*/ 5370163 h 5718875"/>
              <a:gd name="connsiteX295" fmla="*/ 7349666 w 7791368"/>
              <a:gd name="connsiteY295" fmla="*/ 5277173 h 5718875"/>
              <a:gd name="connsiteX296" fmla="*/ 7388412 w 7791368"/>
              <a:gd name="connsiteY296" fmla="*/ 5253926 h 5718875"/>
              <a:gd name="connsiteX297" fmla="*/ 7489151 w 7791368"/>
              <a:gd name="connsiteY297" fmla="*/ 5176434 h 5718875"/>
              <a:gd name="connsiteX298" fmla="*/ 7527897 w 7791368"/>
              <a:gd name="connsiteY298" fmla="*/ 5145438 h 5718875"/>
              <a:gd name="connsiteX299" fmla="*/ 7558893 w 7791368"/>
              <a:gd name="connsiteY299" fmla="*/ 5036949 h 5718875"/>
              <a:gd name="connsiteX300" fmla="*/ 7574392 w 7791368"/>
              <a:gd name="connsiteY300" fmla="*/ 4905214 h 5718875"/>
              <a:gd name="connsiteX301" fmla="*/ 7597639 w 7791368"/>
              <a:gd name="connsiteY301" fmla="*/ 4765729 h 5718875"/>
              <a:gd name="connsiteX302" fmla="*/ 7605388 w 7791368"/>
              <a:gd name="connsiteY302" fmla="*/ 4734732 h 5718875"/>
              <a:gd name="connsiteX303" fmla="*/ 7613137 w 7791368"/>
              <a:gd name="connsiteY303" fmla="*/ 4695987 h 5718875"/>
              <a:gd name="connsiteX304" fmla="*/ 7628636 w 7791368"/>
              <a:gd name="connsiteY304" fmla="*/ 4579749 h 5718875"/>
              <a:gd name="connsiteX305" fmla="*/ 7636385 w 7791368"/>
              <a:gd name="connsiteY305" fmla="*/ 4541004 h 5718875"/>
              <a:gd name="connsiteX306" fmla="*/ 7659632 w 7791368"/>
              <a:gd name="connsiteY306" fmla="*/ 4440265 h 5718875"/>
              <a:gd name="connsiteX307" fmla="*/ 7675131 w 7791368"/>
              <a:gd name="connsiteY307" fmla="*/ 4308529 h 5718875"/>
              <a:gd name="connsiteX308" fmla="*/ 7713876 w 7791368"/>
              <a:gd name="connsiteY308" fmla="*/ 4006312 h 5718875"/>
              <a:gd name="connsiteX309" fmla="*/ 7721625 w 7791368"/>
              <a:gd name="connsiteY309" fmla="*/ 3766088 h 5718875"/>
              <a:gd name="connsiteX310" fmla="*/ 7729375 w 7791368"/>
              <a:gd name="connsiteY310" fmla="*/ 3704095 h 5718875"/>
              <a:gd name="connsiteX311" fmla="*/ 7744873 w 7791368"/>
              <a:gd name="connsiteY311" fmla="*/ 3549112 h 5718875"/>
              <a:gd name="connsiteX312" fmla="*/ 7752622 w 7791368"/>
              <a:gd name="connsiteY312" fmla="*/ 3270143 h 5718875"/>
              <a:gd name="connsiteX313" fmla="*/ 7775870 w 7791368"/>
              <a:gd name="connsiteY313" fmla="*/ 3091912 h 5718875"/>
              <a:gd name="connsiteX314" fmla="*/ 7783619 w 7791368"/>
              <a:gd name="connsiteY314" fmla="*/ 2890434 h 5718875"/>
              <a:gd name="connsiteX315" fmla="*/ 7791368 w 7791368"/>
              <a:gd name="connsiteY315" fmla="*/ 2781946 h 5718875"/>
              <a:gd name="connsiteX316" fmla="*/ 7783619 w 7791368"/>
              <a:gd name="connsiteY316" fmla="*/ 2270502 h 5718875"/>
              <a:gd name="connsiteX317" fmla="*/ 7752622 w 7791368"/>
              <a:gd name="connsiteY317" fmla="*/ 2123268 h 5718875"/>
              <a:gd name="connsiteX318" fmla="*/ 7744873 w 7791368"/>
              <a:gd name="connsiteY318" fmla="*/ 2014780 h 5718875"/>
              <a:gd name="connsiteX319" fmla="*/ 7659632 w 7791368"/>
              <a:gd name="connsiteY319" fmla="*/ 1720312 h 5718875"/>
              <a:gd name="connsiteX320" fmla="*/ 7644134 w 7791368"/>
              <a:gd name="connsiteY320" fmla="*/ 1650570 h 5718875"/>
              <a:gd name="connsiteX321" fmla="*/ 7620887 w 7791368"/>
              <a:gd name="connsiteY321" fmla="*/ 1596326 h 5718875"/>
              <a:gd name="connsiteX322" fmla="*/ 7566642 w 7791368"/>
              <a:gd name="connsiteY322" fmla="*/ 1402597 h 5718875"/>
              <a:gd name="connsiteX323" fmla="*/ 7543395 w 7791368"/>
              <a:gd name="connsiteY323" fmla="*/ 1356102 h 5718875"/>
              <a:gd name="connsiteX324" fmla="*/ 7512398 w 7791368"/>
              <a:gd name="connsiteY324" fmla="*/ 1255363 h 5718875"/>
              <a:gd name="connsiteX325" fmla="*/ 7458154 w 7791368"/>
              <a:gd name="connsiteY325" fmla="*/ 1123627 h 5718875"/>
              <a:gd name="connsiteX326" fmla="*/ 7419409 w 7791368"/>
              <a:gd name="connsiteY326" fmla="*/ 1022888 h 5718875"/>
              <a:gd name="connsiteX327" fmla="*/ 7372914 w 7791368"/>
              <a:gd name="connsiteY327" fmla="*/ 829160 h 5718875"/>
              <a:gd name="connsiteX328" fmla="*/ 7365164 w 7791368"/>
              <a:gd name="connsiteY328" fmla="*/ 782665 h 5718875"/>
              <a:gd name="connsiteX329" fmla="*/ 7334168 w 7791368"/>
              <a:gd name="connsiteY329" fmla="*/ 705173 h 5718875"/>
              <a:gd name="connsiteX330" fmla="*/ 7303171 w 7791368"/>
              <a:gd name="connsiteY330" fmla="*/ 581187 h 5718875"/>
              <a:gd name="connsiteX331" fmla="*/ 7279924 w 7791368"/>
              <a:gd name="connsiteY331" fmla="*/ 511444 h 5718875"/>
              <a:gd name="connsiteX332" fmla="*/ 7256676 w 7791368"/>
              <a:gd name="connsiteY332" fmla="*/ 457200 h 5718875"/>
              <a:gd name="connsiteX333" fmla="*/ 7248927 w 7791368"/>
              <a:gd name="connsiteY333" fmla="*/ 426204 h 5718875"/>
              <a:gd name="connsiteX334" fmla="*/ 7217931 w 7791368"/>
              <a:gd name="connsiteY334" fmla="*/ 371960 h 5718875"/>
              <a:gd name="connsiteX335" fmla="*/ 7210181 w 7791368"/>
              <a:gd name="connsiteY335" fmla="*/ 348712 h 5718875"/>
              <a:gd name="connsiteX336" fmla="*/ 7132690 w 7791368"/>
              <a:gd name="connsiteY336" fmla="*/ 216976 h 5718875"/>
              <a:gd name="connsiteX337" fmla="*/ 7109442 w 7791368"/>
              <a:gd name="connsiteY337" fmla="*/ 201478 h 5718875"/>
              <a:gd name="connsiteX338" fmla="*/ 7055198 w 7791368"/>
              <a:gd name="connsiteY338" fmla="*/ 154983 h 5718875"/>
              <a:gd name="connsiteX339" fmla="*/ 6985456 w 7791368"/>
              <a:gd name="connsiteY339" fmla="*/ 123987 h 5718875"/>
              <a:gd name="connsiteX340" fmla="*/ 6962209 w 7791368"/>
              <a:gd name="connsiteY340" fmla="*/ 116238 h 5718875"/>
              <a:gd name="connsiteX341" fmla="*/ 6884717 w 7791368"/>
              <a:gd name="connsiteY341" fmla="*/ 108488 h 5718875"/>
              <a:gd name="connsiteX342" fmla="*/ 6768480 w 7791368"/>
              <a:gd name="connsiteY342" fmla="*/ 92990 h 5718875"/>
              <a:gd name="connsiteX343" fmla="*/ 6745232 w 7791368"/>
              <a:gd name="connsiteY343" fmla="*/ 85241 h 5718875"/>
              <a:gd name="connsiteX344" fmla="*/ 6706487 w 7791368"/>
              <a:gd name="connsiteY344" fmla="*/ 77492 h 5718875"/>
              <a:gd name="connsiteX345" fmla="*/ 6582500 w 7791368"/>
              <a:gd name="connsiteY345" fmla="*/ 61993 h 5718875"/>
              <a:gd name="connsiteX346" fmla="*/ 6474012 w 7791368"/>
              <a:gd name="connsiteY346" fmla="*/ 30997 h 5718875"/>
              <a:gd name="connsiteX347" fmla="*/ 6257036 w 7791368"/>
              <a:gd name="connsiteY347" fmla="*/ 15499 h 5718875"/>
              <a:gd name="connsiteX348" fmla="*/ 6148548 w 7791368"/>
              <a:gd name="connsiteY348" fmla="*/ 0 h 5718875"/>
              <a:gd name="connsiteX349" fmla="*/ 6001314 w 7791368"/>
              <a:gd name="connsiteY349" fmla="*/ 7749 h 5718875"/>
              <a:gd name="connsiteX350" fmla="*/ 6979106 w 7791368"/>
              <a:gd name="connsiteY350" fmla="*/ 1141815 h 5718875"/>
              <a:gd name="connsiteX351" fmla="*/ 7122196 w 7791368"/>
              <a:gd name="connsiteY351" fmla="*/ 1305571 h 5718875"/>
              <a:gd name="connsiteX352" fmla="*/ 6832249 w 7791368"/>
              <a:gd name="connsiteY352" fmla="*/ 1111519 h 5718875"/>
              <a:gd name="connsiteX353" fmla="*/ 6688728 w 7791368"/>
              <a:gd name="connsiteY353" fmla="*/ 1004968 h 5718875"/>
              <a:gd name="connsiteX354" fmla="*/ 6661283 w 7791368"/>
              <a:gd name="connsiteY354" fmla="*/ 1113941 h 5718875"/>
              <a:gd name="connsiteX355" fmla="*/ 6620762 w 7791368"/>
              <a:gd name="connsiteY355" fmla="*/ 1055015 h 5718875"/>
              <a:gd name="connsiteX356" fmla="*/ 6414117 w 7791368"/>
              <a:gd name="connsiteY356" fmla="*/ 1394363 h 5718875"/>
              <a:gd name="connsiteX357" fmla="*/ 6040221 w 7791368"/>
              <a:gd name="connsiteY357" fmla="*/ 1019337 h 5718875"/>
              <a:gd name="connsiteX358" fmla="*/ 6266884 w 7791368"/>
              <a:gd name="connsiteY358" fmla="*/ 1253910 h 5718875"/>
              <a:gd name="connsiteX359" fmla="*/ 6115614 w 7791368"/>
              <a:gd name="connsiteY359" fmla="*/ 1275382 h 5718875"/>
              <a:gd name="connsiteX360" fmla="*/ 6023270 w 7791368"/>
              <a:gd name="connsiteY360" fmla="*/ 1194500 h 5718875"/>
              <a:gd name="connsiteX361" fmla="*/ 5781593 w 7791368"/>
              <a:gd name="connsiteY361" fmla="*/ 1074872 h 5718875"/>
              <a:gd name="connsiteX0" fmla="*/ 5781593 w 7791368"/>
              <a:gd name="connsiteY0" fmla="*/ 1174246 h 5818249"/>
              <a:gd name="connsiteX1" fmla="*/ 5941742 w 7791368"/>
              <a:gd name="connsiteY1" fmla="*/ 906416 h 5818249"/>
              <a:gd name="connsiteX2" fmla="*/ 6042965 w 7791368"/>
              <a:gd name="connsiteY2" fmla="*/ 1151160 h 5818249"/>
              <a:gd name="connsiteX3" fmla="*/ 5544114 w 7791368"/>
              <a:gd name="connsiteY3" fmla="*/ 548825 h 5818249"/>
              <a:gd name="connsiteX4" fmla="*/ 5551863 w 7791368"/>
              <a:gd name="connsiteY4" fmla="*/ 579822 h 5818249"/>
              <a:gd name="connsiteX5" fmla="*/ 5559612 w 7791368"/>
              <a:gd name="connsiteY5" fmla="*/ 618567 h 5818249"/>
              <a:gd name="connsiteX6" fmla="*/ 5567361 w 7791368"/>
              <a:gd name="connsiteY6" fmla="*/ 641815 h 5818249"/>
              <a:gd name="connsiteX7" fmla="*/ 5575110 w 7791368"/>
              <a:gd name="connsiteY7" fmla="*/ 688310 h 5818249"/>
              <a:gd name="connsiteX8" fmla="*/ 5582859 w 7791368"/>
              <a:gd name="connsiteY8" fmla="*/ 711557 h 5818249"/>
              <a:gd name="connsiteX9" fmla="*/ 5590609 w 7791368"/>
              <a:gd name="connsiteY9" fmla="*/ 742554 h 5818249"/>
              <a:gd name="connsiteX10" fmla="*/ 5606107 w 7791368"/>
              <a:gd name="connsiteY10" fmla="*/ 897537 h 5818249"/>
              <a:gd name="connsiteX11" fmla="*/ 5621605 w 7791368"/>
              <a:gd name="connsiteY11" fmla="*/ 1068018 h 5818249"/>
              <a:gd name="connsiteX12" fmla="*/ 5637103 w 7791368"/>
              <a:gd name="connsiteY12" fmla="*/ 1176506 h 5818249"/>
              <a:gd name="connsiteX13" fmla="*/ 5652602 w 7791368"/>
              <a:gd name="connsiteY13" fmla="*/ 1238500 h 5818249"/>
              <a:gd name="connsiteX14" fmla="*/ 5660351 w 7791368"/>
              <a:gd name="connsiteY14" fmla="*/ 1269496 h 5818249"/>
              <a:gd name="connsiteX15" fmla="*/ 5691348 w 7791368"/>
              <a:gd name="connsiteY15" fmla="*/ 1346988 h 5818249"/>
              <a:gd name="connsiteX16" fmla="*/ 5714595 w 7791368"/>
              <a:gd name="connsiteY16" fmla="*/ 1416730 h 5818249"/>
              <a:gd name="connsiteX17" fmla="*/ 5745592 w 7791368"/>
              <a:gd name="connsiteY17" fmla="*/ 1501971 h 5818249"/>
              <a:gd name="connsiteX18" fmla="*/ 5776588 w 7791368"/>
              <a:gd name="connsiteY18" fmla="*/ 1571713 h 5818249"/>
              <a:gd name="connsiteX19" fmla="*/ 5792087 w 7791368"/>
              <a:gd name="connsiteY19" fmla="*/ 1618208 h 5818249"/>
              <a:gd name="connsiteX20" fmla="*/ 5807585 w 7791368"/>
              <a:gd name="connsiteY20" fmla="*/ 1641456 h 5818249"/>
              <a:gd name="connsiteX21" fmla="*/ 5830832 w 7791368"/>
              <a:gd name="connsiteY21" fmla="*/ 1695700 h 5818249"/>
              <a:gd name="connsiteX22" fmla="*/ 5846331 w 7791368"/>
              <a:gd name="connsiteY22" fmla="*/ 1711198 h 5818249"/>
              <a:gd name="connsiteX23" fmla="*/ 5877327 w 7791368"/>
              <a:gd name="connsiteY23" fmla="*/ 1773191 h 5818249"/>
              <a:gd name="connsiteX24" fmla="*/ 5885076 w 7791368"/>
              <a:gd name="connsiteY24" fmla="*/ 1796439 h 5818249"/>
              <a:gd name="connsiteX25" fmla="*/ 5923822 w 7791368"/>
              <a:gd name="connsiteY25" fmla="*/ 1858432 h 5818249"/>
              <a:gd name="connsiteX26" fmla="*/ 5939320 w 7791368"/>
              <a:gd name="connsiteY26" fmla="*/ 1881679 h 5818249"/>
              <a:gd name="connsiteX27" fmla="*/ 5962568 w 7791368"/>
              <a:gd name="connsiteY27" fmla="*/ 1935923 h 5818249"/>
              <a:gd name="connsiteX28" fmla="*/ 5978066 w 7791368"/>
              <a:gd name="connsiteY28" fmla="*/ 1951422 h 5818249"/>
              <a:gd name="connsiteX29" fmla="*/ 6009063 w 7791368"/>
              <a:gd name="connsiteY29" fmla="*/ 1997917 h 5818249"/>
              <a:gd name="connsiteX30" fmla="*/ 6040059 w 7791368"/>
              <a:gd name="connsiteY30" fmla="*/ 2067659 h 5818249"/>
              <a:gd name="connsiteX31" fmla="*/ 6047809 w 7791368"/>
              <a:gd name="connsiteY31" fmla="*/ 2098656 h 5818249"/>
              <a:gd name="connsiteX32" fmla="*/ 6109802 w 7791368"/>
              <a:gd name="connsiteY32" fmla="*/ 2176147 h 5818249"/>
              <a:gd name="connsiteX33" fmla="*/ 6179544 w 7791368"/>
              <a:gd name="connsiteY33" fmla="*/ 2230391 h 5818249"/>
              <a:gd name="connsiteX34" fmla="*/ 6202792 w 7791368"/>
              <a:gd name="connsiteY34" fmla="*/ 2245889 h 5818249"/>
              <a:gd name="connsiteX35" fmla="*/ 6249287 w 7791368"/>
              <a:gd name="connsiteY35" fmla="*/ 2261388 h 5818249"/>
              <a:gd name="connsiteX36" fmla="*/ 6303531 w 7791368"/>
              <a:gd name="connsiteY36" fmla="*/ 2276886 h 5818249"/>
              <a:gd name="connsiteX37" fmla="*/ 6497259 w 7791368"/>
              <a:gd name="connsiteY37" fmla="*/ 2292384 h 5818249"/>
              <a:gd name="connsiteX38" fmla="*/ 6520507 w 7791368"/>
              <a:gd name="connsiteY38" fmla="*/ 2307883 h 5818249"/>
              <a:gd name="connsiteX39" fmla="*/ 6543754 w 7791368"/>
              <a:gd name="connsiteY39" fmla="*/ 2315632 h 5818249"/>
              <a:gd name="connsiteX40" fmla="*/ 6559253 w 7791368"/>
              <a:gd name="connsiteY40" fmla="*/ 2331130 h 5818249"/>
              <a:gd name="connsiteX41" fmla="*/ 6590249 w 7791368"/>
              <a:gd name="connsiteY41" fmla="*/ 2385374 h 5818249"/>
              <a:gd name="connsiteX42" fmla="*/ 6597998 w 7791368"/>
              <a:gd name="connsiteY42" fmla="*/ 2424120 h 5818249"/>
              <a:gd name="connsiteX43" fmla="*/ 6605748 w 7791368"/>
              <a:gd name="connsiteY43" fmla="*/ 2455117 h 5818249"/>
              <a:gd name="connsiteX44" fmla="*/ 6613497 w 7791368"/>
              <a:gd name="connsiteY44" fmla="*/ 2579103 h 5818249"/>
              <a:gd name="connsiteX45" fmla="*/ 6628995 w 7791368"/>
              <a:gd name="connsiteY45" fmla="*/ 2648845 h 5818249"/>
              <a:gd name="connsiteX46" fmla="*/ 6636744 w 7791368"/>
              <a:gd name="connsiteY46" fmla="*/ 2703089 h 5818249"/>
              <a:gd name="connsiteX47" fmla="*/ 6659992 w 7791368"/>
              <a:gd name="connsiteY47" fmla="*/ 2827076 h 5818249"/>
              <a:gd name="connsiteX48" fmla="*/ 6667741 w 7791368"/>
              <a:gd name="connsiteY48" fmla="*/ 3020805 h 5818249"/>
              <a:gd name="connsiteX49" fmla="*/ 6675490 w 7791368"/>
              <a:gd name="connsiteY49" fmla="*/ 3051801 h 5818249"/>
              <a:gd name="connsiteX50" fmla="*/ 6690988 w 7791368"/>
              <a:gd name="connsiteY50" fmla="*/ 3152540 h 5818249"/>
              <a:gd name="connsiteX51" fmla="*/ 6706487 w 7791368"/>
              <a:gd name="connsiteY51" fmla="*/ 3222283 h 5818249"/>
              <a:gd name="connsiteX52" fmla="*/ 6714236 w 7791368"/>
              <a:gd name="connsiteY52" fmla="*/ 3276527 h 5818249"/>
              <a:gd name="connsiteX53" fmla="*/ 6729734 w 7791368"/>
              <a:gd name="connsiteY53" fmla="*/ 3330771 h 5818249"/>
              <a:gd name="connsiteX54" fmla="*/ 6737483 w 7791368"/>
              <a:gd name="connsiteY54" fmla="*/ 3392764 h 5818249"/>
              <a:gd name="connsiteX55" fmla="*/ 6745232 w 7791368"/>
              <a:gd name="connsiteY55" fmla="*/ 3431510 h 5818249"/>
              <a:gd name="connsiteX56" fmla="*/ 6760731 w 7791368"/>
              <a:gd name="connsiteY56" fmla="*/ 3532249 h 5818249"/>
              <a:gd name="connsiteX57" fmla="*/ 6768480 w 7791368"/>
              <a:gd name="connsiteY57" fmla="*/ 3640737 h 5818249"/>
              <a:gd name="connsiteX58" fmla="*/ 6776229 w 7791368"/>
              <a:gd name="connsiteY58" fmla="*/ 3671734 h 5818249"/>
              <a:gd name="connsiteX59" fmla="*/ 6783978 w 7791368"/>
              <a:gd name="connsiteY59" fmla="*/ 3710479 h 5818249"/>
              <a:gd name="connsiteX60" fmla="*/ 6776229 w 7791368"/>
              <a:gd name="connsiteY60" fmla="*/ 3989449 h 5818249"/>
              <a:gd name="connsiteX61" fmla="*/ 6768480 w 7791368"/>
              <a:gd name="connsiteY61" fmla="*/ 4020445 h 5818249"/>
              <a:gd name="connsiteX62" fmla="*/ 6752981 w 7791368"/>
              <a:gd name="connsiteY62" fmla="*/ 4090188 h 5818249"/>
              <a:gd name="connsiteX63" fmla="*/ 6706487 w 7791368"/>
              <a:gd name="connsiteY63" fmla="*/ 4198676 h 5818249"/>
              <a:gd name="connsiteX64" fmla="*/ 6706487 w 7791368"/>
              <a:gd name="connsiteY64" fmla="*/ 4198676 h 5818249"/>
              <a:gd name="connsiteX65" fmla="*/ 6690988 w 7791368"/>
              <a:gd name="connsiteY65" fmla="*/ 4245171 h 5818249"/>
              <a:gd name="connsiteX66" fmla="*/ 6683239 w 7791368"/>
              <a:gd name="connsiteY66" fmla="*/ 4268418 h 5818249"/>
              <a:gd name="connsiteX67" fmla="*/ 6675490 w 7791368"/>
              <a:gd name="connsiteY67" fmla="*/ 4407903 h 5818249"/>
              <a:gd name="connsiteX68" fmla="*/ 6659992 w 7791368"/>
              <a:gd name="connsiteY68" fmla="*/ 4671374 h 5818249"/>
              <a:gd name="connsiteX69" fmla="*/ 6644493 w 7791368"/>
              <a:gd name="connsiteY69" fmla="*/ 4725618 h 5818249"/>
              <a:gd name="connsiteX70" fmla="*/ 6613497 w 7791368"/>
              <a:gd name="connsiteY70" fmla="*/ 4772113 h 5818249"/>
              <a:gd name="connsiteX71" fmla="*/ 6590249 w 7791368"/>
              <a:gd name="connsiteY71" fmla="*/ 4787612 h 5818249"/>
              <a:gd name="connsiteX72" fmla="*/ 6582500 w 7791368"/>
              <a:gd name="connsiteY72" fmla="*/ 4810859 h 5818249"/>
              <a:gd name="connsiteX73" fmla="*/ 6512758 w 7791368"/>
              <a:gd name="connsiteY73" fmla="*/ 4849605 h 5818249"/>
              <a:gd name="connsiteX74" fmla="*/ 6489510 w 7791368"/>
              <a:gd name="connsiteY74" fmla="*/ 4857354 h 5818249"/>
              <a:gd name="connsiteX75" fmla="*/ 6466263 w 7791368"/>
              <a:gd name="connsiteY75" fmla="*/ 4865103 h 5818249"/>
              <a:gd name="connsiteX76" fmla="*/ 6435266 w 7791368"/>
              <a:gd name="connsiteY76" fmla="*/ 4880601 h 5818249"/>
              <a:gd name="connsiteX77" fmla="*/ 6373273 w 7791368"/>
              <a:gd name="connsiteY77" fmla="*/ 4896100 h 5818249"/>
              <a:gd name="connsiteX78" fmla="*/ 6350025 w 7791368"/>
              <a:gd name="connsiteY78" fmla="*/ 4903849 h 5818249"/>
              <a:gd name="connsiteX79" fmla="*/ 6295781 w 7791368"/>
              <a:gd name="connsiteY79" fmla="*/ 4911598 h 5818249"/>
              <a:gd name="connsiteX80" fmla="*/ 6249287 w 7791368"/>
              <a:gd name="connsiteY80" fmla="*/ 4942595 h 5818249"/>
              <a:gd name="connsiteX81" fmla="*/ 6233788 w 7791368"/>
              <a:gd name="connsiteY81" fmla="*/ 4958093 h 5818249"/>
              <a:gd name="connsiteX82" fmla="*/ 6210541 w 7791368"/>
              <a:gd name="connsiteY82" fmla="*/ 4973591 h 5818249"/>
              <a:gd name="connsiteX83" fmla="*/ 6195042 w 7791368"/>
              <a:gd name="connsiteY83" fmla="*/ 4989089 h 5818249"/>
              <a:gd name="connsiteX84" fmla="*/ 6125300 w 7791368"/>
              <a:gd name="connsiteY84" fmla="*/ 5027835 h 5818249"/>
              <a:gd name="connsiteX85" fmla="*/ 6055558 w 7791368"/>
              <a:gd name="connsiteY85" fmla="*/ 5020086 h 5818249"/>
              <a:gd name="connsiteX86" fmla="*/ 6032310 w 7791368"/>
              <a:gd name="connsiteY86" fmla="*/ 5012337 h 5818249"/>
              <a:gd name="connsiteX87" fmla="*/ 5985815 w 7791368"/>
              <a:gd name="connsiteY87" fmla="*/ 5004588 h 5818249"/>
              <a:gd name="connsiteX88" fmla="*/ 5954819 w 7791368"/>
              <a:gd name="connsiteY88" fmla="*/ 4996839 h 5818249"/>
              <a:gd name="connsiteX89" fmla="*/ 5931571 w 7791368"/>
              <a:gd name="connsiteY89" fmla="*/ 4989089 h 5818249"/>
              <a:gd name="connsiteX90" fmla="*/ 5877327 w 7791368"/>
              <a:gd name="connsiteY90" fmla="*/ 4981340 h 5818249"/>
              <a:gd name="connsiteX91" fmla="*/ 5830832 w 7791368"/>
              <a:gd name="connsiteY91" fmla="*/ 4965842 h 5818249"/>
              <a:gd name="connsiteX92" fmla="*/ 5768839 w 7791368"/>
              <a:gd name="connsiteY92" fmla="*/ 4911598 h 5818249"/>
              <a:gd name="connsiteX93" fmla="*/ 5745592 w 7791368"/>
              <a:gd name="connsiteY93" fmla="*/ 4903849 h 5818249"/>
              <a:gd name="connsiteX94" fmla="*/ 5722344 w 7791368"/>
              <a:gd name="connsiteY94" fmla="*/ 4880601 h 5818249"/>
              <a:gd name="connsiteX95" fmla="*/ 5668100 w 7791368"/>
              <a:gd name="connsiteY95" fmla="*/ 4857354 h 5818249"/>
              <a:gd name="connsiteX96" fmla="*/ 5613856 w 7791368"/>
              <a:gd name="connsiteY96" fmla="*/ 4803110 h 5818249"/>
              <a:gd name="connsiteX97" fmla="*/ 5598358 w 7791368"/>
              <a:gd name="connsiteY97" fmla="*/ 4779862 h 5818249"/>
              <a:gd name="connsiteX98" fmla="*/ 5567361 w 7791368"/>
              <a:gd name="connsiteY98" fmla="*/ 4756615 h 5818249"/>
              <a:gd name="connsiteX99" fmla="*/ 5551863 w 7791368"/>
              <a:gd name="connsiteY99" fmla="*/ 4725618 h 5818249"/>
              <a:gd name="connsiteX100" fmla="*/ 5513117 w 7791368"/>
              <a:gd name="connsiteY100" fmla="*/ 4694622 h 5818249"/>
              <a:gd name="connsiteX101" fmla="*/ 5497619 w 7791368"/>
              <a:gd name="connsiteY101" fmla="*/ 4671374 h 5818249"/>
              <a:gd name="connsiteX102" fmla="*/ 5458873 w 7791368"/>
              <a:gd name="connsiteY102" fmla="*/ 4632628 h 5818249"/>
              <a:gd name="connsiteX103" fmla="*/ 5443375 w 7791368"/>
              <a:gd name="connsiteY103" fmla="*/ 4609381 h 5818249"/>
              <a:gd name="connsiteX104" fmla="*/ 5427876 w 7791368"/>
              <a:gd name="connsiteY104" fmla="*/ 4578384 h 5818249"/>
              <a:gd name="connsiteX105" fmla="*/ 5373632 w 7791368"/>
              <a:gd name="connsiteY105" fmla="*/ 4516391 h 5818249"/>
              <a:gd name="connsiteX106" fmla="*/ 5342636 w 7791368"/>
              <a:gd name="connsiteY106" fmla="*/ 4462147 h 5818249"/>
              <a:gd name="connsiteX107" fmla="*/ 5327137 w 7791368"/>
              <a:gd name="connsiteY107" fmla="*/ 4438900 h 5818249"/>
              <a:gd name="connsiteX108" fmla="*/ 5311639 w 7791368"/>
              <a:gd name="connsiteY108" fmla="*/ 4423401 h 5818249"/>
              <a:gd name="connsiteX109" fmla="*/ 5280642 w 7791368"/>
              <a:gd name="connsiteY109" fmla="*/ 4384656 h 5818249"/>
              <a:gd name="connsiteX110" fmla="*/ 5234148 w 7791368"/>
              <a:gd name="connsiteY110" fmla="*/ 4353659 h 5818249"/>
              <a:gd name="connsiteX111" fmla="*/ 5172154 w 7791368"/>
              <a:gd name="connsiteY111" fmla="*/ 4307164 h 5818249"/>
              <a:gd name="connsiteX112" fmla="*/ 5117910 w 7791368"/>
              <a:gd name="connsiteY112" fmla="*/ 4276167 h 5818249"/>
              <a:gd name="connsiteX113" fmla="*/ 5086914 w 7791368"/>
              <a:gd name="connsiteY113" fmla="*/ 4252920 h 5818249"/>
              <a:gd name="connsiteX114" fmla="*/ 5071415 w 7791368"/>
              <a:gd name="connsiteY114" fmla="*/ 4237422 h 5818249"/>
              <a:gd name="connsiteX115" fmla="*/ 5048168 w 7791368"/>
              <a:gd name="connsiteY115" fmla="*/ 4229673 h 5818249"/>
              <a:gd name="connsiteX116" fmla="*/ 5009422 w 7791368"/>
              <a:gd name="connsiteY116" fmla="*/ 4206425 h 5818249"/>
              <a:gd name="connsiteX117" fmla="*/ 4986175 w 7791368"/>
              <a:gd name="connsiteY117" fmla="*/ 4183178 h 5818249"/>
              <a:gd name="connsiteX118" fmla="*/ 4947429 w 7791368"/>
              <a:gd name="connsiteY118" fmla="*/ 4175428 h 5818249"/>
              <a:gd name="connsiteX119" fmla="*/ 4854439 w 7791368"/>
              <a:gd name="connsiteY119" fmla="*/ 4152181 h 5818249"/>
              <a:gd name="connsiteX120" fmla="*/ 4815693 w 7791368"/>
              <a:gd name="connsiteY120" fmla="*/ 4128934 h 5818249"/>
              <a:gd name="connsiteX121" fmla="*/ 4792446 w 7791368"/>
              <a:gd name="connsiteY121" fmla="*/ 4113435 h 5818249"/>
              <a:gd name="connsiteX122" fmla="*/ 4745951 w 7791368"/>
              <a:gd name="connsiteY122" fmla="*/ 4097937 h 5818249"/>
              <a:gd name="connsiteX123" fmla="*/ 4714954 w 7791368"/>
              <a:gd name="connsiteY123" fmla="*/ 4082439 h 5818249"/>
              <a:gd name="connsiteX124" fmla="*/ 4691707 w 7791368"/>
              <a:gd name="connsiteY124" fmla="*/ 4066940 h 5818249"/>
              <a:gd name="connsiteX125" fmla="*/ 4614215 w 7791368"/>
              <a:gd name="connsiteY125" fmla="*/ 4043693 h 5818249"/>
              <a:gd name="connsiteX126" fmla="*/ 4521225 w 7791368"/>
              <a:gd name="connsiteY126" fmla="*/ 4020445 h 5818249"/>
              <a:gd name="connsiteX127" fmla="*/ 4420487 w 7791368"/>
              <a:gd name="connsiteY127" fmla="*/ 3981700 h 5818249"/>
              <a:gd name="connsiteX128" fmla="*/ 4358493 w 7791368"/>
              <a:gd name="connsiteY128" fmla="*/ 3966201 h 5818249"/>
              <a:gd name="connsiteX129" fmla="*/ 4296500 w 7791368"/>
              <a:gd name="connsiteY129" fmla="*/ 3942954 h 5818249"/>
              <a:gd name="connsiteX130" fmla="*/ 4250005 w 7791368"/>
              <a:gd name="connsiteY130" fmla="*/ 3927456 h 5818249"/>
              <a:gd name="connsiteX131" fmla="*/ 4133768 w 7791368"/>
              <a:gd name="connsiteY131" fmla="*/ 3911957 h 5818249"/>
              <a:gd name="connsiteX132" fmla="*/ 4102771 w 7791368"/>
              <a:gd name="connsiteY132" fmla="*/ 3896459 h 5818249"/>
              <a:gd name="connsiteX133" fmla="*/ 4048527 w 7791368"/>
              <a:gd name="connsiteY133" fmla="*/ 3880961 h 5818249"/>
              <a:gd name="connsiteX134" fmla="*/ 3963287 w 7791368"/>
              <a:gd name="connsiteY134" fmla="*/ 3857713 h 5818249"/>
              <a:gd name="connsiteX135" fmla="*/ 3893544 w 7791368"/>
              <a:gd name="connsiteY135" fmla="*/ 3834466 h 5818249"/>
              <a:gd name="connsiteX136" fmla="*/ 3862548 w 7791368"/>
              <a:gd name="connsiteY136" fmla="*/ 3826717 h 5818249"/>
              <a:gd name="connsiteX137" fmla="*/ 3823802 w 7791368"/>
              <a:gd name="connsiteY137" fmla="*/ 3818967 h 5818249"/>
              <a:gd name="connsiteX138" fmla="*/ 3754059 w 7791368"/>
              <a:gd name="connsiteY138" fmla="*/ 3787971 h 5818249"/>
              <a:gd name="connsiteX139" fmla="*/ 3707564 w 7791368"/>
              <a:gd name="connsiteY139" fmla="*/ 3772473 h 5818249"/>
              <a:gd name="connsiteX140" fmla="*/ 3684317 w 7791368"/>
              <a:gd name="connsiteY140" fmla="*/ 3756974 h 5818249"/>
              <a:gd name="connsiteX141" fmla="*/ 3622324 w 7791368"/>
              <a:gd name="connsiteY141" fmla="*/ 3741476 h 5818249"/>
              <a:gd name="connsiteX142" fmla="*/ 3591327 w 7791368"/>
              <a:gd name="connsiteY142" fmla="*/ 3733727 h 5818249"/>
              <a:gd name="connsiteX143" fmla="*/ 3498337 w 7791368"/>
              <a:gd name="connsiteY143" fmla="*/ 3718228 h 5818249"/>
              <a:gd name="connsiteX144" fmla="*/ 3451842 w 7791368"/>
              <a:gd name="connsiteY144" fmla="*/ 3702730 h 5818249"/>
              <a:gd name="connsiteX145" fmla="*/ 3413097 w 7791368"/>
              <a:gd name="connsiteY145" fmla="*/ 3710479 h 5818249"/>
              <a:gd name="connsiteX146" fmla="*/ 3366602 w 7791368"/>
              <a:gd name="connsiteY146" fmla="*/ 3718228 h 5818249"/>
              <a:gd name="connsiteX147" fmla="*/ 3335605 w 7791368"/>
              <a:gd name="connsiteY147" fmla="*/ 3725978 h 5818249"/>
              <a:gd name="connsiteX148" fmla="*/ 3242615 w 7791368"/>
              <a:gd name="connsiteY148" fmla="*/ 3741476 h 5818249"/>
              <a:gd name="connsiteX149" fmla="*/ 3072134 w 7791368"/>
              <a:gd name="connsiteY149" fmla="*/ 3733727 h 5818249"/>
              <a:gd name="connsiteX150" fmla="*/ 3017890 w 7791368"/>
              <a:gd name="connsiteY150" fmla="*/ 3687232 h 5818249"/>
              <a:gd name="connsiteX151" fmla="*/ 2979144 w 7791368"/>
              <a:gd name="connsiteY151" fmla="*/ 3640737 h 5818249"/>
              <a:gd name="connsiteX152" fmla="*/ 2971395 w 7791368"/>
              <a:gd name="connsiteY152" fmla="*/ 3617489 h 5818249"/>
              <a:gd name="connsiteX153" fmla="*/ 2932649 w 7791368"/>
              <a:gd name="connsiteY153" fmla="*/ 3547747 h 5818249"/>
              <a:gd name="connsiteX154" fmla="*/ 2909402 w 7791368"/>
              <a:gd name="connsiteY154" fmla="*/ 3501252 h 5818249"/>
              <a:gd name="connsiteX155" fmla="*/ 2893903 w 7791368"/>
              <a:gd name="connsiteY155" fmla="*/ 3470256 h 5818249"/>
              <a:gd name="connsiteX156" fmla="*/ 2886154 w 7791368"/>
              <a:gd name="connsiteY156" fmla="*/ 3447008 h 5818249"/>
              <a:gd name="connsiteX157" fmla="*/ 2855158 w 7791368"/>
              <a:gd name="connsiteY157" fmla="*/ 3408262 h 5818249"/>
              <a:gd name="connsiteX158" fmla="*/ 2847409 w 7791368"/>
              <a:gd name="connsiteY158" fmla="*/ 3385015 h 5818249"/>
              <a:gd name="connsiteX159" fmla="*/ 2754419 w 7791368"/>
              <a:gd name="connsiteY159" fmla="*/ 3284276 h 5818249"/>
              <a:gd name="connsiteX160" fmla="*/ 2700175 w 7791368"/>
              <a:gd name="connsiteY160" fmla="*/ 3253279 h 5818249"/>
              <a:gd name="connsiteX161" fmla="*/ 2630432 w 7791368"/>
              <a:gd name="connsiteY161" fmla="*/ 3206784 h 5818249"/>
              <a:gd name="connsiteX162" fmla="*/ 2599436 w 7791368"/>
              <a:gd name="connsiteY162" fmla="*/ 3175788 h 5818249"/>
              <a:gd name="connsiteX163" fmla="*/ 2552941 w 7791368"/>
              <a:gd name="connsiteY163" fmla="*/ 3144791 h 5818249"/>
              <a:gd name="connsiteX164" fmla="*/ 2514195 w 7791368"/>
              <a:gd name="connsiteY164" fmla="*/ 3121544 h 5818249"/>
              <a:gd name="connsiteX165" fmla="*/ 2475449 w 7791368"/>
              <a:gd name="connsiteY165" fmla="*/ 3098296 h 5818249"/>
              <a:gd name="connsiteX166" fmla="*/ 2421205 w 7791368"/>
              <a:gd name="connsiteY166" fmla="*/ 3075049 h 5818249"/>
              <a:gd name="connsiteX167" fmla="*/ 2359212 w 7791368"/>
              <a:gd name="connsiteY167" fmla="*/ 3044052 h 5818249"/>
              <a:gd name="connsiteX168" fmla="*/ 2359212 w 7791368"/>
              <a:gd name="connsiteY168" fmla="*/ 3044052 h 5818249"/>
              <a:gd name="connsiteX169" fmla="*/ 2335964 w 7791368"/>
              <a:gd name="connsiteY169" fmla="*/ 3028554 h 5818249"/>
              <a:gd name="connsiteX170" fmla="*/ 2304968 w 7791368"/>
              <a:gd name="connsiteY170" fmla="*/ 3020805 h 5818249"/>
              <a:gd name="connsiteX171" fmla="*/ 2281720 w 7791368"/>
              <a:gd name="connsiteY171" fmla="*/ 3013056 h 5818249"/>
              <a:gd name="connsiteX172" fmla="*/ 2266222 w 7791368"/>
              <a:gd name="connsiteY172" fmla="*/ 2997557 h 5818249"/>
              <a:gd name="connsiteX173" fmla="*/ 2188731 w 7791368"/>
              <a:gd name="connsiteY173" fmla="*/ 2982059 h 5818249"/>
              <a:gd name="connsiteX174" fmla="*/ 2157734 w 7791368"/>
              <a:gd name="connsiteY174" fmla="*/ 2974310 h 5818249"/>
              <a:gd name="connsiteX175" fmla="*/ 2134487 w 7791368"/>
              <a:gd name="connsiteY175" fmla="*/ 2966561 h 5818249"/>
              <a:gd name="connsiteX176" fmla="*/ 2025998 w 7791368"/>
              <a:gd name="connsiteY176" fmla="*/ 2935564 h 5818249"/>
              <a:gd name="connsiteX177" fmla="*/ 2002751 w 7791368"/>
              <a:gd name="connsiteY177" fmla="*/ 2927815 h 5818249"/>
              <a:gd name="connsiteX178" fmla="*/ 1940758 w 7791368"/>
              <a:gd name="connsiteY178" fmla="*/ 2904567 h 5818249"/>
              <a:gd name="connsiteX179" fmla="*/ 1793524 w 7791368"/>
              <a:gd name="connsiteY179" fmla="*/ 2912317 h 5818249"/>
              <a:gd name="connsiteX180" fmla="*/ 1739280 w 7791368"/>
              <a:gd name="connsiteY180" fmla="*/ 2935564 h 5818249"/>
              <a:gd name="connsiteX181" fmla="*/ 1708283 w 7791368"/>
              <a:gd name="connsiteY181" fmla="*/ 2943313 h 5818249"/>
              <a:gd name="connsiteX182" fmla="*/ 1677287 w 7791368"/>
              <a:gd name="connsiteY182" fmla="*/ 2958812 h 5818249"/>
              <a:gd name="connsiteX183" fmla="*/ 1514554 w 7791368"/>
              <a:gd name="connsiteY183" fmla="*/ 2974310 h 5818249"/>
              <a:gd name="connsiteX184" fmla="*/ 1382819 w 7791368"/>
              <a:gd name="connsiteY184" fmla="*/ 2989808 h 5818249"/>
              <a:gd name="connsiteX185" fmla="*/ 1344073 w 7791368"/>
              <a:gd name="connsiteY185" fmla="*/ 2997557 h 5818249"/>
              <a:gd name="connsiteX186" fmla="*/ 1282080 w 7791368"/>
              <a:gd name="connsiteY186" fmla="*/ 3005306 h 5818249"/>
              <a:gd name="connsiteX187" fmla="*/ 1212337 w 7791368"/>
              <a:gd name="connsiteY187" fmla="*/ 3020805 h 5818249"/>
              <a:gd name="connsiteX188" fmla="*/ 1181341 w 7791368"/>
              <a:gd name="connsiteY188" fmla="*/ 3028554 h 5818249"/>
              <a:gd name="connsiteX189" fmla="*/ 1158093 w 7791368"/>
              <a:gd name="connsiteY189" fmla="*/ 3036303 h 5818249"/>
              <a:gd name="connsiteX190" fmla="*/ 1103849 w 7791368"/>
              <a:gd name="connsiteY190" fmla="*/ 3044052 h 5818249"/>
              <a:gd name="connsiteX191" fmla="*/ 1057354 w 7791368"/>
              <a:gd name="connsiteY191" fmla="*/ 3059550 h 5818249"/>
              <a:gd name="connsiteX192" fmla="*/ 871375 w 7791368"/>
              <a:gd name="connsiteY192" fmla="*/ 3082798 h 5818249"/>
              <a:gd name="connsiteX193" fmla="*/ 848127 w 7791368"/>
              <a:gd name="connsiteY193" fmla="*/ 3090547 h 5818249"/>
              <a:gd name="connsiteX194" fmla="*/ 662148 w 7791368"/>
              <a:gd name="connsiteY194" fmla="*/ 3113795 h 5818249"/>
              <a:gd name="connsiteX195" fmla="*/ 623402 w 7791368"/>
              <a:gd name="connsiteY195" fmla="*/ 3121544 h 5818249"/>
              <a:gd name="connsiteX196" fmla="*/ 584656 w 7791368"/>
              <a:gd name="connsiteY196" fmla="*/ 3160289 h 5818249"/>
              <a:gd name="connsiteX197" fmla="*/ 561409 w 7791368"/>
              <a:gd name="connsiteY197" fmla="*/ 3175788 h 5818249"/>
              <a:gd name="connsiteX198" fmla="*/ 522663 w 7791368"/>
              <a:gd name="connsiteY198" fmla="*/ 3206784 h 5818249"/>
              <a:gd name="connsiteX199" fmla="*/ 499415 w 7791368"/>
              <a:gd name="connsiteY199" fmla="*/ 3214534 h 5818249"/>
              <a:gd name="connsiteX200" fmla="*/ 468419 w 7791368"/>
              <a:gd name="connsiteY200" fmla="*/ 3230032 h 5818249"/>
              <a:gd name="connsiteX201" fmla="*/ 445171 w 7791368"/>
              <a:gd name="connsiteY201" fmla="*/ 3237781 h 5818249"/>
              <a:gd name="connsiteX202" fmla="*/ 406425 w 7791368"/>
              <a:gd name="connsiteY202" fmla="*/ 3253279 h 5818249"/>
              <a:gd name="connsiteX203" fmla="*/ 344432 w 7791368"/>
              <a:gd name="connsiteY203" fmla="*/ 3276527 h 5818249"/>
              <a:gd name="connsiteX204" fmla="*/ 290188 w 7791368"/>
              <a:gd name="connsiteY204" fmla="*/ 3307523 h 5818249"/>
              <a:gd name="connsiteX205" fmla="*/ 235944 w 7791368"/>
              <a:gd name="connsiteY205" fmla="*/ 3369517 h 5818249"/>
              <a:gd name="connsiteX206" fmla="*/ 212697 w 7791368"/>
              <a:gd name="connsiteY206" fmla="*/ 3400513 h 5818249"/>
              <a:gd name="connsiteX207" fmla="*/ 197198 w 7791368"/>
              <a:gd name="connsiteY207" fmla="*/ 3431510 h 5818249"/>
              <a:gd name="connsiteX208" fmla="*/ 189449 w 7791368"/>
              <a:gd name="connsiteY208" fmla="*/ 3454757 h 5818249"/>
              <a:gd name="connsiteX209" fmla="*/ 166202 w 7791368"/>
              <a:gd name="connsiteY209" fmla="*/ 3478005 h 5818249"/>
              <a:gd name="connsiteX210" fmla="*/ 142954 w 7791368"/>
              <a:gd name="connsiteY210" fmla="*/ 3516750 h 5818249"/>
              <a:gd name="connsiteX211" fmla="*/ 96459 w 7791368"/>
              <a:gd name="connsiteY211" fmla="*/ 3594242 h 5818249"/>
              <a:gd name="connsiteX212" fmla="*/ 57714 w 7791368"/>
              <a:gd name="connsiteY212" fmla="*/ 3687232 h 5818249"/>
              <a:gd name="connsiteX213" fmla="*/ 34466 w 7791368"/>
              <a:gd name="connsiteY213" fmla="*/ 3772473 h 5818249"/>
              <a:gd name="connsiteX214" fmla="*/ 11219 w 7791368"/>
              <a:gd name="connsiteY214" fmla="*/ 3896459 h 5818249"/>
              <a:gd name="connsiteX215" fmla="*/ 18968 w 7791368"/>
              <a:gd name="connsiteY215" fmla="*/ 4400154 h 5818249"/>
              <a:gd name="connsiteX216" fmla="*/ 49964 w 7791368"/>
              <a:gd name="connsiteY216" fmla="*/ 4493144 h 5818249"/>
              <a:gd name="connsiteX217" fmla="*/ 57714 w 7791368"/>
              <a:gd name="connsiteY217" fmla="*/ 4539639 h 5818249"/>
              <a:gd name="connsiteX218" fmla="*/ 88710 w 7791368"/>
              <a:gd name="connsiteY218" fmla="*/ 4578384 h 5818249"/>
              <a:gd name="connsiteX219" fmla="*/ 150703 w 7791368"/>
              <a:gd name="connsiteY219" fmla="*/ 4655876 h 5818249"/>
              <a:gd name="connsiteX220" fmla="*/ 197198 w 7791368"/>
              <a:gd name="connsiteY220" fmla="*/ 4686873 h 5818249"/>
              <a:gd name="connsiteX221" fmla="*/ 259192 w 7791368"/>
              <a:gd name="connsiteY221" fmla="*/ 4733367 h 5818249"/>
              <a:gd name="connsiteX222" fmla="*/ 282439 w 7791368"/>
              <a:gd name="connsiteY222" fmla="*/ 4748866 h 5818249"/>
              <a:gd name="connsiteX223" fmla="*/ 305687 w 7791368"/>
              <a:gd name="connsiteY223" fmla="*/ 4756615 h 5818249"/>
              <a:gd name="connsiteX224" fmla="*/ 344432 w 7791368"/>
              <a:gd name="connsiteY224" fmla="*/ 4787612 h 5818249"/>
              <a:gd name="connsiteX225" fmla="*/ 375429 w 7791368"/>
              <a:gd name="connsiteY225" fmla="*/ 4803110 h 5818249"/>
              <a:gd name="connsiteX226" fmla="*/ 290189 w 7791368"/>
              <a:gd name="connsiteY226" fmla="*/ 5361048 h 5818249"/>
              <a:gd name="connsiteX227" fmla="*/ 631150 w 7791368"/>
              <a:gd name="connsiteY227" fmla="*/ 5454038 h 5818249"/>
              <a:gd name="connsiteX228" fmla="*/ 925619 w 7791368"/>
              <a:gd name="connsiteY228" fmla="*/ 5415294 h 5818249"/>
              <a:gd name="connsiteX229" fmla="*/ 995361 w 7791368"/>
              <a:gd name="connsiteY229" fmla="*/ 5353299 h 5818249"/>
              <a:gd name="connsiteX230" fmla="*/ 1065103 w 7791368"/>
              <a:gd name="connsiteY230" fmla="*/ 5314554 h 5818249"/>
              <a:gd name="connsiteX231" fmla="*/ 1142594 w 7791368"/>
              <a:gd name="connsiteY231" fmla="*/ 5361049 h 5818249"/>
              <a:gd name="connsiteX232" fmla="*/ 1204589 w 7791368"/>
              <a:gd name="connsiteY232" fmla="*/ 5469536 h 5818249"/>
              <a:gd name="connsiteX233" fmla="*/ 1196839 w 7791368"/>
              <a:gd name="connsiteY233" fmla="*/ 5353300 h 5818249"/>
              <a:gd name="connsiteX234" fmla="*/ 925619 w 7791368"/>
              <a:gd name="connsiteY234" fmla="*/ 5089828 h 5818249"/>
              <a:gd name="connsiteX235" fmla="*/ 995361 w 7791368"/>
              <a:gd name="connsiteY235" fmla="*/ 5136323 h 5818249"/>
              <a:gd name="connsiteX236" fmla="*/ 1049605 w 7791368"/>
              <a:gd name="connsiteY236" fmla="*/ 5198317 h 5818249"/>
              <a:gd name="connsiteX237" fmla="*/ 1072853 w 7791368"/>
              <a:gd name="connsiteY237" fmla="*/ 5221564 h 5818249"/>
              <a:gd name="connsiteX238" fmla="*/ 1096100 w 7791368"/>
              <a:gd name="connsiteY238" fmla="*/ 5252561 h 5818249"/>
              <a:gd name="connsiteX239" fmla="*/ 1119348 w 7791368"/>
              <a:gd name="connsiteY239" fmla="*/ 5268059 h 5818249"/>
              <a:gd name="connsiteX240" fmla="*/ 1142595 w 7791368"/>
              <a:gd name="connsiteY240" fmla="*/ 5291306 h 5818249"/>
              <a:gd name="connsiteX241" fmla="*/ 1181341 w 7791368"/>
              <a:gd name="connsiteY241" fmla="*/ 5345550 h 5818249"/>
              <a:gd name="connsiteX242" fmla="*/ 1196839 w 7791368"/>
              <a:gd name="connsiteY242" fmla="*/ 5376547 h 5818249"/>
              <a:gd name="connsiteX243" fmla="*/ 1212337 w 7791368"/>
              <a:gd name="connsiteY243" fmla="*/ 5500534 h 5818249"/>
              <a:gd name="connsiteX244" fmla="*/ 1220087 w 7791368"/>
              <a:gd name="connsiteY244" fmla="*/ 5523781 h 5818249"/>
              <a:gd name="connsiteX245" fmla="*/ 1227836 w 7791368"/>
              <a:gd name="connsiteY245" fmla="*/ 5562527 h 5818249"/>
              <a:gd name="connsiteX246" fmla="*/ 1289829 w 7791368"/>
              <a:gd name="connsiteY246" fmla="*/ 5647767 h 5818249"/>
              <a:gd name="connsiteX247" fmla="*/ 1313076 w 7791368"/>
              <a:gd name="connsiteY247" fmla="*/ 5663266 h 5818249"/>
              <a:gd name="connsiteX248" fmla="*/ 1375070 w 7791368"/>
              <a:gd name="connsiteY248" fmla="*/ 5717510 h 5818249"/>
              <a:gd name="connsiteX249" fmla="*/ 1398317 w 7791368"/>
              <a:gd name="connsiteY249" fmla="*/ 5725259 h 5818249"/>
              <a:gd name="connsiteX250" fmla="*/ 1421564 w 7791368"/>
              <a:gd name="connsiteY250" fmla="*/ 5740757 h 5818249"/>
              <a:gd name="connsiteX251" fmla="*/ 1491307 w 7791368"/>
              <a:gd name="connsiteY251" fmla="*/ 5764005 h 5818249"/>
              <a:gd name="connsiteX252" fmla="*/ 1646290 w 7791368"/>
              <a:gd name="connsiteY252" fmla="*/ 5795001 h 5818249"/>
              <a:gd name="connsiteX253" fmla="*/ 1739280 w 7791368"/>
              <a:gd name="connsiteY253" fmla="*/ 5802750 h 5818249"/>
              <a:gd name="connsiteX254" fmla="*/ 1832270 w 7791368"/>
              <a:gd name="connsiteY254" fmla="*/ 5818249 h 5818249"/>
              <a:gd name="connsiteX255" fmla="*/ 2428954 w 7791368"/>
              <a:gd name="connsiteY255" fmla="*/ 5802750 h 5818249"/>
              <a:gd name="connsiteX256" fmla="*/ 2483198 w 7791368"/>
              <a:gd name="connsiteY256" fmla="*/ 5795001 h 5818249"/>
              <a:gd name="connsiteX257" fmla="*/ 2622683 w 7791368"/>
              <a:gd name="connsiteY257" fmla="*/ 5771754 h 5818249"/>
              <a:gd name="connsiteX258" fmla="*/ 2746670 w 7791368"/>
              <a:gd name="connsiteY258" fmla="*/ 5756256 h 5818249"/>
              <a:gd name="connsiteX259" fmla="*/ 2816412 w 7791368"/>
              <a:gd name="connsiteY259" fmla="*/ 5733008 h 5818249"/>
              <a:gd name="connsiteX260" fmla="*/ 3017890 w 7791368"/>
              <a:gd name="connsiteY260" fmla="*/ 5702012 h 5818249"/>
              <a:gd name="connsiteX261" fmla="*/ 3079883 w 7791368"/>
              <a:gd name="connsiteY261" fmla="*/ 5694262 h 5818249"/>
              <a:gd name="connsiteX262" fmla="*/ 3203870 w 7791368"/>
              <a:gd name="connsiteY262" fmla="*/ 5686513 h 5818249"/>
              <a:gd name="connsiteX263" fmla="*/ 3312358 w 7791368"/>
              <a:gd name="connsiteY263" fmla="*/ 5678764 h 5818249"/>
              <a:gd name="connsiteX264" fmla="*/ 3459592 w 7791368"/>
              <a:gd name="connsiteY264" fmla="*/ 5671015 h 5818249"/>
              <a:gd name="connsiteX265" fmla="*/ 3630073 w 7791368"/>
              <a:gd name="connsiteY265" fmla="*/ 5655517 h 5818249"/>
              <a:gd name="connsiteX266" fmla="*/ 4474731 w 7791368"/>
              <a:gd name="connsiteY266" fmla="*/ 5640018 h 5818249"/>
              <a:gd name="connsiteX267" fmla="*/ 5210900 w 7791368"/>
              <a:gd name="connsiteY267" fmla="*/ 5616771 h 5818249"/>
              <a:gd name="connsiteX268" fmla="*/ 5342636 w 7791368"/>
              <a:gd name="connsiteY268" fmla="*/ 5624520 h 5818249"/>
              <a:gd name="connsiteX269" fmla="*/ 5381381 w 7791368"/>
              <a:gd name="connsiteY269" fmla="*/ 5632269 h 5818249"/>
              <a:gd name="connsiteX270" fmla="*/ 5660351 w 7791368"/>
              <a:gd name="connsiteY270" fmla="*/ 5640018 h 5818249"/>
              <a:gd name="connsiteX271" fmla="*/ 5706846 w 7791368"/>
              <a:gd name="connsiteY271" fmla="*/ 5647767 h 5818249"/>
              <a:gd name="connsiteX272" fmla="*/ 5784337 w 7791368"/>
              <a:gd name="connsiteY272" fmla="*/ 5655517 h 5818249"/>
              <a:gd name="connsiteX273" fmla="*/ 5807585 w 7791368"/>
              <a:gd name="connsiteY273" fmla="*/ 5663266 h 5818249"/>
              <a:gd name="connsiteX274" fmla="*/ 5877327 w 7791368"/>
              <a:gd name="connsiteY274" fmla="*/ 5671015 h 5818249"/>
              <a:gd name="connsiteX275" fmla="*/ 5947070 w 7791368"/>
              <a:gd name="connsiteY275" fmla="*/ 5694262 h 5818249"/>
              <a:gd name="connsiteX276" fmla="*/ 5993564 w 7791368"/>
              <a:gd name="connsiteY276" fmla="*/ 5702012 h 5818249"/>
              <a:gd name="connsiteX277" fmla="*/ 6024561 w 7791368"/>
              <a:gd name="connsiteY277" fmla="*/ 5709761 h 5818249"/>
              <a:gd name="connsiteX278" fmla="*/ 6125300 w 7791368"/>
              <a:gd name="connsiteY278" fmla="*/ 5725259 h 5818249"/>
              <a:gd name="connsiteX279" fmla="*/ 6210541 w 7791368"/>
              <a:gd name="connsiteY279" fmla="*/ 5740757 h 5818249"/>
              <a:gd name="connsiteX280" fmla="*/ 6241537 w 7791368"/>
              <a:gd name="connsiteY280" fmla="*/ 5748506 h 5818249"/>
              <a:gd name="connsiteX281" fmla="*/ 6497259 w 7791368"/>
              <a:gd name="connsiteY281" fmla="*/ 5740757 h 5818249"/>
              <a:gd name="connsiteX282" fmla="*/ 6628995 w 7791368"/>
              <a:gd name="connsiteY282" fmla="*/ 5725259 h 5818249"/>
              <a:gd name="connsiteX283" fmla="*/ 6714236 w 7791368"/>
              <a:gd name="connsiteY283" fmla="*/ 5717510 h 5818249"/>
              <a:gd name="connsiteX284" fmla="*/ 6737483 w 7791368"/>
              <a:gd name="connsiteY284" fmla="*/ 5709761 h 5818249"/>
              <a:gd name="connsiteX285" fmla="*/ 6861470 w 7791368"/>
              <a:gd name="connsiteY285" fmla="*/ 5686513 h 5818249"/>
              <a:gd name="connsiteX286" fmla="*/ 6892466 w 7791368"/>
              <a:gd name="connsiteY286" fmla="*/ 5671015 h 5818249"/>
              <a:gd name="connsiteX287" fmla="*/ 6946710 w 7791368"/>
              <a:gd name="connsiteY287" fmla="*/ 5640018 h 5818249"/>
              <a:gd name="connsiteX288" fmla="*/ 6969958 w 7791368"/>
              <a:gd name="connsiteY288" fmla="*/ 5632269 h 5818249"/>
              <a:gd name="connsiteX289" fmla="*/ 7047449 w 7791368"/>
              <a:gd name="connsiteY289" fmla="*/ 5593523 h 5818249"/>
              <a:gd name="connsiteX290" fmla="*/ 7078446 w 7791368"/>
              <a:gd name="connsiteY290" fmla="*/ 5578025 h 5818249"/>
              <a:gd name="connsiteX291" fmla="*/ 7101693 w 7791368"/>
              <a:gd name="connsiteY291" fmla="*/ 5562527 h 5818249"/>
              <a:gd name="connsiteX292" fmla="*/ 7132690 w 7791368"/>
              <a:gd name="connsiteY292" fmla="*/ 5539279 h 5818249"/>
              <a:gd name="connsiteX293" fmla="*/ 7217931 w 7791368"/>
              <a:gd name="connsiteY293" fmla="*/ 5485035 h 5818249"/>
              <a:gd name="connsiteX294" fmla="*/ 7248927 w 7791368"/>
              <a:gd name="connsiteY294" fmla="*/ 5469537 h 5818249"/>
              <a:gd name="connsiteX295" fmla="*/ 7349666 w 7791368"/>
              <a:gd name="connsiteY295" fmla="*/ 5376547 h 5818249"/>
              <a:gd name="connsiteX296" fmla="*/ 7388412 w 7791368"/>
              <a:gd name="connsiteY296" fmla="*/ 5353300 h 5818249"/>
              <a:gd name="connsiteX297" fmla="*/ 7489151 w 7791368"/>
              <a:gd name="connsiteY297" fmla="*/ 5275808 h 5818249"/>
              <a:gd name="connsiteX298" fmla="*/ 7527897 w 7791368"/>
              <a:gd name="connsiteY298" fmla="*/ 5244812 h 5818249"/>
              <a:gd name="connsiteX299" fmla="*/ 7558893 w 7791368"/>
              <a:gd name="connsiteY299" fmla="*/ 5136323 h 5818249"/>
              <a:gd name="connsiteX300" fmla="*/ 7574392 w 7791368"/>
              <a:gd name="connsiteY300" fmla="*/ 5004588 h 5818249"/>
              <a:gd name="connsiteX301" fmla="*/ 7597639 w 7791368"/>
              <a:gd name="connsiteY301" fmla="*/ 4865103 h 5818249"/>
              <a:gd name="connsiteX302" fmla="*/ 7605388 w 7791368"/>
              <a:gd name="connsiteY302" fmla="*/ 4834106 h 5818249"/>
              <a:gd name="connsiteX303" fmla="*/ 7613137 w 7791368"/>
              <a:gd name="connsiteY303" fmla="*/ 4795361 h 5818249"/>
              <a:gd name="connsiteX304" fmla="*/ 7628636 w 7791368"/>
              <a:gd name="connsiteY304" fmla="*/ 4679123 h 5818249"/>
              <a:gd name="connsiteX305" fmla="*/ 7636385 w 7791368"/>
              <a:gd name="connsiteY305" fmla="*/ 4640378 h 5818249"/>
              <a:gd name="connsiteX306" fmla="*/ 7659632 w 7791368"/>
              <a:gd name="connsiteY306" fmla="*/ 4539639 h 5818249"/>
              <a:gd name="connsiteX307" fmla="*/ 7675131 w 7791368"/>
              <a:gd name="connsiteY307" fmla="*/ 4407903 h 5818249"/>
              <a:gd name="connsiteX308" fmla="*/ 7713876 w 7791368"/>
              <a:gd name="connsiteY308" fmla="*/ 4105686 h 5818249"/>
              <a:gd name="connsiteX309" fmla="*/ 7721625 w 7791368"/>
              <a:gd name="connsiteY309" fmla="*/ 3865462 h 5818249"/>
              <a:gd name="connsiteX310" fmla="*/ 7729375 w 7791368"/>
              <a:gd name="connsiteY310" fmla="*/ 3803469 h 5818249"/>
              <a:gd name="connsiteX311" fmla="*/ 7744873 w 7791368"/>
              <a:gd name="connsiteY311" fmla="*/ 3648486 h 5818249"/>
              <a:gd name="connsiteX312" fmla="*/ 7752622 w 7791368"/>
              <a:gd name="connsiteY312" fmla="*/ 3369517 h 5818249"/>
              <a:gd name="connsiteX313" fmla="*/ 7775870 w 7791368"/>
              <a:gd name="connsiteY313" fmla="*/ 3191286 h 5818249"/>
              <a:gd name="connsiteX314" fmla="*/ 7783619 w 7791368"/>
              <a:gd name="connsiteY314" fmla="*/ 2989808 h 5818249"/>
              <a:gd name="connsiteX315" fmla="*/ 7791368 w 7791368"/>
              <a:gd name="connsiteY315" fmla="*/ 2881320 h 5818249"/>
              <a:gd name="connsiteX316" fmla="*/ 7783619 w 7791368"/>
              <a:gd name="connsiteY316" fmla="*/ 2369876 h 5818249"/>
              <a:gd name="connsiteX317" fmla="*/ 7752622 w 7791368"/>
              <a:gd name="connsiteY317" fmla="*/ 2222642 h 5818249"/>
              <a:gd name="connsiteX318" fmla="*/ 7744873 w 7791368"/>
              <a:gd name="connsiteY318" fmla="*/ 2114154 h 5818249"/>
              <a:gd name="connsiteX319" fmla="*/ 7659632 w 7791368"/>
              <a:gd name="connsiteY319" fmla="*/ 1819686 h 5818249"/>
              <a:gd name="connsiteX320" fmla="*/ 7644134 w 7791368"/>
              <a:gd name="connsiteY320" fmla="*/ 1749944 h 5818249"/>
              <a:gd name="connsiteX321" fmla="*/ 7620887 w 7791368"/>
              <a:gd name="connsiteY321" fmla="*/ 1695700 h 5818249"/>
              <a:gd name="connsiteX322" fmla="*/ 7566642 w 7791368"/>
              <a:gd name="connsiteY322" fmla="*/ 1501971 h 5818249"/>
              <a:gd name="connsiteX323" fmla="*/ 7543395 w 7791368"/>
              <a:gd name="connsiteY323" fmla="*/ 1455476 h 5818249"/>
              <a:gd name="connsiteX324" fmla="*/ 7512398 w 7791368"/>
              <a:gd name="connsiteY324" fmla="*/ 1354737 h 5818249"/>
              <a:gd name="connsiteX325" fmla="*/ 7458154 w 7791368"/>
              <a:gd name="connsiteY325" fmla="*/ 1223001 h 5818249"/>
              <a:gd name="connsiteX326" fmla="*/ 7419409 w 7791368"/>
              <a:gd name="connsiteY326" fmla="*/ 1122262 h 5818249"/>
              <a:gd name="connsiteX327" fmla="*/ 7372914 w 7791368"/>
              <a:gd name="connsiteY327" fmla="*/ 928534 h 5818249"/>
              <a:gd name="connsiteX328" fmla="*/ 7365164 w 7791368"/>
              <a:gd name="connsiteY328" fmla="*/ 882039 h 5818249"/>
              <a:gd name="connsiteX329" fmla="*/ 7334168 w 7791368"/>
              <a:gd name="connsiteY329" fmla="*/ 804547 h 5818249"/>
              <a:gd name="connsiteX330" fmla="*/ 7303171 w 7791368"/>
              <a:gd name="connsiteY330" fmla="*/ 680561 h 5818249"/>
              <a:gd name="connsiteX331" fmla="*/ 7279924 w 7791368"/>
              <a:gd name="connsiteY331" fmla="*/ 610818 h 5818249"/>
              <a:gd name="connsiteX332" fmla="*/ 7256676 w 7791368"/>
              <a:gd name="connsiteY332" fmla="*/ 556574 h 5818249"/>
              <a:gd name="connsiteX333" fmla="*/ 7248927 w 7791368"/>
              <a:gd name="connsiteY333" fmla="*/ 525578 h 5818249"/>
              <a:gd name="connsiteX334" fmla="*/ 7217931 w 7791368"/>
              <a:gd name="connsiteY334" fmla="*/ 471334 h 5818249"/>
              <a:gd name="connsiteX335" fmla="*/ 7210181 w 7791368"/>
              <a:gd name="connsiteY335" fmla="*/ 448086 h 5818249"/>
              <a:gd name="connsiteX336" fmla="*/ 7132690 w 7791368"/>
              <a:gd name="connsiteY336" fmla="*/ 316350 h 5818249"/>
              <a:gd name="connsiteX337" fmla="*/ 7109442 w 7791368"/>
              <a:gd name="connsiteY337" fmla="*/ 300852 h 5818249"/>
              <a:gd name="connsiteX338" fmla="*/ 7055198 w 7791368"/>
              <a:gd name="connsiteY338" fmla="*/ 254357 h 5818249"/>
              <a:gd name="connsiteX339" fmla="*/ 6985456 w 7791368"/>
              <a:gd name="connsiteY339" fmla="*/ 223361 h 5818249"/>
              <a:gd name="connsiteX340" fmla="*/ 6962209 w 7791368"/>
              <a:gd name="connsiteY340" fmla="*/ 215612 h 5818249"/>
              <a:gd name="connsiteX341" fmla="*/ 6884717 w 7791368"/>
              <a:gd name="connsiteY341" fmla="*/ 207862 h 5818249"/>
              <a:gd name="connsiteX342" fmla="*/ 6768480 w 7791368"/>
              <a:gd name="connsiteY342" fmla="*/ 192364 h 5818249"/>
              <a:gd name="connsiteX343" fmla="*/ 6745232 w 7791368"/>
              <a:gd name="connsiteY343" fmla="*/ 184615 h 5818249"/>
              <a:gd name="connsiteX344" fmla="*/ 6706487 w 7791368"/>
              <a:gd name="connsiteY344" fmla="*/ 176866 h 5818249"/>
              <a:gd name="connsiteX345" fmla="*/ 6582500 w 7791368"/>
              <a:gd name="connsiteY345" fmla="*/ 161367 h 5818249"/>
              <a:gd name="connsiteX346" fmla="*/ 6474012 w 7791368"/>
              <a:gd name="connsiteY346" fmla="*/ 130371 h 5818249"/>
              <a:gd name="connsiteX347" fmla="*/ 6257036 w 7791368"/>
              <a:gd name="connsiteY347" fmla="*/ 114873 h 5818249"/>
              <a:gd name="connsiteX348" fmla="*/ 6148548 w 7791368"/>
              <a:gd name="connsiteY348" fmla="*/ 99374 h 5818249"/>
              <a:gd name="connsiteX349" fmla="*/ 7010964 w 7791368"/>
              <a:gd name="connsiteY349" fmla="*/ 1497773 h 5818249"/>
              <a:gd name="connsiteX350" fmla="*/ 6979106 w 7791368"/>
              <a:gd name="connsiteY350" fmla="*/ 1241189 h 5818249"/>
              <a:gd name="connsiteX351" fmla="*/ 7122196 w 7791368"/>
              <a:gd name="connsiteY351" fmla="*/ 1404945 h 5818249"/>
              <a:gd name="connsiteX352" fmla="*/ 6832249 w 7791368"/>
              <a:gd name="connsiteY352" fmla="*/ 1210893 h 5818249"/>
              <a:gd name="connsiteX353" fmla="*/ 6688728 w 7791368"/>
              <a:gd name="connsiteY353" fmla="*/ 1104342 h 5818249"/>
              <a:gd name="connsiteX354" fmla="*/ 6661283 w 7791368"/>
              <a:gd name="connsiteY354" fmla="*/ 1213315 h 5818249"/>
              <a:gd name="connsiteX355" fmla="*/ 6620762 w 7791368"/>
              <a:gd name="connsiteY355" fmla="*/ 1154389 h 5818249"/>
              <a:gd name="connsiteX356" fmla="*/ 6414117 w 7791368"/>
              <a:gd name="connsiteY356" fmla="*/ 1493737 h 5818249"/>
              <a:gd name="connsiteX357" fmla="*/ 6040221 w 7791368"/>
              <a:gd name="connsiteY357" fmla="*/ 1118711 h 5818249"/>
              <a:gd name="connsiteX358" fmla="*/ 6266884 w 7791368"/>
              <a:gd name="connsiteY358" fmla="*/ 1353284 h 5818249"/>
              <a:gd name="connsiteX359" fmla="*/ 6115614 w 7791368"/>
              <a:gd name="connsiteY359" fmla="*/ 1374756 h 5818249"/>
              <a:gd name="connsiteX360" fmla="*/ 6023270 w 7791368"/>
              <a:gd name="connsiteY360" fmla="*/ 1293874 h 5818249"/>
              <a:gd name="connsiteX361" fmla="*/ 5781593 w 7791368"/>
              <a:gd name="connsiteY361" fmla="*/ 1174246 h 5818249"/>
              <a:gd name="connsiteX0" fmla="*/ 5781593 w 7791368"/>
              <a:gd name="connsiteY0" fmla="*/ 1059384 h 5703387"/>
              <a:gd name="connsiteX1" fmla="*/ 5941742 w 7791368"/>
              <a:gd name="connsiteY1" fmla="*/ 791554 h 5703387"/>
              <a:gd name="connsiteX2" fmla="*/ 6042965 w 7791368"/>
              <a:gd name="connsiteY2" fmla="*/ 1036298 h 5703387"/>
              <a:gd name="connsiteX3" fmla="*/ 5544114 w 7791368"/>
              <a:gd name="connsiteY3" fmla="*/ 433963 h 5703387"/>
              <a:gd name="connsiteX4" fmla="*/ 5551863 w 7791368"/>
              <a:gd name="connsiteY4" fmla="*/ 464960 h 5703387"/>
              <a:gd name="connsiteX5" fmla="*/ 5559612 w 7791368"/>
              <a:gd name="connsiteY5" fmla="*/ 503705 h 5703387"/>
              <a:gd name="connsiteX6" fmla="*/ 5567361 w 7791368"/>
              <a:gd name="connsiteY6" fmla="*/ 526953 h 5703387"/>
              <a:gd name="connsiteX7" fmla="*/ 5575110 w 7791368"/>
              <a:gd name="connsiteY7" fmla="*/ 573448 h 5703387"/>
              <a:gd name="connsiteX8" fmla="*/ 5582859 w 7791368"/>
              <a:gd name="connsiteY8" fmla="*/ 596695 h 5703387"/>
              <a:gd name="connsiteX9" fmla="*/ 5590609 w 7791368"/>
              <a:gd name="connsiteY9" fmla="*/ 627692 h 5703387"/>
              <a:gd name="connsiteX10" fmla="*/ 5606107 w 7791368"/>
              <a:gd name="connsiteY10" fmla="*/ 782675 h 5703387"/>
              <a:gd name="connsiteX11" fmla="*/ 5621605 w 7791368"/>
              <a:gd name="connsiteY11" fmla="*/ 953156 h 5703387"/>
              <a:gd name="connsiteX12" fmla="*/ 5637103 w 7791368"/>
              <a:gd name="connsiteY12" fmla="*/ 1061644 h 5703387"/>
              <a:gd name="connsiteX13" fmla="*/ 5652602 w 7791368"/>
              <a:gd name="connsiteY13" fmla="*/ 1123638 h 5703387"/>
              <a:gd name="connsiteX14" fmla="*/ 5660351 w 7791368"/>
              <a:gd name="connsiteY14" fmla="*/ 1154634 h 5703387"/>
              <a:gd name="connsiteX15" fmla="*/ 5691348 w 7791368"/>
              <a:gd name="connsiteY15" fmla="*/ 1232126 h 5703387"/>
              <a:gd name="connsiteX16" fmla="*/ 5714595 w 7791368"/>
              <a:gd name="connsiteY16" fmla="*/ 1301868 h 5703387"/>
              <a:gd name="connsiteX17" fmla="*/ 5745592 w 7791368"/>
              <a:gd name="connsiteY17" fmla="*/ 1387109 h 5703387"/>
              <a:gd name="connsiteX18" fmla="*/ 5776588 w 7791368"/>
              <a:gd name="connsiteY18" fmla="*/ 1456851 h 5703387"/>
              <a:gd name="connsiteX19" fmla="*/ 5792087 w 7791368"/>
              <a:gd name="connsiteY19" fmla="*/ 1503346 h 5703387"/>
              <a:gd name="connsiteX20" fmla="*/ 5807585 w 7791368"/>
              <a:gd name="connsiteY20" fmla="*/ 1526594 h 5703387"/>
              <a:gd name="connsiteX21" fmla="*/ 5830832 w 7791368"/>
              <a:gd name="connsiteY21" fmla="*/ 1580838 h 5703387"/>
              <a:gd name="connsiteX22" fmla="*/ 5846331 w 7791368"/>
              <a:gd name="connsiteY22" fmla="*/ 1596336 h 5703387"/>
              <a:gd name="connsiteX23" fmla="*/ 5877327 w 7791368"/>
              <a:gd name="connsiteY23" fmla="*/ 1658329 h 5703387"/>
              <a:gd name="connsiteX24" fmla="*/ 5885076 w 7791368"/>
              <a:gd name="connsiteY24" fmla="*/ 1681577 h 5703387"/>
              <a:gd name="connsiteX25" fmla="*/ 5923822 w 7791368"/>
              <a:gd name="connsiteY25" fmla="*/ 1743570 h 5703387"/>
              <a:gd name="connsiteX26" fmla="*/ 5939320 w 7791368"/>
              <a:gd name="connsiteY26" fmla="*/ 1766817 h 5703387"/>
              <a:gd name="connsiteX27" fmla="*/ 5962568 w 7791368"/>
              <a:gd name="connsiteY27" fmla="*/ 1821061 h 5703387"/>
              <a:gd name="connsiteX28" fmla="*/ 5978066 w 7791368"/>
              <a:gd name="connsiteY28" fmla="*/ 1836560 h 5703387"/>
              <a:gd name="connsiteX29" fmla="*/ 6009063 w 7791368"/>
              <a:gd name="connsiteY29" fmla="*/ 1883055 h 5703387"/>
              <a:gd name="connsiteX30" fmla="*/ 6040059 w 7791368"/>
              <a:gd name="connsiteY30" fmla="*/ 1952797 h 5703387"/>
              <a:gd name="connsiteX31" fmla="*/ 6047809 w 7791368"/>
              <a:gd name="connsiteY31" fmla="*/ 1983794 h 5703387"/>
              <a:gd name="connsiteX32" fmla="*/ 6109802 w 7791368"/>
              <a:gd name="connsiteY32" fmla="*/ 2061285 h 5703387"/>
              <a:gd name="connsiteX33" fmla="*/ 6179544 w 7791368"/>
              <a:gd name="connsiteY33" fmla="*/ 2115529 h 5703387"/>
              <a:gd name="connsiteX34" fmla="*/ 6202792 w 7791368"/>
              <a:gd name="connsiteY34" fmla="*/ 2131027 h 5703387"/>
              <a:gd name="connsiteX35" fmla="*/ 6249287 w 7791368"/>
              <a:gd name="connsiteY35" fmla="*/ 2146526 h 5703387"/>
              <a:gd name="connsiteX36" fmla="*/ 6303531 w 7791368"/>
              <a:gd name="connsiteY36" fmla="*/ 2162024 h 5703387"/>
              <a:gd name="connsiteX37" fmla="*/ 6497259 w 7791368"/>
              <a:gd name="connsiteY37" fmla="*/ 2177522 h 5703387"/>
              <a:gd name="connsiteX38" fmla="*/ 6520507 w 7791368"/>
              <a:gd name="connsiteY38" fmla="*/ 2193021 h 5703387"/>
              <a:gd name="connsiteX39" fmla="*/ 6543754 w 7791368"/>
              <a:gd name="connsiteY39" fmla="*/ 2200770 h 5703387"/>
              <a:gd name="connsiteX40" fmla="*/ 6559253 w 7791368"/>
              <a:gd name="connsiteY40" fmla="*/ 2216268 h 5703387"/>
              <a:gd name="connsiteX41" fmla="*/ 6590249 w 7791368"/>
              <a:gd name="connsiteY41" fmla="*/ 2270512 h 5703387"/>
              <a:gd name="connsiteX42" fmla="*/ 6597998 w 7791368"/>
              <a:gd name="connsiteY42" fmla="*/ 2309258 h 5703387"/>
              <a:gd name="connsiteX43" fmla="*/ 6605748 w 7791368"/>
              <a:gd name="connsiteY43" fmla="*/ 2340255 h 5703387"/>
              <a:gd name="connsiteX44" fmla="*/ 6613497 w 7791368"/>
              <a:gd name="connsiteY44" fmla="*/ 2464241 h 5703387"/>
              <a:gd name="connsiteX45" fmla="*/ 6628995 w 7791368"/>
              <a:gd name="connsiteY45" fmla="*/ 2533983 h 5703387"/>
              <a:gd name="connsiteX46" fmla="*/ 6636744 w 7791368"/>
              <a:gd name="connsiteY46" fmla="*/ 2588227 h 5703387"/>
              <a:gd name="connsiteX47" fmla="*/ 6659992 w 7791368"/>
              <a:gd name="connsiteY47" fmla="*/ 2712214 h 5703387"/>
              <a:gd name="connsiteX48" fmla="*/ 6667741 w 7791368"/>
              <a:gd name="connsiteY48" fmla="*/ 2905943 h 5703387"/>
              <a:gd name="connsiteX49" fmla="*/ 6675490 w 7791368"/>
              <a:gd name="connsiteY49" fmla="*/ 2936939 h 5703387"/>
              <a:gd name="connsiteX50" fmla="*/ 6690988 w 7791368"/>
              <a:gd name="connsiteY50" fmla="*/ 3037678 h 5703387"/>
              <a:gd name="connsiteX51" fmla="*/ 6706487 w 7791368"/>
              <a:gd name="connsiteY51" fmla="*/ 3107421 h 5703387"/>
              <a:gd name="connsiteX52" fmla="*/ 6714236 w 7791368"/>
              <a:gd name="connsiteY52" fmla="*/ 3161665 h 5703387"/>
              <a:gd name="connsiteX53" fmla="*/ 6729734 w 7791368"/>
              <a:gd name="connsiteY53" fmla="*/ 3215909 h 5703387"/>
              <a:gd name="connsiteX54" fmla="*/ 6737483 w 7791368"/>
              <a:gd name="connsiteY54" fmla="*/ 3277902 h 5703387"/>
              <a:gd name="connsiteX55" fmla="*/ 6745232 w 7791368"/>
              <a:gd name="connsiteY55" fmla="*/ 3316648 h 5703387"/>
              <a:gd name="connsiteX56" fmla="*/ 6760731 w 7791368"/>
              <a:gd name="connsiteY56" fmla="*/ 3417387 h 5703387"/>
              <a:gd name="connsiteX57" fmla="*/ 6768480 w 7791368"/>
              <a:gd name="connsiteY57" fmla="*/ 3525875 h 5703387"/>
              <a:gd name="connsiteX58" fmla="*/ 6776229 w 7791368"/>
              <a:gd name="connsiteY58" fmla="*/ 3556872 h 5703387"/>
              <a:gd name="connsiteX59" fmla="*/ 6783978 w 7791368"/>
              <a:gd name="connsiteY59" fmla="*/ 3595617 h 5703387"/>
              <a:gd name="connsiteX60" fmla="*/ 6776229 w 7791368"/>
              <a:gd name="connsiteY60" fmla="*/ 3874587 h 5703387"/>
              <a:gd name="connsiteX61" fmla="*/ 6768480 w 7791368"/>
              <a:gd name="connsiteY61" fmla="*/ 3905583 h 5703387"/>
              <a:gd name="connsiteX62" fmla="*/ 6752981 w 7791368"/>
              <a:gd name="connsiteY62" fmla="*/ 3975326 h 5703387"/>
              <a:gd name="connsiteX63" fmla="*/ 6706487 w 7791368"/>
              <a:gd name="connsiteY63" fmla="*/ 4083814 h 5703387"/>
              <a:gd name="connsiteX64" fmla="*/ 6706487 w 7791368"/>
              <a:gd name="connsiteY64" fmla="*/ 4083814 h 5703387"/>
              <a:gd name="connsiteX65" fmla="*/ 6690988 w 7791368"/>
              <a:gd name="connsiteY65" fmla="*/ 4130309 h 5703387"/>
              <a:gd name="connsiteX66" fmla="*/ 6683239 w 7791368"/>
              <a:gd name="connsiteY66" fmla="*/ 4153556 h 5703387"/>
              <a:gd name="connsiteX67" fmla="*/ 6675490 w 7791368"/>
              <a:gd name="connsiteY67" fmla="*/ 4293041 h 5703387"/>
              <a:gd name="connsiteX68" fmla="*/ 6659992 w 7791368"/>
              <a:gd name="connsiteY68" fmla="*/ 4556512 h 5703387"/>
              <a:gd name="connsiteX69" fmla="*/ 6644493 w 7791368"/>
              <a:gd name="connsiteY69" fmla="*/ 4610756 h 5703387"/>
              <a:gd name="connsiteX70" fmla="*/ 6613497 w 7791368"/>
              <a:gd name="connsiteY70" fmla="*/ 4657251 h 5703387"/>
              <a:gd name="connsiteX71" fmla="*/ 6590249 w 7791368"/>
              <a:gd name="connsiteY71" fmla="*/ 4672750 h 5703387"/>
              <a:gd name="connsiteX72" fmla="*/ 6582500 w 7791368"/>
              <a:gd name="connsiteY72" fmla="*/ 4695997 h 5703387"/>
              <a:gd name="connsiteX73" fmla="*/ 6512758 w 7791368"/>
              <a:gd name="connsiteY73" fmla="*/ 4734743 h 5703387"/>
              <a:gd name="connsiteX74" fmla="*/ 6489510 w 7791368"/>
              <a:gd name="connsiteY74" fmla="*/ 4742492 h 5703387"/>
              <a:gd name="connsiteX75" fmla="*/ 6466263 w 7791368"/>
              <a:gd name="connsiteY75" fmla="*/ 4750241 h 5703387"/>
              <a:gd name="connsiteX76" fmla="*/ 6435266 w 7791368"/>
              <a:gd name="connsiteY76" fmla="*/ 4765739 h 5703387"/>
              <a:gd name="connsiteX77" fmla="*/ 6373273 w 7791368"/>
              <a:gd name="connsiteY77" fmla="*/ 4781238 h 5703387"/>
              <a:gd name="connsiteX78" fmla="*/ 6350025 w 7791368"/>
              <a:gd name="connsiteY78" fmla="*/ 4788987 h 5703387"/>
              <a:gd name="connsiteX79" fmla="*/ 6295781 w 7791368"/>
              <a:gd name="connsiteY79" fmla="*/ 4796736 h 5703387"/>
              <a:gd name="connsiteX80" fmla="*/ 6249287 w 7791368"/>
              <a:gd name="connsiteY80" fmla="*/ 4827733 h 5703387"/>
              <a:gd name="connsiteX81" fmla="*/ 6233788 w 7791368"/>
              <a:gd name="connsiteY81" fmla="*/ 4843231 h 5703387"/>
              <a:gd name="connsiteX82" fmla="*/ 6210541 w 7791368"/>
              <a:gd name="connsiteY82" fmla="*/ 4858729 h 5703387"/>
              <a:gd name="connsiteX83" fmla="*/ 6195042 w 7791368"/>
              <a:gd name="connsiteY83" fmla="*/ 4874227 h 5703387"/>
              <a:gd name="connsiteX84" fmla="*/ 6125300 w 7791368"/>
              <a:gd name="connsiteY84" fmla="*/ 4912973 h 5703387"/>
              <a:gd name="connsiteX85" fmla="*/ 6055558 w 7791368"/>
              <a:gd name="connsiteY85" fmla="*/ 4905224 h 5703387"/>
              <a:gd name="connsiteX86" fmla="*/ 6032310 w 7791368"/>
              <a:gd name="connsiteY86" fmla="*/ 4897475 h 5703387"/>
              <a:gd name="connsiteX87" fmla="*/ 5985815 w 7791368"/>
              <a:gd name="connsiteY87" fmla="*/ 4889726 h 5703387"/>
              <a:gd name="connsiteX88" fmla="*/ 5954819 w 7791368"/>
              <a:gd name="connsiteY88" fmla="*/ 4881977 h 5703387"/>
              <a:gd name="connsiteX89" fmla="*/ 5931571 w 7791368"/>
              <a:gd name="connsiteY89" fmla="*/ 4874227 h 5703387"/>
              <a:gd name="connsiteX90" fmla="*/ 5877327 w 7791368"/>
              <a:gd name="connsiteY90" fmla="*/ 4866478 h 5703387"/>
              <a:gd name="connsiteX91" fmla="*/ 5830832 w 7791368"/>
              <a:gd name="connsiteY91" fmla="*/ 4850980 h 5703387"/>
              <a:gd name="connsiteX92" fmla="*/ 5768839 w 7791368"/>
              <a:gd name="connsiteY92" fmla="*/ 4796736 h 5703387"/>
              <a:gd name="connsiteX93" fmla="*/ 5745592 w 7791368"/>
              <a:gd name="connsiteY93" fmla="*/ 4788987 h 5703387"/>
              <a:gd name="connsiteX94" fmla="*/ 5722344 w 7791368"/>
              <a:gd name="connsiteY94" fmla="*/ 4765739 h 5703387"/>
              <a:gd name="connsiteX95" fmla="*/ 5668100 w 7791368"/>
              <a:gd name="connsiteY95" fmla="*/ 4742492 h 5703387"/>
              <a:gd name="connsiteX96" fmla="*/ 5613856 w 7791368"/>
              <a:gd name="connsiteY96" fmla="*/ 4688248 h 5703387"/>
              <a:gd name="connsiteX97" fmla="*/ 5598358 w 7791368"/>
              <a:gd name="connsiteY97" fmla="*/ 4665000 h 5703387"/>
              <a:gd name="connsiteX98" fmla="*/ 5567361 w 7791368"/>
              <a:gd name="connsiteY98" fmla="*/ 4641753 h 5703387"/>
              <a:gd name="connsiteX99" fmla="*/ 5551863 w 7791368"/>
              <a:gd name="connsiteY99" fmla="*/ 4610756 h 5703387"/>
              <a:gd name="connsiteX100" fmla="*/ 5513117 w 7791368"/>
              <a:gd name="connsiteY100" fmla="*/ 4579760 h 5703387"/>
              <a:gd name="connsiteX101" fmla="*/ 5497619 w 7791368"/>
              <a:gd name="connsiteY101" fmla="*/ 4556512 h 5703387"/>
              <a:gd name="connsiteX102" fmla="*/ 5458873 w 7791368"/>
              <a:gd name="connsiteY102" fmla="*/ 4517766 h 5703387"/>
              <a:gd name="connsiteX103" fmla="*/ 5443375 w 7791368"/>
              <a:gd name="connsiteY103" fmla="*/ 4494519 h 5703387"/>
              <a:gd name="connsiteX104" fmla="*/ 5427876 w 7791368"/>
              <a:gd name="connsiteY104" fmla="*/ 4463522 h 5703387"/>
              <a:gd name="connsiteX105" fmla="*/ 5373632 w 7791368"/>
              <a:gd name="connsiteY105" fmla="*/ 4401529 h 5703387"/>
              <a:gd name="connsiteX106" fmla="*/ 5342636 w 7791368"/>
              <a:gd name="connsiteY106" fmla="*/ 4347285 h 5703387"/>
              <a:gd name="connsiteX107" fmla="*/ 5327137 w 7791368"/>
              <a:gd name="connsiteY107" fmla="*/ 4324038 h 5703387"/>
              <a:gd name="connsiteX108" fmla="*/ 5311639 w 7791368"/>
              <a:gd name="connsiteY108" fmla="*/ 4308539 h 5703387"/>
              <a:gd name="connsiteX109" fmla="*/ 5280642 w 7791368"/>
              <a:gd name="connsiteY109" fmla="*/ 4269794 h 5703387"/>
              <a:gd name="connsiteX110" fmla="*/ 5234148 w 7791368"/>
              <a:gd name="connsiteY110" fmla="*/ 4238797 h 5703387"/>
              <a:gd name="connsiteX111" fmla="*/ 5172154 w 7791368"/>
              <a:gd name="connsiteY111" fmla="*/ 4192302 h 5703387"/>
              <a:gd name="connsiteX112" fmla="*/ 5117910 w 7791368"/>
              <a:gd name="connsiteY112" fmla="*/ 4161305 h 5703387"/>
              <a:gd name="connsiteX113" fmla="*/ 5086914 w 7791368"/>
              <a:gd name="connsiteY113" fmla="*/ 4138058 h 5703387"/>
              <a:gd name="connsiteX114" fmla="*/ 5071415 w 7791368"/>
              <a:gd name="connsiteY114" fmla="*/ 4122560 h 5703387"/>
              <a:gd name="connsiteX115" fmla="*/ 5048168 w 7791368"/>
              <a:gd name="connsiteY115" fmla="*/ 4114811 h 5703387"/>
              <a:gd name="connsiteX116" fmla="*/ 5009422 w 7791368"/>
              <a:gd name="connsiteY116" fmla="*/ 4091563 h 5703387"/>
              <a:gd name="connsiteX117" fmla="*/ 4986175 w 7791368"/>
              <a:gd name="connsiteY117" fmla="*/ 4068316 h 5703387"/>
              <a:gd name="connsiteX118" fmla="*/ 4947429 w 7791368"/>
              <a:gd name="connsiteY118" fmla="*/ 4060566 h 5703387"/>
              <a:gd name="connsiteX119" fmla="*/ 4854439 w 7791368"/>
              <a:gd name="connsiteY119" fmla="*/ 4037319 h 5703387"/>
              <a:gd name="connsiteX120" fmla="*/ 4815693 w 7791368"/>
              <a:gd name="connsiteY120" fmla="*/ 4014072 h 5703387"/>
              <a:gd name="connsiteX121" fmla="*/ 4792446 w 7791368"/>
              <a:gd name="connsiteY121" fmla="*/ 3998573 h 5703387"/>
              <a:gd name="connsiteX122" fmla="*/ 4745951 w 7791368"/>
              <a:gd name="connsiteY122" fmla="*/ 3983075 h 5703387"/>
              <a:gd name="connsiteX123" fmla="*/ 4714954 w 7791368"/>
              <a:gd name="connsiteY123" fmla="*/ 3967577 h 5703387"/>
              <a:gd name="connsiteX124" fmla="*/ 4691707 w 7791368"/>
              <a:gd name="connsiteY124" fmla="*/ 3952078 h 5703387"/>
              <a:gd name="connsiteX125" fmla="*/ 4614215 w 7791368"/>
              <a:gd name="connsiteY125" fmla="*/ 3928831 h 5703387"/>
              <a:gd name="connsiteX126" fmla="*/ 4521225 w 7791368"/>
              <a:gd name="connsiteY126" fmla="*/ 3905583 h 5703387"/>
              <a:gd name="connsiteX127" fmla="*/ 4420487 w 7791368"/>
              <a:gd name="connsiteY127" fmla="*/ 3866838 h 5703387"/>
              <a:gd name="connsiteX128" fmla="*/ 4358493 w 7791368"/>
              <a:gd name="connsiteY128" fmla="*/ 3851339 h 5703387"/>
              <a:gd name="connsiteX129" fmla="*/ 4296500 w 7791368"/>
              <a:gd name="connsiteY129" fmla="*/ 3828092 h 5703387"/>
              <a:gd name="connsiteX130" fmla="*/ 4250005 w 7791368"/>
              <a:gd name="connsiteY130" fmla="*/ 3812594 h 5703387"/>
              <a:gd name="connsiteX131" fmla="*/ 4133768 w 7791368"/>
              <a:gd name="connsiteY131" fmla="*/ 3797095 h 5703387"/>
              <a:gd name="connsiteX132" fmla="*/ 4102771 w 7791368"/>
              <a:gd name="connsiteY132" fmla="*/ 3781597 h 5703387"/>
              <a:gd name="connsiteX133" fmla="*/ 4048527 w 7791368"/>
              <a:gd name="connsiteY133" fmla="*/ 3766099 h 5703387"/>
              <a:gd name="connsiteX134" fmla="*/ 3963287 w 7791368"/>
              <a:gd name="connsiteY134" fmla="*/ 3742851 h 5703387"/>
              <a:gd name="connsiteX135" fmla="*/ 3893544 w 7791368"/>
              <a:gd name="connsiteY135" fmla="*/ 3719604 h 5703387"/>
              <a:gd name="connsiteX136" fmla="*/ 3862548 w 7791368"/>
              <a:gd name="connsiteY136" fmla="*/ 3711855 h 5703387"/>
              <a:gd name="connsiteX137" fmla="*/ 3823802 w 7791368"/>
              <a:gd name="connsiteY137" fmla="*/ 3704105 h 5703387"/>
              <a:gd name="connsiteX138" fmla="*/ 3754059 w 7791368"/>
              <a:gd name="connsiteY138" fmla="*/ 3673109 h 5703387"/>
              <a:gd name="connsiteX139" fmla="*/ 3707564 w 7791368"/>
              <a:gd name="connsiteY139" fmla="*/ 3657611 h 5703387"/>
              <a:gd name="connsiteX140" fmla="*/ 3684317 w 7791368"/>
              <a:gd name="connsiteY140" fmla="*/ 3642112 h 5703387"/>
              <a:gd name="connsiteX141" fmla="*/ 3622324 w 7791368"/>
              <a:gd name="connsiteY141" fmla="*/ 3626614 h 5703387"/>
              <a:gd name="connsiteX142" fmla="*/ 3591327 w 7791368"/>
              <a:gd name="connsiteY142" fmla="*/ 3618865 h 5703387"/>
              <a:gd name="connsiteX143" fmla="*/ 3498337 w 7791368"/>
              <a:gd name="connsiteY143" fmla="*/ 3603366 h 5703387"/>
              <a:gd name="connsiteX144" fmla="*/ 3451842 w 7791368"/>
              <a:gd name="connsiteY144" fmla="*/ 3587868 h 5703387"/>
              <a:gd name="connsiteX145" fmla="*/ 3413097 w 7791368"/>
              <a:gd name="connsiteY145" fmla="*/ 3595617 h 5703387"/>
              <a:gd name="connsiteX146" fmla="*/ 3366602 w 7791368"/>
              <a:gd name="connsiteY146" fmla="*/ 3603366 h 5703387"/>
              <a:gd name="connsiteX147" fmla="*/ 3335605 w 7791368"/>
              <a:gd name="connsiteY147" fmla="*/ 3611116 h 5703387"/>
              <a:gd name="connsiteX148" fmla="*/ 3242615 w 7791368"/>
              <a:gd name="connsiteY148" fmla="*/ 3626614 h 5703387"/>
              <a:gd name="connsiteX149" fmla="*/ 3072134 w 7791368"/>
              <a:gd name="connsiteY149" fmla="*/ 3618865 h 5703387"/>
              <a:gd name="connsiteX150" fmla="*/ 3017890 w 7791368"/>
              <a:gd name="connsiteY150" fmla="*/ 3572370 h 5703387"/>
              <a:gd name="connsiteX151" fmla="*/ 2979144 w 7791368"/>
              <a:gd name="connsiteY151" fmla="*/ 3525875 h 5703387"/>
              <a:gd name="connsiteX152" fmla="*/ 2971395 w 7791368"/>
              <a:gd name="connsiteY152" fmla="*/ 3502627 h 5703387"/>
              <a:gd name="connsiteX153" fmla="*/ 2932649 w 7791368"/>
              <a:gd name="connsiteY153" fmla="*/ 3432885 h 5703387"/>
              <a:gd name="connsiteX154" fmla="*/ 2909402 w 7791368"/>
              <a:gd name="connsiteY154" fmla="*/ 3386390 h 5703387"/>
              <a:gd name="connsiteX155" fmla="*/ 2893903 w 7791368"/>
              <a:gd name="connsiteY155" fmla="*/ 3355394 h 5703387"/>
              <a:gd name="connsiteX156" fmla="*/ 2886154 w 7791368"/>
              <a:gd name="connsiteY156" fmla="*/ 3332146 h 5703387"/>
              <a:gd name="connsiteX157" fmla="*/ 2855158 w 7791368"/>
              <a:gd name="connsiteY157" fmla="*/ 3293400 h 5703387"/>
              <a:gd name="connsiteX158" fmla="*/ 2847409 w 7791368"/>
              <a:gd name="connsiteY158" fmla="*/ 3270153 h 5703387"/>
              <a:gd name="connsiteX159" fmla="*/ 2754419 w 7791368"/>
              <a:gd name="connsiteY159" fmla="*/ 3169414 h 5703387"/>
              <a:gd name="connsiteX160" fmla="*/ 2700175 w 7791368"/>
              <a:gd name="connsiteY160" fmla="*/ 3138417 h 5703387"/>
              <a:gd name="connsiteX161" fmla="*/ 2630432 w 7791368"/>
              <a:gd name="connsiteY161" fmla="*/ 3091922 h 5703387"/>
              <a:gd name="connsiteX162" fmla="*/ 2599436 w 7791368"/>
              <a:gd name="connsiteY162" fmla="*/ 3060926 h 5703387"/>
              <a:gd name="connsiteX163" fmla="*/ 2552941 w 7791368"/>
              <a:gd name="connsiteY163" fmla="*/ 3029929 h 5703387"/>
              <a:gd name="connsiteX164" fmla="*/ 2514195 w 7791368"/>
              <a:gd name="connsiteY164" fmla="*/ 3006682 h 5703387"/>
              <a:gd name="connsiteX165" fmla="*/ 2475449 w 7791368"/>
              <a:gd name="connsiteY165" fmla="*/ 2983434 h 5703387"/>
              <a:gd name="connsiteX166" fmla="*/ 2421205 w 7791368"/>
              <a:gd name="connsiteY166" fmla="*/ 2960187 h 5703387"/>
              <a:gd name="connsiteX167" fmla="*/ 2359212 w 7791368"/>
              <a:gd name="connsiteY167" fmla="*/ 2929190 h 5703387"/>
              <a:gd name="connsiteX168" fmla="*/ 2359212 w 7791368"/>
              <a:gd name="connsiteY168" fmla="*/ 2929190 h 5703387"/>
              <a:gd name="connsiteX169" fmla="*/ 2335964 w 7791368"/>
              <a:gd name="connsiteY169" fmla="*/ 2913692 h 5703387"/>
              <a:gd name="connsiteX170" fmla="*/ 2304968 w 7791368"/>
              <a:gd name="connsiteY170" fmla="*/ 2905943 h 5703387"/>
              <a:gd name="connsiteX171" fmla="*/ 2281720 w 7791368"/>
              <a:gd name="connsiteY171" fmla="*/ 2898194 h 5703387"/>
              <a:gd name="connsiteX172" fmla="*/ 2266222 w 7791368"/>
              <a:gd name="connsiteY172" fmla="*/ 2882695 h 5703387"/>
              <a:gd name="connsiteX173" fmla="*/ 2188731 w 7791368"/>
              <a:gd name="connsiteY173" fmla="*/ 2867197 h 5703387"/>
              <a:gd name="connsiteX174" fmla="*/ 2157734 w 7791368"/>
              <a:gd name="connsiteY174" fmla="*/ 2859448 h 5703387"/>
              <a:gd name="connsiteX175" fmla="*/ 2134487 w 7791368"/>
              <a:gd name="connsiteY175" fmla="*/ 2851699 h 5703387"/>
              <a:gd name="connsiteX176" fmla="*/ 2025998 w 7791368"/>
              <a:gd name="connsiteY176" fmla="*/ 2820702 h 5703387"/>
              <a:gd name="connsiteX177" fmla="*/ 2002751 w 7791368"/>
              <a:gd name="connsiteY177" fmla="*/ 2812953 h 5703387"/>
              <a:gd name="connsiteX178" fmla="*/ 1940758 w 7791368"/>
              <a:gd name="connsiteY178" fmla="*/ 2789705 h 5703387"/>
              <a:gd name="connsiteX179" fmla="*/ 1793524 w 7791368"/>
              <a:gd name="connsiteY179" fmla="*/ 2797455 h 5703387"/>
              <a:gd name="connsiteX180" fmla="*/ 1739280 w 7791368"/>
              <a:gd name="connsiteY180" fmla="*/ 2820702 h 5703387"/>
              <a:gd name="connsiteX181" fmla="*/ 1708283 w 7791368"/>
              <a:gd name="connsiteY181" fmla="*/ 2828451 h 5703387"/>
              <a:gd name="connsiteX182" fmla="*/ 1677287 w 7791368"/>
              <a:gd name="connsiteY182" fmla="*/ 2843950 h 5703387"/>
              <a:gd name="connsiteX183" fmla="*/ 1514554 w 7791368"/>
              <a:gd name="connsiteY183" fmla="*/ 2859448 h 5703387"/>
              <a:gd name="connsiteX184" fmla="*/ 1382819 w 7791368"/>
              <a:gd name="connsiteY184" fmla="*/ 2874946 h 5703387"/>
              <a:gd name="connsiteX185" fmla="*/ 1344073 w 7791368"/>
              <a:gd name="connsiteY185" fmla="*/ 2882695 h 5703387"/>
              <a:gd name="connsiteX186" fmla="*/ 1282080 w 7791368"/>
              <a:gd name="connsiteY186" fmla="*/ 2890444 h 5703387"/>
              <a:gd name="connsiteX187" fmla="*/ 1212337 w 7791368"/>
              <a:gd name="connsiteY187" fmla="*/ 2905943 h 5703387"/>
              <a:gd name="connsiteX188" fmla="*/ 1181341 w 7791368"/>
              <a:gd name="connsiteY188" fmla="*/ 2913692 h 5703387"/>
              <a:gd name="connsiteX189" fmla="*/ 1158093 w 7791368"/>
              <a:gd name="connsiteY189" fmla="*/ 2921441 h 5703387"/>
              <a:gd name="connsiteX190" fmla="*/ 1103849 w 7791368"/>
              <a:gd name="connsiteY190" fmla="*/ 2929190 h 5703387"/>
              <a:gd name="connsiteX191" fmla="*/ 1057354 w 7791368"/>
              <a:gd name="connsiteY191" fmla="*/ 2944688 h 5703387"/>
              <a:gd name="connsiteX192" fmla="*/ 871375 w 7791368"/>
              <a:gd name="connsiteY192" fmla="*/ 2967936 h 5703387"/>
              <a:gd name="connsiteX193" fmla="*/ 848127 w 7791368"/>
              <a:gd name="connsiteY193" fmla="*/ 2975685 h 5703387"/>
              <a:gd name="connsiteX194" fmla="*/ 662148 w 7791368"/>
              <a:gd name="connsiteY194" fmla="*/ 2998933 h 5703387"/>
              <a:gd name="connsiteX195" fmla="*/ 623402 w 7791368"/>
              <a:gd name="connsiteY195" fmla="*/ 3006682 h 5703387"/>
              <a:gd name="connsiteX196" fmla="*/ 584656 w 7791368"/>
              <a:gd name="connsiteY196" fmla="*/ 3045427 h 5703387"/>
              <a:gd name="connsiteX197" fmla="*/ 561409 w 7791368"/>
              <a:gd name="connsiteY197" fmla="*/ 3060926 h 5703387"/>
              <a:gd name="connsiteX198" fmla="*/ 522663 w 7791368"/>
              <a:gd name="connsiteY198" fmla="*/ 3091922 h 5703387"/>
              <a:gd name="connsiteX199" fmla="*/ 499415 w 7791368"/>
              <a:gd name="connsiteY199" fmla="*/ 3099672 h 5703387"/>
              <a:gd name="connsiteX200" fmla="*/ 468419 w 7791368"/>
              <a:gd name="connsiteY200" fmla="*/ 3115170 h 5703387"/>
              <a:gd name="connsiteX201" fmla="*/ 445171 w 7791368"/>
              <a:gd name="connsiteY201" fmla="*/ 3122919 h 5703387"/>
              <a:gd name="connsiteX202" fmla="*/ 406425 w 7791368"/>
              <a:gd name="connsiteY202" fmla="*/ 3138417 h 5703387"/>
              <a:gd name="connsiteX203" fmla="*/ 344432 w 7791368"/>
              <a:gd name="connsiteY203" fmla="*/ 3161665 h 5703387"/>
              <a:gd name="connsiteX204" fmla="*/ 290188 w 7791368"/>
              <a:gd name="connsiteY204" fmla="*/ 3192661 h 5703387"/>
              <a:gd name="connsiteX205" fmla="*/ 235944 w 7791368"/>
              <a:gd name="connsiteY205" fmla="*/ 3254655 h 5703387"/>
              <a:gd name="connsiteX206" fmla="*/ 212697 w 7791368"/>
              <a:gd name="connsiteY206" fmla="*/ 3285651 h 5703387"/>
              <a:gd name="connsiteX207" fmla="*/ 197198 w 7791368"/>
              <a:gd name="connsiteY207" fmla="*/ 3316648 h 5703387"/>
              <a:gd name="connsiteX208" fmla="*/ 189449 w 7791368"/>
              <a:gd name="connsiteY208" fmla="*/ 3339895 h 5703387"/>
              <a:gd name="connsiteX209" fmla="*/ 166202 w 7791368"/>
              <a:gd name="connsiteY209" fmla="*/ 3363143 h 5703387"/>
              <a:gd name="connsiteX210" fmla="*/ 142954 w 7791368"/>
              <a:gd name="connsiteY210" fmla="*/ 3401888 h 5703387"/>
              <a:gd name="connsiteX211" fmla="*/ 96459 w 7791368"/>
              <a:gd name="connsiteY211" fmla="*/ 3479380 h 5703387"/>
              <a:gd name="connsiteX212" fmla="*/ 57714 w 7791368"/>
              <a:gd name="connsiteY212" fmla="*/ 3572370 h 5703387"/>
              <a:gd name="connsiteX213" fmla="*/ 34466 w 7791368"/>
              <a:gd name="connsiteY213" fmla="*/ 3657611 h 5703387"/>
              <a:gd name="connsiteX214" fmla="*/ 11219 w 7791368"/>
              <a:gd name="connsiteY214" fmla="*/ 3781597 h 5703387"/>
              <a:gd name="connsiteX215" fmla="*/ 18968 w 7791368"/>
              <a:gd name="connsiteY215" fmla="*/ 4285292 h 5703387"/>
              <a:gd name="connsiteX216" fmla="*/ 49964 w 7791368"/>
              <a:gd name="connsiteY216" fmla="*/ 4378282 h 5703387"/>
              <a:gd name="connsiteX217" fmla="*/ 57714 w 7791368"/>
              <a:gd name="connsiteY217" fmla="*/ 4424777 h 5703387"/>
              <a:gd name="connsiteX218" fmla="*/ 88710 w 7791368"/>
              <a:gd name="connsiteY218" fmla="*/ 4463522 h 5703387"/>
              <a:gd name="connsiteX219" fmla="*/ 150703 w 7791368"/>
              <a:gd name="connsiteY219" fmla="*/ 4541014 h 5703387"/>
              <a:gd name="connsiteX220" fmla="*/ 197198 w 7791368"/>
              <a:gd name="connsiteY220" fmla="*/ 4572011 h 5703387"/>
              <a:gd name="connsiteX221" fmla="*/ 259192 w 7791368"/>
              <a:gd name="connsiteY221" fmla="*/ 4618505 h 5703387"/>
              <a:gd name="connsiteX222" fmla="*/ 282439 w 7791368"/>
              <a:gd name="connsiteY222" fmla="*/ 4634004 h 5703387"/>
              <a:gd name="connsiteX223" fmla="*/ 305687 w 7791368"/>
              <a:gd name="connsiteY223" fmla="*/ 4641753 h 5703387"/>
              <a:gd name="connsiteX224" fmla="*/ 344432 w 7791368"/>
              <a:gd name="connsiteY224" fmla="*/ 4672750 h 5703387"/>
              <a:gd name="connsiteX225" fmla="*/ 375429 w 7791368"/>
              <a:gd name="connsiteY225" fmla="*/ 4688248 h 5703387"/>
              <a:gd name="connsiteX226" fmla="*/ 290189 w 7791368"/>
              <a:gd name="connsiteY226" fmla="*/ 5246186 h 5703387"/>
              <a:gd name="connsiteX227" fmla="*/ 631150 w 7791368"/>
              <a:gd name="connsiteY227" fmla="*/ 5339176 h 5703387"/>
              <a:gd name="connsiteX228" fmla="*/ 925619 w 7791368"/>
              <a:gd name="connsiteY228" fmla="*/ 5300432 h 5703387"/>
              <a:gd name="connsiteX229" fmla="*/ 995361 w 7791368"/>
              <a:gd name="connsiteY229" fmla="*/ 5238437 h 5703387"/>
              <a:gd name="connsiteX230" fmla="*/ 1065103 w 7791368"/>
              <a:gd name="connsiteY230" fmla="*/ 5199692 h 5703387"/>
              <a:gd name="connsiteX231" fmla="*/ 1142594 w 7791368"/>
              <a:gd name="connsiteY231" fmla="*/ 5246187 h 5703387"/>
              <a:gd name="connsiteX232" fmla="*/ 1204589 w 7791368"/>
              <a:gd name="connsiteY232" fmla="*/ 5354674 h 5703387"/>
              <a:gd name="connsiteX233" fmla="*/ 1196839 w 7791368"/>
              <a:gd name="connsiteY233" fmla="*/ 5238438 h 5703387"/>
              <a:gd name="connsiteX234" fmla="*/ 925619 w 7791368"/>
              <a:gd name="connsiteY234" fmla="*/ 4974966 h 5703387"/>
              <a:gd name="connsiteX235" fmla="*/ 995361 w 7791368"/>
              <a:gd name="connsiteY235" fmla="*/ 5021461 h 5703387"/>
              <a:gd name="connsiteX236" fmla="*/ 1049605 w 7791368"/>
              <a:gd name="connsiteY236" fmla="*/ 5083455 h 5703387"/>
              <a:gd name="connsiteX237" fmla="*/ 1072853 w 7791368"/>
              <a:gd name="connsiteY237" fmla="*/ 5106702 h 5703387"/>
              <a:gd name="connsiteX238" fmla="*/ 1096100 w 7791368"/>
              <a:gd name="connsiteY238" fmla="*/ 5137699 h 5703387"/>
              <a:gd name="connsiteX239" fmla="*/ 1119348 w 7791368"/>
              <a:gd name="connsiteY239" fmla="*/ 5153197 h 5703387"/>
              <a:gd name="connsiteX240" fmla="*/ 1142595 w 7791368"/>
              <a:gd name="connsiteY240" fmla="*/ 5176444 h 5703387"/>
              <a:gd name="connsiteX241" fmla="*/ 1181341 w 7791368"/>
              <a:gd name="connsiteY241" fmla="*/ 5230688 h 5703387"/>
              <a:gd name="connsiteX242" fmla="*/ 1196839 w 7791368"/>
              <a:gd name="connsiteY242" fmla="*/ 5261685 h 5703387"/>
              <a:gd name="connsiteX243" fmla="*/ 1212337 w 7791368"/>
              <a:gd name="connsiteY243" fmla="*/ 5385672 h 5703387"/>
              <a:gd name="connsiteX244" fmla="*/ 1220087 w 7791368"/>
              <a:gd name="connsiteY244" fmla="*/ 5408919 h 5703387"/>
              <a:gd name="connsiteX245" fmla="*/ 1227836 w 7791368"/>
              <a:gd name="connsiteY245" fmla="*/ 5447665 h 5703387"/>
              <a:gd name="connsiteX246" fmla="*/ 1289829 w 7791368"/>
              <a:gd name="connsiteY246" fmla="*/ 5532905 h 5703387"/>
              <a:gd name="connsiteX247" fmla="*/ 1313076 w 7791368"/>
              <a:gd name="connsiteY247" fmla="*/ 5548404 h 5703387"/>
              <a:gd name="connsiteX248" fmla="*/ 1375070 w 7791368"/>
              <a:gd name="connsiteY248" fmla="*/ 5602648 h 5703387"/>
              <a:gd name="connsiteX249" fmla="*/ 1398317 w 7791368"/>
              <a:gd name="connsiteY249" fmla="*/ 5610397 h 5703387"/>
              <a:gd name="connsiteX250" fmla="*/ 1421564 w 7791368"/>
              <a:gd name="connsiteY250" fmla="*/ 5625895 h 5703387"/>
              <a:gd name="connsiteX251" fmla="*/ 1491307 w 7791368"/>
              <a:gd name="connsiteY251" fmla="*/ 5649143 h 5703387"/>
              <a:gd name="connsiteX252" fmla="*/ 1646290 w 7791368"/>
              <a:gd name="connsiteY252" fmla="*/ 5680139 h 5703387"/>
              <a:gd name="connsiteX253" fmla="*/ 1739280 w 7791368"/>
              <a:gd name="connsiteY253" fmla="*/ 5687888 h 5703387"/>
              <a:gd name="connsiteX254" fmla="*/ 1832270 w 7791368"/>
              <a:gd name="connsiteY254" fmla="*/ 5703387 h 5703387"/>
              <a:gd name="connsiteX255" fmla="*/ 2428954 w 7791368"/>
              <a:gd name="connsiteY255" fmla="*/ 5687888 h 5703387"/>
              <a:gd name="connsiteX256" fmla="*/ 2483198 w 7791368"/>
              <a:gd name="connsiteY256" fmla="*/ 5680139 h 5703387"/>
              <a:gd name="connsiteX257" fmla="*/ 2622683 w 7791368"/>
              <a:gd name="connsiteY257" fmla="*/ 5656892 h 5703387"/>
              <a:gd name="connsiteX258" fmla="*/ 2746670 w 7791368"/>
              <a:gd name="connsiteY258" fmla="*/ 5641394 h 5703387"/>
              <a:gd name="connsiteX259" fmla="*/ 2816412 w 7791368"/>
              <a:gd name="connsiteY259" fmla="*/ 5618146 h 5703387"/>
              <a:gd name="connsiteX260" fmla="*/ 3017890 w 7791368"/>
              <a:gd name="connsiteY260" fmla="*/ 5587150 h 5703387"/>
              <a:gd name="connsiteX261" fmla="*/ 3079883 w 7791368"/>
              <a:gd name="connsiteY261" fmla="*/ 5579400 h 5703387"/>
              <a:gd name="connsiteX262" fmla="*/ 3203870 w 7791368"/>
              <a:gd name="connsiteY262" fmla="*/ 5571651 h 5703387"/>
              <a:gd name="connsiteX263" fmla="*/ 3312358 w 7791368"/>
              <a:gd name="connsiteY263" fmla="*/ 5563902 h 5703387"/>
              <a:gd name="connsiteX264" fmla="*/ 3459592 w 7791368"/>
              <a:gd name="connsiteY264" fmla="*/ 5556153 h 5703387"/>
              <a:gd name="connsiteX265" fmla="*/ 3630073 w 7791368"/>
              <a:gd name="connsiteY265" fmla="*/ 5540655 h 5703387"/>
              <a:gd name="connsiteX266" fmla="*/ 4474731 w 7791368"/>
              <a:gd name="connsiteY266" fmla="*/ 5525156 h 5703387"/>
              <a:gd name="connsiteX267" fmla="*/ 5210900 w 7791368"/>
              <a:gd name="connsiteY267" fmla="*/ 5501909 h 5703387"/>
              <a:gd name="connsiteX268" fmla="*/ 5342636 w 7791368"/>
              <a:gd name="connsiteY268" fmla="*/ 5509658 h 5703387"/>
              <a:gd name="connsiteX269" fmla="*/ 5381381 w 7791368"/>
              <a:gd name="connsiteY269" fmla="*/ 5517407 h 5703387"/>
              <a:gd name="connsiteX270" fmla="*/ 5660351 w 7791368"/>
              <a:gd name="connsiteY270" fmla="*/ 5525156 h 5703387"/>
              <a:gd name="connsiteX271" fmla="*/ 5706846 w 7791368"/>
              <a:gd name="connsiteY271" fmla="*/ 5532905 h 5703387"/>
              <a:gd name="connsiteX272" fmla="*/ 5784337 w 7791368"/>
              <a:gd name="connsiteY272" fmla="*/ 5540655 h 5703387"/>
              <a:gd name="connsiteX273" fmla="*/ 5807585 w 7791368"/>
              <a:gd name="connsiteY273" fmla="*/ 5548404 h 5703387"/>
              <a:gd name="connsiteX274" fmla="*/ 5877327 w 7791368"/>
              <a:gd name="connsiteY274" fmla="*/ 5556153 h 5703387"/>
              <a:gd name="connsiteX275" fmla="*/ 5947070 w 7791368"/>
              <a:gd name="connsiteY275" fmla="*/ 5579400 h 5703387"/>
              <a:gd name="connsiteX276" fmla="*/ 5993564 w 7791368"/>
              <a:gd name="connsiteY276" fmla="*/ 5587150 h 5703387"/>
              <a:gd name="connsiteX277" fmla="*/ 6024561 w 7791368"/>
              <a:gd name="connsiteY277" fmla="*/ 5594899 h 5703387"/>
              <a:gd name="connsiteX278" fmla="*/ 6125300 w 7791368"/>
              <a:gd name="connsiteY278" fmla="*/ 5610397 h 5703387"/>
              <a:gd name="connsiteX279" fmla="*/ 6210541 w 7791368"/>
              <a:gd name="connsiteY279" fmla="*/ 5625895 h 5703387"/>
              <a:gd name="connsiteX280" fmla="*/ 6241537 w 7791368"/>
              <a:gd name="connsiteY280" fmla="*/ 5633644 h 5703387"/>
              <a:gd name="connsiteX281" fmla="*/ 6497259 w 7791368"/>
              <a:gd name="connsiteY281" fmla="*/ 5625895 h 5703387"/>
              <a:gd name="connsiteX282" fmla="*/ 6628995 w 7791368"/>
              <a:gd name="connsiteY282" fmla="*/ 5610397 h 5703387"/>
              <a:gd name="connsiteX283" fmla="*/ 6714236 w 7791368"/>
              <a:gd name="connsiteY283" fmla="*/ 5602648 h 5703387"/>
              <a:gd name="connsiteX284" fmla="*/ 6737483 w 7791368"/>
              <a:gd name="connsiteY284" fmla="*/ 5594899 h 5703387"/>
              <a:gd name="connsiteX285" fmla="*/ 6861470 w 7791368"/>
              <a:gd name="connsiteY285" fmla="*/ 5571651 h 5703387"/>
              <a:gd name="connsiteX286" fmla="*/ 6892466 w 7791368"/>
              <a:gd name="connsiteY286" fmla="*/ 5556153 h 5703387"/>
              <a:gd name="connsiteX287" fmla="*/ 6946710 w 7791368"/>
              <a:gd name="connsiteY287" fmla="*/ 5525156 h 5703387"/>
              <a:gd name="connsiteX288" fmla="*/ 6969958 w 7791368"/>
              <a:gd name="connsiteY288" fmla="*/ 5517407 h 5703387"/>
              <a:gd name="connsiteX289" fmla="*/ 7047449 w 7791368"/>
              <a:gd name="connsiteY289" fmla="*/ 5478661 h 5703387"/>
              <a:gd name="connsiteX290" fmla="*/ 7078446 w 7791368"/>
              <a:gd name="connsiteY290" fmla="*/ 5463163 h 5703387"/>
              <a:gd name="connsiteX291" fmla="*/ 7101693 w 7791368"/>
              <a:gd name="connsiteY291" fmla="*/ 5447665 h 5703387"/>
              <a:gd name="connsiteX292" fmla="*/ 7132690 w 7791368"/>
              <a:gd name="connsiteY292" fmla="*/ 5424417 h 5703387"/>
              <a:gd name="connsiteX293" fmla="*/ 7217931 w 7791368"/>
              <a:gd name="connsiteY293" fmla="*/ 5370173 h 5703387"/>
              <a:gd name="connsiteX294" fmla="*/ 7248927 w 7791368"/>
              <a:gd name="connsiteY294" fmla="*/ 5354675 h 5703387"/>
              <a:gd name="connsiteX295" fmla="*/ 7349666 w 7791368"/>
              <a:gd name="connsiteY295" fmla="*/ 5261685 h 5703387"/>
              <a:gd name="connsiteX296" fmla="*/ 7388412 w 7791368"/>
              <a:gd name="connsiteY296" fmla="*/ 5238438 h 5703387"/>
              <a:gd name="connsiteX297" fmla="*/ 7489151 w 7791368"/>
              <a:gd name="connsiteY297" fmla="*/ 5160946 h 5703387"/>
              <a:gd name="connsiteX298" fmla="*/ 7527897 w 7791368"/>
              <a:gd name="connsiteY298" fmla="*/ 5129950 h 5703387"/>
              <a:gd name="connsiteX299" fmla="*/ 7558893 w 7791368"/>
              <a:gd name="connsiteY299" fmla="*/ 5021461 h 5703387"/>
              <a:gd name="connsiteX300" fmla="*/ 7574392 w 7791368"/>
              <a:gd name="connsiteY300" fmla="*/ 4889726 h 5703387"/>
              <a:gd name="connsiteX301" fmla="*/ 7597639 w 7791368"/>
              <a:gd name="connsiteY301" fmla="*/ 4750241 h 5703387"/>
              <a:gd name="connsiteX302" fmla="*/ 7605388 w 7791368"/>
              <a:gd name="connsiteY302" fmla="*/ 4719244 h 5703387"/>
              <a:gd name="connsiteX303" fmla="*/ 7613137 w 7791368"/>
              <a:gd name="connsiteY303" fmla="*/ 4680499 h 5703387"/>
              <a:gd name="connsiteX304" fmla="*/ 7628636 w 7791368"/>
              <a:gd name="connsiteY304" fmla="*/ 4564261 h 5703387"/>
              <a:gd name="connsiteX305" fmla="*/ 7636385 w 7791368"/>
              <a:gd name="connsiteY305" fmla="*/ 4525516 h 5703387"/>
              <a:gd name="connsiteX306" fmla="*/ 7659632 w 7791368"/>
              <a:gd name="connsiteY306" fmla="*/ 4424777 h 5703387"/>
              <a:gd name="connsiteX307" fmla="*/ 7675131 w 7791368"/>
              <a:gd name="connsiteY307" fmla="*/ 4293041 h 5703387"/>
              <a:gd name="connsiteX308" fmla="*/ 7713876 w 7791368"/>
              <a:gd name="connsiteY308" fmla="*/ 3990824 h 5703387"/>
              <a:gd name="connsiteX309" fmla="*/ 7721625 w 7791368"/>
              <a:gd name="connsiteY309" fmla="*/ 3750600 h 5703387"/>
              <a:gd name="connsiteX310" fmla="*/ 7729375 w 7791368"/>
              <a:gd name="connsiteY310" fmla="*/ 3688607 h 5703387"/>
              <a:gd name="connsiteX311" fmla="*/ 7744873 w 7791368"/>
              <a:gd name="connsiteY311" fmla="*/ 3533624 h 5703387"/>
              <a:gd name="connsiteX312" fmla="*/ 7752622 w 7791368"/>
              <a:gd name="connsiteY312" fmla="*/ 3254655 h 5703387"/>
              <a:gd name="connsiteX313" fmla="*/ 7775870 w 7791368"/>
              <a:gd name="connsiteY313" fmla="*/ 3076424 h 5703387"/>
              <a:gd name="connsiteX314" fmla="*/ 7783619 w 7791368"/>
              <a:gd name="connsiteY314" fmla="*/ 2874946 h 5703387"/>
              <a:gd name="connsiteX315" fmla="*/ 7791368 w 7791368"/>
              <a:gd name="connsiteY315" fmla="*/ 2766458 h 5703387"/>
              <a:gd name="connsiteX316" fmla="*/ 7783619 w 7791368"/>
              <a:gd name="connsiteY316" fmla="*/ 2255014 h 5703387"/>
              <a:gd name="connsiteX317" fmla="*/ 7752622 w 7791368"/>
              <a:gd name="connsiteY317" fmla="*/ 2107780 h 5703387"/>
              <a:gd name="connsiteX318" fmla="*/ 7744873 w 7791368"/>
              <a:gd name="connsiteY318" fmla="*/ 1999292 h 5703387"/>
              <a:gd name="connsiteX319" fmla="*/ 7659632 w 7791368"/>
              <a:gd name="connsiteY319" fmla="*/ 1704824 h 5703387"/>
              <a:gd name="connsiteX320" fmla="*/ 7644134 w 7791368"/>
              <a:gd name="connsiteY320" fmla="*/ 1635082 h 5703387"/>
              <a:gd name="connsiteX321" fmla="*/ 7620887 w 7791368"/>
              <a:gd name="connsiteY321" fmla="*/ 1580838 h 5703387"/>
              <a:gd name="connsiteX322" fmla="*/ 7566642 w 7791368"/>
              <a:gd name="connsiteY322" fmla="*/ 1387109 h 5703387"/>
              <a:gd name="connsiteX323" fmla="*/ 7543395 w 7791368"/>
              <a:gd name="connsiteY323" fmla="*/ 1340614 h 5703387"/>
              <a:gd name="connsiteX324" fmla="*/ 7512398 w 7791368"/>
              <a:gd name="connsiteY324" fmla="*/ 1239875 h 5703387"/>
              <a:gd name="connsiteX325" fmla="*/ 7458154 w 7791368"/>
              <a:gd name="connsiteY325" fmla="*/ 1108139 h 5703387"/>
              <a:gd name="connsiteX326" fmla="*/ 7419409 w 7791368"/>
              <a:gd name="connsiteY326" fmla="*/ 1007400 h 5703387"/>
              <a:gd name="connsiteX327" fmla="*/ 7372914 w 7791368"/>
              <a:gd name="connsiteY327" fmla="*/ 813672 h 5703387"/>
              <a:gd name="connsiteX328" fmla="*/ 7365164 w 7791368"/>
              <a:gd name="connsiteY328" fmla="*/ 767177 h 5703387"/>
              <a:gd name="connsiteX329" fmla="*/ 7334168 w 7791368"/>
              <a:gd name="connsiteY329" fmla="*/ 689685 h 5703387"/>
              <a:gd name="connsiteX330" fmla="*/ 7303171 w 7791368"/>
              <a:gd name="connsiteY330" fmla="*/ 565699 h 5703387"/>
              <a:gd name="connsiteX331" fmla="*/ 7279924 w 7791368"/>
              <a:gd name="connsiteY331" fmla="*/ 495956 h 5703387"/>
              <a:gd name="connsiteX332" fmla="*/ 7256676 w 7791368"/>
              <a:gd name="connsiteY332" fmla="*/ 441712 h 5703387"/>
              <a:gd name="connsiteX333" fmla="*/ 7248927 w 7791368"/>
              <a:gd name="connsiteY333" fmla="*/ 410716 h 5703387"/>
              <a:gd name="connsiteX334" fmla="*/ 7217931 w 7791368"/>
              <a:gd name="connsiteY334" fmla="*/ 356472 h 5703387"/>
              <a:gd name="connsiteX335" fmla="*/ 7210181 w 7791368"/>
              <a:gd name="connsiteY335" fmla="*/ 333224 h 5703387"/>
              <a:gd name="connsiteX336" fmla="*/ 7132690 w 7791368"/>
              <a:gd name="connsiteY336" fmla="*/ 201488 h 5703387"/>
              <a:gd name="connsiteX337" fmla="*/ 7109442 w 7791368"/>
              <a:gd name="connsiteY337" fmla="*/ 185990 h 5703387"/>
              <a:gd name="connsiteX338" fmla="*/ 7055198 w 7791368"/>
              <a:gd name="connsiteY338" fmla="*/ 139495 h 5703387"/>
              <a:gd name="connsiteX339" fmla="*/ 6985456 w 7791368"/>
              <a:gd name="connsiteY339" fmla="*/ 108499 h 5703387"/>
              <a:gd name="connsiteX340" fmla="*/ 6962209 w 7791368"/>
              <a:gd name="connsiteY340" fmla="*/ 100750 h 5703387"/>
              <a:gd name="connsiteX341" fmla="*/ 6884717 w 7791368"/>
              <a:gd name="connsiteY341" fmla="*/ 93000 h 5703387"/>
              <a:gd name="connsiteX342" fmla="*/ 6768480 w 7791368"/>
              <a:gd name="connsiteY342" fmla="*/ 77502 h 5703387"/>
              <a:gd name="connsiteX343" fmla="*/ 6745232 w 7791368"/>
              <a:gd name="connsiteY343" fmla="*/ 69753 h 5703387"/>
              <a:gd name="connsiteX344" fmla="*/ 6706487 w 7791368"/>
              <a:gd name="connsiteY344" fmla="*/ 62004 h 5703387"/>
              <a:gd name="connsiteX345" fmla="*/ 6582500 w 7791368"/>
              <a:gd name="connsiteY345" fmla="*/ 46505 h 5703387"/>
              <a:gd name="connsiteX346" fmla="*/ 6474012 w 7791368"/>
              <a:gd name="connsiteY346" fmla="*/ 15509 h 5703387"/>
              <a:gd name="connsiteX347" fmla="*/ 6257036 w 7791368"/>
              <a:gd name="connsiteY347" fmla="*/ 11 h 5703387"/>
              <a:gd name="connsiteX348" fmla="*/ 7110573 w 7791368"/>
              <a:gd name="connsiteY348" fmla="*/ 1298962 h 5703387"/>
              <a:gd name="connsiteX349" fmla="*/ 7010964 w 7791368"/>
              <a:gd name="connsiteY349" fmla="*/ 1382911 h 5703387"/>
              <a:gd name="connsiteX350" fmla="*/ 6979106 w 7791368"/>
              <a:gd name="connsiteY350" fmla="*/ 1126327 h 5703387"/>
              <a:gd name="connsiteX351" fmla="*/ 7122196 w 7791368"/>
              <a:gd name="connsiteY351" fmla="*/ 1290083 h 5703387"/>
              <a:gd name="connsiteX352" fmla="*/ 6832249 w 7791368"/>
              <a:gd name="connsiteY352" fmla="*/ 1096031 h 5703387"/>
              <a:gd name="connsiteX353" fmla="*/ 6688728 w 7791368"/>
              <a:gd name="connsiteY353" fmla="*/ 989480 h 5703387"/>
              <a:gd name="connsiteX354" fmla="*/ 6661283 w 7791368"/>
              <a:gd name="connsiteY354" fmla="*/ 1098453 h 5703387"/>
              <a:gd name="connsiteX355" fmla="*/ 6620762 w 7791368"/>
              <a:gd name="connsiteY355" fmla="*/ 1039527 h 5703387"/>
              <a:gd name="connsiteX356" fmla="*/ 6414117 w 7791368"/>
              <a:gd name="connsiteY356" fmla="*/ 1378875 h 5703387"/>
              <a:gd name="connsiteX357" fmla="*/ 6040221 w 7791368"/>
              <a:gd name="connsiteY357" fmla="*/ 1003849 h 5703387"/>
              <a:gd name="connsiteX358" fmla="*/ 6266884 w 7791368"/>
              <a:gd name="connsiteY358" fmla="*/ 1238422 h 5703387"/>
              <a:gd name="connsiteX359" fmla="*/ 6115614 w 7791368"/>
              <a:gd name="connsiteY359" fmla="*/ 1259894 h 5703387"/>
              <a:gd name="connsiteX360" fmla="*/ 6023270 w 7791368"/>
              <a:gd name="connsiteY360" fmla="*/ 1179012 h 5703387"/>
              <a:gd name="connsiteX361" fmla="*/ 5781593 w 7791368"/>
              <a:gd name="connsiteY361" fmla="*/ 1059384 h 5703387"/>
              <a:gd name="connsiteX0" fmla="*/ 5781593 w 7791368"/>
              <a:gd name="connsiteY0" fmla="*/ 1122869 h 5766872"/>
              <a:gd name="connsiteX1" fmla="*/ 5941742 w 7791368"/>
              <a:gd name="connsiteY1" fmla="*/ 855039 h 5766872"/>
              <a:gd name="connsiteX2" fmla="*/ 6042965 w 7791368"/>
              <a:gd name="connsiteY2" fmla="*/ 1099783 h 5766872"/>
              <a:gd name="connsiteX3" fmla="*/ 5544114 w 7791368"/>
              <a:gd name="connsiteY3" fmla="*/ 497448 h 5766872"/>
              <a:gd name="connsiteX4" fmla="*/ 5551863 w 7791368"/>
              <a:gd name="connsiteY4" fmla="*/ 528445 h 5766872"/>
              <a:gd name="connsiteX5" fmla="*/ 5559612 w 7791368"/>
              <a:gd name="connsiteY5" fmla="*/ 567190 h 5766872"/>
              <a:gd name="connsiteX6" fmla="*/ 5567361 w 7791368"/>
              <a:gd name="connsiteY6" fmla="*/ 590438 h 5766872"/>
              <a:gd name="connsiteX7" fmla="*/ 5575110 w 7791368"/>
              <a:gd name="connsiteY7" fmla="*/ 636933 h 5766872"/>
              <a:gd name="connsiteX8" fmla="*/ 5582859 w 7791368"/>
              <a:gd name="connsiteY8" fmla="*/ 660180 h 5766872"/>
              <a:gd name="connsiteX9" fmla="*/ 5590609 w 7791368"/>
              <a:gd name="connsiteY9" fmla="*/ 691177 h 5766872"/>
              <a:gd name="connsiteX10" fmla="*/ 5606107 w 7791368"/>
              <a:gd name="connsiteY10" fmla="*/ 846160 h 5766872"/>
              <a:gd name="connsiteX11" fmla="*/ 5621605 w 7791368"/>
              <a:gd name="connsiteY11" fmla="*/ 1016641 h 5766872"/>
              <a:gd name="connsiteX12" fmla="*/ 5637103 w 7791368"/>
              <a:gd name="connsiteY12" fmla="*/ 1125129 h 5766872"/>
              <a:gd name="connsiteX13" fmla="*/ 5652602 w 7791368"/>
              <a:gd name="connsiteY13" fmla="*/ 1187123 h 5766872"/>
              <a:gd name="connsiteX14" fmla="*/ 5660351 w 7791368"/>
              <a:gd name="connsiteY14" fmla="*/ 1218119 h 5766872"/>
              <a:gd name="connsiteX15" fmla="*/ 5691348 w 7791368"/>
              <a:gd name="connsiteY15" fmla="*/ 1295611 h 5766872"/>
              <a:gd name="connsiteX16" fmla="*/ 5714595 w 7791368"/>
              <a:gd name="connsiteY16" fmla="*/ 1365353 h 5766872"/>
              <a:gd name="connsiteX17" fmla="*/ 5745592 w 7791368"/>
              <a:gd name="connsiteY17" fmla="*/ 1450594 h 5766872"/>
              <a:gd name="connsiteX18" fmla="*/ 5776588 w 7791368"/>
              <a:gd name="connsiteY18" fmla="*/ 1520336 h 5766872"/>
              <a:gd name="connsiteX19" fmla="*/ 5792087 w 7791368"/>
              <a:gd name="connsiteY19" fmla="*/ 1566831 h 5766872"/>
              <a:gd name="connsiteX20" fmla="*/ 5807585 w 7791368"/>
              <a:gd name="connsiteY20" fmla="*/ 1590079 h 5766872"/>
              <a:gd name="connsiteX21" fmla="*/ 5830832 w 7791368"/>
              <a:gd name="connsiteY21" fmla="*/ 1644323 h 5766872"/>
              <a:gd name="connsiteX22" fmla="*/ 5846331 w 7791368"/>
              <a:gd name="connsiteY22" fmla="*/ 1659821 h 5766872"/>
              <a:gd name="connsiteX23" fmla="*/ 5877327 w 7791368"/>
              <a:gd name="connsiteY23" fmla="*/ 1721814 h 5766872"/>
              <a:gd name="connsiteX24" fmla="*/ 5885076 w 7791368"/>
              <a:gd name="connsiteY24" fmla="*/ 1745062 h 5766872"/>
              <a:gd name="connsiteX25" fmla="*/ 5923822 w 7791368"/>
              <a:gd name="connsiteY25" fmla="*/ 1807055 h 5766872"/>
              <a:gd name="connsiteX26" fmla="*/ 5939320 w 7791368"/>
              <a:gd name="connsiteY26" fmla="*/ 1830302 h 5766872"/>
              <a:gd name="connsiteX27" fmla="*/ 5962568 w 7791368"/>
              <a:gd name="connsiteY27" fmla="*/ 1884546 h 5766872"/>
              <a:gd name="connsiteX28" fmla="*/ 5978066 w 7791368"/>
              <a:gd name="connsiteY28" fmla="*/ 1900045 h 5766872"/>
              <a:gd name="connsiteX29" fmla="*/ 6009063 w 7791368"/>
              <a:gd name="connsiteY29" fmla="*/ 1946540 h 5766872"/>
              <a:gd name="connsiteX30" fmla="*/ 6040059 w 7791368"/>
              <a:gd name="connsiteY30" fmla="*/ 2016282 h 5766872"/>
              <a:gd name="connsiteX31" fmla="*/ 6047809 w 7791368"/>
              <a:gd name="connsiteY31" fmla="*/ 2047279 h 5766872"/>
              <a:gd name="connsiteX32" fmla="*/ 6109802 w 7791368"/>
              <a:gd name="connsiteY32" fmla="*/ 2124770 h 5766872"/>
              <a:gd name="connsiteX33" fmla="*/ 6179544 w 7791368"/>
              <a:gd name="connsiteY33" fmla="*/ 2179014 h 5766872"/>
              <a:gd name="connsiteX34" fmla="*/ 6202792 w 7791368"/>
              <a:gd name="connsiteY34" fmla="*/ 2194512 h 5766872"/>
              <a:gd name="connsiteX35" fmla="*/ 6249287 w 7791368"/>
              <a:gd name="connsiteY35" fmla="*/ 2210011 h 5766872"/>
              <a:gd name="connsiteX36" fmla="*/ 6303531 w 7791368"/>
              <a:gd name="connsiteY36" fmla="*/ 2225509 h 5766872"/>
              <a:gd name="connsiteX37" fmla="*/ 6497259 w 7791368"/>
              <a:gd name="connsiteY37" fmla="*/ 2241007 h 5766872"/>
              <a:gd name="connsiteX38" fmla="*/ 6520507 w 7791368"/>
              <a:gd name="connsiteY38" fmla="*/ 2256506 h 5766872"/>
              <a:gd name="connsiteX39" fmla="*/ 6543754 w 7791368"/>
              <a:gd name="connsiteY39" fmla="*/ 2264255 h 5766872"/>
              <a:gd name="connsiteX40" fmla="*/ 6559253 w 7791368"/>
              <a:gd name="connsiteY40" fmla="*/ 2279753 h 5766872"/>
              <a:gd name="connsiteX41" fmla="*/ 6590249 w 7791368"/>
              <a:gd name="connsiteY41" fmla="*/ 2333997 h 5766872"/>
              <a:gd name="connsiteX42" fmla="*/ 6597998 w 7791368"/>
              <a:gd name="connsiteY42" fmla="*/ 2372743 h 5766872"/>
              <a:gd name="connsiteX43" fmla="*/ 6605748 w 7791368"/>
              <a:gd name="connsiteY43" fmla="*/ 2403740 h 5766872"/>
              <a:gd name="connsiteX44" fmla="*/ 6613497 w 7791368"/>
              <a:gd name="connsiteY44" fmla="*/ 2527726 h 5766872"/>
              <a:gd name="connsiteX45" fmla="*/ 6628995 w 7791368"/>
              <a:gd name="connsiteY45" fmla="*/ 2597468 h 5766872"/>
              <a:gd name="connsiteX46" fmla="*/ 6636744 w 7791368"/>
              <a:gd name="connsiteY46" fmla="*/ 2651712 h 5766872"/>
              <a:gd name="connsiteX47" fmla="*/ 6659992 w 7791368"/>
              <a:gd name="connsiteY47" fmla="*/ 2775699 h 5766872"/>
              <a:gd name="connsiteX48" fmla="*/ 6667741 w 7791368"/>
              <a:gd name="connsiteY48" fmla="*/ 2969428 h 5766872"/>
              <a:gd name="connsiteX49" fmla="*/ 6675490 w 7791368"/>
              <a:gd name="connsiteY49" fmla="*/ 3000424 h 5766872"/>
              <a:gd name="connsiteX50" fmla="*/ 6690988 w 7791368"/>
              <a:gd name="connsiteY50" fmla="*/ 3101163 h 5766872"/>
              <a:gd name="connsiteX51" fmla="*/ 6706487 w 7791368"/>
              <a:gd name="connsiteY51" fmla="*/ 3170906 h 5766872"/>
              <a:gd name="connsiteX52" fmla="*/ 6714236 w 7791368"/>
              <a:gd name="connsiteY52" fmla="*/ 3225150 h 5766872"/>
              <a:gd name="connsiteX53" fmla="*/ 6729734 w 7791368"/>
              <a:gd name="connsiteY53" fmla="*/ 3279394 h 5766872"/>
              <a:gd name="connsiteX54" fmla="*/ 6737483 w 7791368"/>
              <a:gd name="connsiteY54" fmla="*/ 3341387 h 5766872"/>
              <a:gd name="connsiteX55" fmla="*/ 6745232 w 7791368"/>
              <a:gd name="connsiteY55" fmla="*/ 3380133 h 5766872"/>
              <a:gd name="connsiteX56" fmla="*/ 6760731 w 7791368"/>
              <a:gd name="connsiteY56" fmla="*/ 3480872 h 5766872"/>
              <a:gd name="connsiteX57" fmla="*/ 6768480 w 7791368"/>
              <a:gd name="connsiteY57" fmla="*/ 3589360 h 5766872"/>
              <a:gd name="connsiteX58" fmla="*/ 6776229 w 7791368"/>
              <a:gd name="connsiteY58" fmla="*/ 3620357 h 5766872"/>
              <a:gd name="connsiteX59" fmla="*/ 6783978 w 7791368"/>
              <a:gd name="connsiteY59" fmla="*/ 3659102 h 5766872"/>
              <a:gd name="connsiteX60" fmla="*/ 6776229 w 7791368"/>
              <a:gd name="connsiteY60" fmla="*/ 3938072 h 5766872"/>
              <a:gd name="connsiteX61" fmla="*/ 6768480 w 7791368"/>
              <a:gd name="connsiteY61" fmla="*/ 3969068 h 5766872"/>
              <a:gd name="connsiteX62" fmla="*/ 6752981 w 7791368"/>
              <a:gd name="connsiteY62" fmla="*/ 4038811 h 5766872"/>
              <a:gd name="connsiteX63" fmla="*/ 6706487 w 7791368"/>
              <a:gd name="connsiteY63" fmla="*/ 4147299 h 5766872"/>
              <a:gd name="connsiteX64" fmla="*/ 6706487 w 7791368"/>
              <a:gd name="connsiteY64" fmla="*/ 4147299 h 5766872"/>
              <a:gd name="connsiteX65" fmla="*/ 6690988 w 7791368"/>
              <a:gd name="connsiteY65" fmla="*/ 4193794 h 5766872"/>
              <a:gd name="connsiteX66" fmla="*/ 6683239 w 7791368"/>
              <a:gd name="connsiteY66" fmla="*/ 4217041 h 5766872"/>
              <a:gd name="connsiteX67" fmla="*/ 6675490 w 7791368"/>
              <a:gd name="connsiteY67" fmla="*/ 4356526 h 5766872"/>
              <a:gd name="connsiteX68" fmla="*/ 6659992 w 7791368"/>
              <a:gd name="connsiteY68" fmla="*/ 4619997 h 5766872"/>
              <a:gd name="connsiteX69" fmla="*/ 6644493 w 7791368"/>
              <a:gd name="connsiteY69" fmla="*/ 4674241 h 5766872"/>
              <a:gd name="connsiteX70" fmla="*/ 6613497 w 7791368"/>
              <a:gd name="connsiteY70" fmla="*/ 4720736 h 5766872"/>
              <a:gd name="connsiteX71" fmla="*/ 6590249 w 7791368"/>
              <a:gd name="connsiteY71" fmla="*/ 4736235 h 5766872"/>
              <a:gd name="connsiteX72" fmla="*/ 6582500 w 7791368"/>
              <a:gd name="connsiteY72" fmla="*/ 4759482 h 5766872"/>
              <a:gd name="connsiteX73" fmla="*/ 6512758 w 7791368"/>
              <a:gd name="connsiteY73" fmla="*/ 4798228 h 5766872"/>
              <a:gd name="connsiteX74" fmla="*/ 6489510 w 7791368"/>
              <a:gd name="connsiteY74" fmla="*/ 4805977 h 5766872"/>
              <a:gd name="connsiteX75" fmla="*/ 6466263 w 7791368"/>
              <a:gd name="connsiteY75" fmla="*/ 4813726 h 5766872"/>
              <a:gd name="connsiteX76" fmla="*/ 6435266 w 7791368"/>
              <a:gd name="connsiteY76" fmla="*/ 4829224 h 5766872"/>
              <a:gd name="connsiteX77" fmla="*/ 6373273 w 7791368"/>
              <a:gd name="connsiteY77" fmla="*/ 4844723 h 5766872"/>
              <a:gd name="connsiteX78" fmla="*/ 6350025 w 7791368"/>
              <a:gd name="connsiteY78" fmla="*/ 4852472 h 5766872"/>
              <a:gd name="connsiteX79" fmla="*/ 6295781 w 7791368"/>
              <a:gd name="connsiteY79" fmla="*/ 4860221 h 5766872"/>
              <a:gd name="connsiteX80" fmla="*/ 6249287 w 7791368"/>
              <a:gd name="connsiteY80" fmla="*/ 4891218 h 5766872"/>
              <a:gd name="connsiteX81" fmla="*/ 6233788 w 7791368"/>
              <a:gd name="connsiteY81" fmla="*/ 4906716 h 5766872"/>
              <a:gd name="connsiteX82" fmla="*/ 6210541 w 7791368"/>
              <a:gd name="connsiteY82" fmla="*/ 4922214 h 5766872"/>
              <a:gd name="connsiteX83" fmla="*/ 6195042 w 7791368"/>
              <a:gd name="connsiteY83" fmla="*/ 4937712 h 5766872"/>
              <a:gd name="connsiteX84" fmla="*/ 6125300 w 7791368"/>
              <a:gd name="connsiteY84" fmla="*/ 4976458 h 5766872"/>
              <a:gd name="connsiteX85" fmla="*/ 6055558 w 7791368"/>
              <a:gd name="connsiteY85" fmla="*/ 4968709 h 5766872"/>
              <a:gd name="connsiteX86" fmla="*/ 6032310 w 7791368"/>
              <a:gd name="connsiteY86" fmla="*/ 4960960 h 5766872"/>
              <a:gd name="connsiteX87" fmla="*/ 5985815 w 7791368"/>
              <a:gd name="connsiteY87" fmla="*/ 4953211 h 5766872"/>
              <a:gd name="connsiteX88" fmla="*/ 5954819 w 7791368"/>
              <a:gd name="connsiteY88" fmla="*/ 4945462 h 5766872"/>
              <a:gd name="connsiteX89" fmla="*/ 5931571 w 7791368"/>
              <a:gd name="connsiteY89" fmla="*/ 4937712 h 5766872"/>
              <a:gd name="connsiteX90" fmla="*/ 5877327 w 7791368"/>
              <a:gd name="connsiteY90" fmla="*/ 4929963 h 5766872"/>
              <a:gd name="connsiteX91" fmla="*/ 5830832 w 7791368"/>
              <a:gd name="connsiteY91" fmla="*/ 4914465 h 5766872"/>
              <a:gd name="connsiteX92" fmla="*/ 5768839 w 7791368"/>
              <a:gd name="connsiteY92" fmla="*/ 4860221 h 5766872"/>
              <a:gd name="connsiteX93" fmla="*/ 5745592 w 7791368"/>
              <a:gd name="connsiteY93" fmla="*/ 4852472 h 5766872"/>
              <a:gd name="connsiteX94" fmla="*/ 5722344 w 7791368"/>
              <a:gd name="connsiteY94" fmla="*/ 4829224 h 5766872"/>
              <a:gd name="connsiteX95" fmla="*/ 5668100 w 7791368"/>
              <a:gd name="connsiteY95" fmla="*/ 4805977 h 5766872"/>
              <a:gd name="connsiteX96" fmla="*/ 5613856 w 7791368"/>
              <a:gd name="connsiteY96" fmla="*/ 4751733 h 5766872"/>
              <a:gd name="connsiteX97" fmla="*/ 5598358 w 7791368"/>
              <a:gd name="connsiteY97" fmla="*/ 4728485 h 5766872"/>
              <a:gd name="connsiteX98" fmla="*/ 5567361 w 7791368"/>
              <a:gd name="connsiteY98" fmla="*/ 4705238 h 5766872"/>
              <a:gd name="connsiteX99" fmla="*/ 5551863 w 7791368"/>
              <a:gd name="connsiteY99" fmla="*/ 4674241 h 5766872"/>
              <a:gd name="connsiteX100" fmla="*/ 5513117 w 7791368"/>
              <a:gd name="connsiteY100" fmla="*/ 4643245 h 5766872"/>
              <a:gd name="connsiteX101" fmla="*/ 5497619 w 7791368"/>
              <a:gd name="connsiteY101" fmla="*/ 4619997 h 5766872"/>
              <a:gd name="connsiteX102" fmla="*/ 5458873 w 7791368"/>
              <a:gd name="connsiteY102" fmla="*/ 4581251 h 5766872"/>
              <a:gd name="connsiteX103" fmla="*/ 5443375 w 7791368"/>
              <a:gd name="connsiteY103" fmla="*/ 4558004 h 5766872"/>
              <a:gd name="connsiteX104" fmla="*/ 5427876 w 7791368"/>
              <a:gd name="connsiteY104" fmla="*/ 4527007 h 5766872"/>
              <a:gd name="connsiteX105" fmla="*/ 5373632 w 7791368"/>
              <a:gd name="connsiteY105" fmla="*/ 4465014 h 5766872"/>
              <a:gd name="connsiteX106" fmla="*/ 5342636 w 7791368"/>
              <a:gd name="connsiteY106" fmla="*/ 4410770 h 5766872"/>
              <a:gd name="connsiteX107" fmla="*/ 5327137 w 7791368"/>
              <a:gd name="connsiteY107" fmla="*/ 4387523 h 5766872"/>
              <a:gd name="connsiteX108" fmla="*/ 5311639 w 7791368"/>
              <a:gd name="connsiteY108" fmla="*/ 4372024 h 5766872"/>
              <a:gd name="connsiteX109" fmla="*/ 5280642 w 7791368"/>
              <a:gd name="connsiteY109" fmla="*/ 4333279 h 5766872"/>
              <a:gd name="connsiteX110" fmla="*/ 5234148 w 7791368"/>
              <a:gd name="connsiteY110" fmla="*/ 4302282 h 5766872"/>
              <a:gd name="connsiteX111" fmla="*/ 5172154 w 7791368"/>
              <a:gd name="connsiteY111" fmla="*/ 4255787 h 5766872"/>
              <a:gd name="connsiteX112" fmla="*/ 5117910 w 7791368"/>
              <a:gd name="connsiteY112" fmla="*/ 4224790 h 5766872"/>
              <a:gd name="connsiteX113" fmla="*/ 5086914 w 7791368"/>
              <a:gd name="connsiteY113" fmla="*/ 4201543 h 5766872"/>
              <a:gd name="connsiteX114" fmla="*/ 5071415 w 7791368"/>
              <a:gd name="connsiteY114" fmla="*/ 4186045 h 5766872"/>
              <a:gd name="connsiteX115" fmla="*/ 5048168 w 7791368"/>
              <a:gd name="connsiteY115" fmla="*/ 4178296 h 5766872"/>
              <a:gd name="connsiteX116" fmla="*/ 5009422 w 7791368"/>
              <a:gd name="connsiteY116" fmla="*/ 4155048 h 5766872"/>
              <a:gd name="connsiteX117" fmla="*/ 4986175 w 7791368"/>
              <a:gd name="connsiteY117" fmla="*/ 4131801 h 5766872"/>
              <a:gd name="connsiteX118" fmla="*/ 4947429 w 7791368"/>
              <a:gd name="connsiteY118" fmla="*/ 4124051 h 5766872"/>
              <a:gd name="connsiteX119" fmla="*/ 4854439 w 7791368"/>
              <a:gd name="connsiteY119" fmla="*/ 4100804 h 5766872"/>
              <a:gd name="connsiteX120" fmla="*/ 4815693 w 7791368"/>
              <a:gd name="connsiteY120" fmla="*/ 4077557 h 5766872"/>
              <a:gd name="connsiteX121" fmla="*/ 4792446 w 7791368"/>
              <a:gd name="connsiteY121" fmla="*/ 4062058 h 5766872"/>
              <a:gd name="connsiteX122" fmla="*/ 4745951 w 7791368"/>
              <a:gd name="connsiteY122" fmla="*/ 4046560 h 5766872"/>
              <a:gd name="connsiteX123" fmla="*/ 4714954 w 7791368"/>
              <a:gd name="connsiteY123" fmla="*/ 4031062 h 5766872"/>
              <a:gd name="connsiteX124" fmla="*/ 4691707 w 7791368"/>
              <a:gd name="connsiteY124" fmla="*/ 4015563 h 5766872"/>
              <a:gd name="connsiteX125" fmla="*/ 4614215 w 7791368"/>
              <a:gd name="connsiteY125" fmla="*/ 3992316 h 5766872"/>
              <a:gd name="connsiteX126" fmla="*/ 4521225 w 7791368"/>
              <a:gd name="connsiteY126" fmla="*/ 3969068 h 5766872"/>
              <a:gd name="connsiteX127" fmla="*/ 4420487 w 7791368"/>
              <a:gd name="connsiteY127" fmla="*/ 3930323 h 5766872"/>
              <a:gd name="connsiteX128" fmla="*/ 4358493 w 7791368"/>
              <a:gd name="connsiteY128" fmla="*/ 3914824 h 5766872"/>
              <a:gd name="connsiteX129" fmla="*/ 4296500 w 7791368"/>
              <a:gd name="connsiteY129" fmla="*/ 3891577 h 5766872"/>
              <a:gd name="connsiteX130" fmla="*/ 4250005 w 7791368"/>
              <a:gd name="connsiteY130" fmla="*/ 3876079 h 5766872"/>
              <a:gd name="connsiteX131" fmla="*/ 4133768 w 7791368"/>
              <a:gd name="connsiteY131" fmla="*/ 3860580 h 5766872"/>
              <a:gd name="connsiteX132" fmla="*/ 4102771 w 7791368"/>
              <a:gd name="connsiteY132" fmla="*/ 3845082 h 5766872"/>
              <a:gd name="connsiteX133" fmla="*/ 4048527 w 7791368"/>
              <a:gd name="connsiteY133" fmla="*/ 3829584 h 5766872"/>
              <a:gd name="connsiteX134" fmla="*/ 3963287 w 7791368"/>
              <a:gd name="connsiteY134" fmla="*/ 3806336 h 5766872"/>
              <a:gd name="connsiteX135" fmla="*/ 3893544 w 7791368"/>
              <a:gd name="connsiteY135" fmla="*/ 3783089 h 5766872"/>
              <a:gd name="connsiteX136" fmla="*/ 3862548 w 7791368"/>
              <a:gd name="connsiteY136" fmla="*/ 3775340 h 5766872"/>
              <a:gd name="connsiteX137" fmla="*/ 3823802 w 7791368"/>
              <a:gd name="connsiteY137" fmla="*/ 3767590 h 5766872"/>
              <a:gd name="connsiteX138" fmla="*/ 3754059 w 7791368"/>
              <a:gd name="connsiteY138" fmla="*/ 3736594 h 5766872"/>
              <a:gd name="connsiteX139" fmla="*/ 3707564 w 7791368"/>
              <a:gd name="connsiteY139" fmla="*/ 3721096 h 5766872"/>
              <a:gd name="connsiteX140" fmla="*/ 3684317 w 7791368"/>
              <a:gd name="connsiteY140" fmla="*/ 3705597 h 5766872"/>
              <a:gd name="connsiteX141" fmla="*/ 3622324 w 7791368"/>
              <a:gd name="connsiteY141" fmla="*/ 3690099 h 5766872"/>
              <a:gd name="connsiteX142" fmla="*/ 3591327 w 7791368"/>
              <a:gd name="connsiteY142" fmla="*/ 3682350 h 5766872"/>
              <a:gd name="connsiteX143" fmla="*/ 3498337 w 7791368"/>
              <a:gd name="connsiteY143" fmla="*/ 3666851 h 5766872"/>
              <a:gd name="connsiteX144" fmla="*/ 3451842 w 7791368"/>
              <a:gd name="connsiteY144" fmla="*/ 3651353 h 5766872"/>
              <a:gd name="connsiteX145" fmla="*/ 3413097 w 7791368"/>
              <a:gd name="connsiteY145" fmla="*/ 3659102 h 5766872"/>
              <a:gd name="connsiteX146" fmla="*/ 3366602 w 7791368"/>
              <a:gd name="connsiteY146" fmla="*/ 3666851 h 5766872"/>
              <a:gd name="connsiteX147" fmla="*/ 3335605 w 7791368"/>
              <a:gd name="connsiteY147" fmla="*/ 3674601 h 5766872"/>
              <a:gd name="connsiteX148" fmla="*/ 3242615 w 7791368"/>
              <a:gd name="connsiteY148" fmla="*/ 3690099 h 5766872"/>
              <a:gd name="connsiteX149" fmla="*/ 3072134 w 7791368"/>
              <a:gd name="connsiteY149" fmla="*/ 3682350 h 5766872"/>
              <a:gd name="connsiteX150" fmla="*/ 3017890 w 7791368"/>
              <a:gd name="connsiteY150" fmla="*/ 3635855 h 5766872"/>
              <a:gd name="connsiteX151" fmla="*/ 2979144 w 7791368"/>
              <a:gd name="connsiteY151" fmla="*/ 3589360 h 5766872"/>
              <a:gd name="connsiteX152" fmla="*/ 2971395 w 7791368"/>
              <a:gd name="connsiteY152" fmla="*/ 3566112 h 5766872"/>
              <a:gd name="connsiteX153" fmla="*/ 2932649 w 7791368"/>
              <a:gd name="connsiteY153" fmla="*/ 3496370 h 5766872"/>
              <a:gd name="connsiteX154" fmla="*/ 2909402 w 7791368"/>
              <a:gd name="connsiteY154" fmla="*/ 3449875 h 5766872"/>
              <a:gd name="connsiteX155" fmla="*/ 2893903 w 7791368"/>
              <a:gd name="connsiteY155" fmla="*/ 3418879 h 5766872"/>
              <a:gd name="connsiteX156" fmla="*/ 2886154 w 7791368"/>
              <a:gd name="connsiteY156" fmla="*/ 3395631 h 5766872"/>
              <a:gd name="connsiteX157" fmla="*/ 2855158 w 7791368"/>
              <a:gd name="connsiteY157" fmla="*/ 3356885 h 5766872"/>
              <a:gd name="connsiteX158" fmla="*/ 2847409 w 7791368"/>
              <a:gd name="connsiteY158" fmla="*/ 3333638 h 5766872"/>
              <a:gd name="connsiteX159" fmla="*/ 2754419 w 7791368"/>
              <a:gd name="connsiteY159" fmla="*/ 3232899 h 5766872"/>
              <a:gd name="connsiteX160" fmla="*/ 2700175 w 7791368"/>
              <a:gd name="connsiteY160" fmla="*/ 3201902 h 5766872"/>
              <a:gd name="connsiteX161" fmla="*/ 2630432 w 7791368"/>
              <a:gd name="connsiteY161" fmla="*/ 3155407 h 5766872"/>
              <a:gd name="connsiteX162" fmla="*/ 2599436 w 7791368"/>
              <a:gd name="connsiteY162" fmla="*/ 3124411 h 5766872"/>
              <a:gd name="connsiteX163" fmla="*/ 2552941 w 7791368"/>
              <a:gd name="connsiteY163" fmla="*/ 3093414 h 5766872"/>
              <a:gd name="connsiteX164" fmla="*/ 2514195 w 7791368"/>
              <a:gd name="connsiteY164" fmla="*/ 3070167 h 5766872"/>
              <a:gd name="connsiteX165" fmla="*/ 2475449 w 7791368"/>
              <a:gd name="connsiteY165" fmla="*/ 3046919 h 5766872"/>
              <a:gd name="connsiteX166" fmla="*/ 2421205 w 7791368"/>
              <a:gd name="connsiteY166" fmla="*/ 3023672 h 5766872"/>
              <a:gd name="connsiteX167" fmla="*/ 2359212 w 7791368"/>
              <a:gd name="connsiteY167" fmla="*/ 2992675 h 5766872"/>
              <a:gd name="connsiteX168" fmla="*/ 2359212 w 7791368"/>
              <a:gd name="connsiteY168" fmla="*/ 2992675 h 5766872"/>
              <a:gd name="connsiteX169" fmla="*/ 2335964 w 7791368"/>
              <a:gd name="connsiteY169" fmla="*/ 2977177 h 5766872"/>
              <a:gd name="connsiteX170" fmla="*/ 2304968 w 7791368"/>
              <a:gd name="connsiteY170" fmla="*/ 2969428 h 5766872"/>
              <a:gd name="connsiteX171" fmla="*/ 2281720 w 7791368"/>
              <a:gd name="connsiteY171" fmla="*/ 2961679 h 5766872"/>
              <a:gd name="connsiteX172" fmla="*/ 2266222 w 7791368"/>
              <a:gd name="connsiteY172" fmla="*/ 2946180 h 5766872"/>
              <a:gd name="connsiteX173" fmla="*/ 2188731 w 7791368"/>
              <a:gd name="connsiteY173" fmla="*/ 2930682 h 5766872"/>
              <a:gd name="connsiteX174" fmla="*/ 2157734 w 7791368"/>
              <a:gd name="connsiteY174" fmla="*/ 2922933 h 5766872"/>
              <a:gd name="connsiteX175" fmla="*/ 2134487 w 7791368"/>
              <a:gd name="connsiteY175" fmla="*/ 2915184 h 5766872"/>
              <a:gd name="connsiteX176" fmla="*/ 2025998 w 7791368"/>
              <a:gd name="connsiteY176" fmla="*/ 2884187 h 5766872"/>
              <a:gd name="connsiteX177" fmla="*/ 2002751 w 7791368"/>
              <a:gd name="connsiteY177" fmla="*/ 2876438 h 5766872"/>
              <a:gd name="connsiteX178" fmla="*/ 1940758 w 7791368"/>
              <a:gd name="connsiteY178" fmla="*/ 2853190 h 5766872"/>
              <a:gd name="connsiteX179" fmla="*/ 1793524 w 7791368"/>
              <a:gd name="connsiteY179" fmla="*/ 2860940 h 5766872"/>
              <a:gd name="connsiteX180" fmla="*/ 1739280 w 7791368"/>
              <a:gd name="connsiteY180" fmla="*/ 2884187 h 5766872"/>
              <a:gd name="connsiteX181" fmla="*/ 1708283 w 7791368"/>
              <a:gd name="connsiteY181" fmla="*/ 2891936 h 5766872"/>
              <a:gd name="connsiteX182" fmla="*/ 1677287 w 7791368"/>
              <a:gd name="connsiteY182" fmla="*/ 2907435 h 5766872"/>
              <a:gd name="connsiteX183" fmla="*/ 1514554 w 7791368"/>
              <a:gd name="connsiteY183" fmla="*/ 2922933 h 5766872"/>
              <a:gd name="connsiteX184" fmla="*/ 1382819 w 7791368"/>
              <a:gd name="connsiteY184" fmla="*/ 2938431 h 5766872"/>
              <a:gd name="connsiteX185" fmla="*/ 1344073 w 7791368"/>
              <a:gd name="connsiteY185" fmla="*/ 2946180 h 5766872"/>
              <a:gd name="connsiteX186" fmla="*/ 1282080 w 7791368"/>
              <a:gd name="connsiteY186" fmla="*/ 2953929 h 5766872"/>
              <a:gd name="connsiteX187" fmla="*/ 1212337 w 7791368"/>
              <a:gd name="connsiteY187" fmla="*/ 2969428 h 5766872"/>
              <a:gd name="connsiteX188" fmla="*/ 1181341 w 7791368"/>
              <a:gd name="connsiteY188" fmla="*/ 2977177 h 5766872"/>
              <a:gd name="connsiteX189" fmla="*/ 1158093 w 7791368"/>
              <a:gd name="connsiteY189" fmla="*/ 2984926 h 5766872"/>
              <a:gd name="connsiteX190" fmla="*/ 1103849 w 7791368"/>
              <a:gd name="connsiteY190" fmla="*/ 2992675 h 5766872"/>
              <a:gd name="connsiteX191" fmla="*/ 1057354 w 7791368"/>
              <a:gd name="connsiteY191" fmla="*/ 3008173 h 5766872"/>
              <a:gd name="connsiteX192" fmla="*/ 871375 w 7791368"/>
              <a:gd name="connsiteY192" fmla="*/ 3031421 h 5766872"/>
              <a:gd name="connsiteX193" fmla="*/ 848127 w 7791368"/>
              <a:gd name="connsiteY193" fmla="*/ 3039170 h 5766872"/>
              <a:gd name="connsiteX194" fmla="*/ 662148 w 7791368"/>
              <a:gd name="connsiteY194" fmla="*/ 3062418 h 5766872"/>
              <a:gd name="connsiteX195" fmla="*/ 623402 w 7791368"/>
              <a:gd name="connsiteY195" fmla="*/ 3070167 h 5766872"/>
              <a:gd name="connsiteX196" fmla="*/ 584656 w 7791368"/>
              <a:gd name="connsiteY196" fmla="*/ 3108912 h 5766872"/>
              <a:gd name="connsiteX197" fmla="*/ 561409 w 7791368"/>
              <a:gd name="connsiteY197" fmla="*/ 3124411 h 5766872"/>
              <a:gd name="connsiteX198" fmla="*/ 522663 w 7791368"/>
              <a:gd name="connsiteY198" fmla="*/ 3155407 h 5766872"/>
              <a:gd name="connsiteX199" fmla="*/ 499415 w 7791368"/>
              <a:gd name="connsiteY199" fmla="*/ 3163157 h 5766872"/>
              <a:gd name="connsiteX200" fmla="*/ 468419 w 7791368"/>
              <a:gd name="connsiteY200" fmla="*/ 3178655 h 5766872"/>
              <a:gd name="connsiteX201" fmla="*/ 445171 w 7791368"/>
              <a:gd name="connsiteY201" fmla="*/ 3186404 h 5766872"/>
              <a:gd name="connsiteX202" fmla="*/ 406425 w 7791368"/>
              <a:gd name="connsiteY202" fmla="*/ 3201902 h 5766872"/>
              <a:gd name="connsiteX203" fmla="*/ 344432 w 7791368"/>
              <a:gd name="connsiteY203" fmla="*/ 3225150 h 5766872"/>
              <a:gd name="connsiteX204" fmla="*/ 290188 w 7791368"/>
              <a:gd name="connsiteY204" fmla="*/ 3256146 h 5766872"/>
              <a:gd name="connsiteX205" fmla="*/ 235944 w 7791368"/>
              <a:gd name="connsiteY205" fmla="*/ 3318140 h 5766872"/>
              <a:gd name="connsiteX206" fmla="*/ 212697 w 7791368"/>
              <a:gd name="connsiteY206" fmla="*/ 3349136 h 5766872"/>
              <a:gd name="connsiteX207" fmla="*/ 197198 w 7791368"/>
              <a:gd name="connsiteY207" fmla="*/ 3380133 h 5766872"/>
              <a:gd name="connsiteX208" fmla="*/ 189449 w 7791368"/>
              <a:gd name="connsiteY208" fmla="*/ 3403380 h 5766872"/>
              <a:gd name="connsiteX209" fmla="*/ 166202 w 7791368"/>
              <a:gd name="connsiteY209" fmla="*/ 3426628 h 5766872"/>
              <a:gd name="connsiteX210" fmla="*/ 142954 w 7791368"/>
              <a:gd name="connsiteY210" fmla="*/ 3465373 h 5766872"/>
              <a:gd name="connsiteX211" fmla="*/ 96459 w 7791368"/>
              <a:gd name="connsiteY211" fmla="*/ 3542865 h 5766872"/>
              <a:gd name="connsiteX212" fmla="*/ 57714 w 7791368"/>
              <a:gd name="connsiteY212" fmla="*/ 3635855 h 5766872"/>
              <a:gd name="connsiteX213" fmla="*/ 34466 w 7791368"/>
              <a:gd name="connsiteY213" fmla="*/ 3721096 h 5766872"/>
              <a:gd name="connsiteX214" fmla="*/ 11219 w 7791368"/>
              <a:gd name="connsiteY214" fmla="*/ 3845082 h 5766872"/>
              <a:gd name="connsiteX215" fmla="*/ 18968 w 7791368"/>
              <a:gd name="connsiteY215" fmla="*/ 4348777 h 5766872"/>
              <a:gd name="connsiteX216" fmla="*/ 49964 w 7791368"/>
              <a:gd name="connsiteY216" fmla="*/ 4441767 h 5766872"/>
              <a:gd name="connsiteX217" fmla="*/ 57714 w 7791368"/>
              <a:gd name="connsiteY217" fmla="*/ 4488262 h 5766872"/>
              <a:gd name="connsiteX218" fmla="*/ 88710 w 7791368"/>
              <a:gd name="connsiteY218" fmla="*/ 4527007 h 5766872"/>
              <a:gd name="connsiteX219" fmla="*/ 150703 w 7791368"/>
              <a:gd name="connsiteY219" fmla="*/ 4604499 h 5766872"/>
              <a:gd name="connsiteX220" fmla="*/ 197198 w 7791368"/>
              <a:gd name="connsiteY220" fmla="*/ 4635496 h 5766872"/>
              <a:gd name="connsiteX221" fmla="*/ 259192 w 7791368"/>
              <a:gd name="connsiteY221" fmla="*/ 4681990 h 5766872"/>
              <a:gd name="connsiteX222" fmla="*/ 282439 w 7791368"/>
              <a:gd name="connsiteY222" fmla="*/ 4697489 h 5766872"/>
              <a:gd name="connsiteX223" fmla="*/ 305687 w 7791368"/>
              <a:gd name="connsiteY223" fmla="*/ 4705238 h 5766872"/>
              <a:gd name="connsiteX224" fmla="*/ 344432 w 7791368"/>
              <a:gd name="connsiteY224" fmla="*/ 4736235 h 5766872"/>
              <a:gd name="connsiteX225" fmla="*/ 375429 w 7791368"/>
              <a:gd name="connsiteY225" fmla="*/ 4751733 h 5766872"/>
              <a:gd name="connsiteX226" fmla="*/ 290189 w 7791368"/>
              <a:gd name="connsiteY226" fmla="*/ 5309671 h 5766872"/>
              <a:gd name="connsiteX227" fmla="*/ 631150 w 7791368"/>
              <a:gd name="connsiteY227" fmla="*/ 5402661 h 5766872"/>
              <a:gd name="connsiteX228" fmla="*/ 925619 w 7791368"/>
              <a:gd name="connsiteY228" fmla="*/ 5363917 h 5766872"/>
              <a:gd name="connsiteX229" fmla="*/ 995361 w 7791368"/>
              <a:gd name="connsiteY229" fmla="*/ 5301922 h 5766872"/>
              <a:gd name="connsiteX230" fmla="*/ 1065103 w 7791368"/>
              <a:gd name="connsiteY230" fmla="*/ 5263177 h 5766872"/>
              <a:gd name="connsiteX231" fmla="*/ 1142594 w 7791368"/>
              <a:gd name="connsiteY231" fmla="*/ 5309672 h 5766872"/>
              <a:gd name="connsiteX232" fmla="*/ 1204589 w 7791368"/>
              <a:gd name="connsiteY232" fmla="*/ 5418159 h 5766872"/>
              <a:gd name="connsiteX233" fmla="*/ 1196839 w 7791368"/>
              <a:gd name="connsiteY233" fmla="*/ 5301923 h 5766872"/>
              <a:gd name="connsiteX234" fmla="*/ 925619 w 7791368"/>
              <a:gd name="connsiteY234" fmla="*/ 5038451 h 5766872"/>
              <a:gd name="connsiteX235" fmla="*/ 995361 w 7791368"/>
              <a:gd name="connsiteY235" fmla="*/ 5084946 h 5766872"/>
              <a:gd name="connsiteX236" fmla="*/ 1049605 w 7791368"/>
              <a:gd name="connsiteY236" fmla="*/ 5146940 h 5766872"/>
              <a:gd name="connsiteX237" fmla="*/ 1072853 w 7791368"/>
              <a:gd name="connsiteY237" fmla="*/ 5170187 h 5766872"/>
              <a:gd name="connsiteX238" fmla="*/ 1096100 w 7791368"/>
              <a:gd name="connsiteY238" fmla="*/ 5201184 h 5766872"/>
              <a:gd name="connsiteX239" fmla="*/ 1119348 w 7791368"/>
              <a:gd name="connsiteY239" fmla="*/ 5216682 h 5766872"/>
              <a:gd name="connsiteX240" fmla="*/ 1142595 w 7791368"/>
              <a:gd name="connsiteY240" fmla="*/ 5239929 h 5766872"/>
              <a:gd name="connsiteX241" fmla="*/ 1181341 w 7791368"/>
              <a:gd name="connsiteY241" fmla="*/ 5294173 h 5766872"/>
              <a:gd name="connsiteX242" fmla="*/ 1196839 w 7791368"/>
              <a:gd name="connsiteY242" fmla="*/ 5325170 h 5766872"/>
              <a:gd name="connsiteX243" fmla="*/ 1212337 w 7791368"/>
              <a:gd name="connsiteY243" fmla="*/ 5449157 h 5766872"/>
              <a:gd name="connsiteX244" fmla="*/ 1220087 w 7791368"/>
              <a:gd name="connsiteY244" fmla="*/ 5472404 h 5766872"/>
              <a:gd name="connsiteX245" fmla="*/ 1227836 w 7791368"/>
              <a:gd name="connsiteY245" fmla="*/ 5511150 h 5766872"/>
              <a:gd name="connsiteX246" fmla="*/ 1289829 w 7791368"/>
              <a:gd name="connsiteY246" fmla="*/ 5596390 h 5766872"/>
              <a:gd name="connsiteX247" fmla="*/ 1313076 w 7791368"/>
              <a:gd name="connsiteY247" fmla="*/ 5611889 h 5766872"/>
              <a:gd name="connsiteX248" fmla="*/ 1375070 w 7791368"/>
              <a:gd name="connsiteY248" fmla="*/ 5666133 h 5766872"/>
              <a:gd name="connsiteX249" fmla="*/ 1398317 w 7791368"/>
              <a:gd name="connsiteY249" fmla="*/ 5673882 h 5766872"/>
              <a:gd name="connsiteX250" fmla="*/ 1421564 w 7791368"/>
              <a:gd name="connsiteY250" fmla="*/ 5689380 h 5766872"/>
              <a:gd name="connsiteX251" fmla="*/ 1491307 w 7791368"/>
              <a:gd name="connsiteY251" fmla="*/ 5712628 h 5766872"/>
              <a:gd name="connsiteX252" fmla="*/ 1646290 w 7791368"/>
              <a:gd name="connsiteY252" fmla="*/ 5743624 h 5766872"/>
              <a:gd name="connsiteX253" fmla="*/ 1739280 w 7791368"/>
              <a:gd name="connsiteY253" fmla="*/ 5751373 h 5766872"/>
              <a:gd name="connsiteX254" fmla="*/ 1832270 w 7791368"/>
              <a:gd name="connsiteY254" fmla="*/ 5766872 h 5766872"/>
              <a:gd name="connsiteX255" fmla="*/ 2428954 w 7791368"/>
              <a:gd name="connsiteY255" fmla="*/ 5751373 h 5766872"/>
              <a:gd name="connsiteX256" fmla="*/ 2483198 w 7791368"/>
              <a:gd name="connsiteY256" fmla="*/ 5743624 h 5766872"/>
              <a:gd name="connsiteX257" fmla="*/ 2622683 w 7791368"/>
              <a:gd name="connsiteY257" fmla="*/ 5720377 h 5766872"/>
              <a:gd name="connsiteX258" fmla="*/ 2746670 w 7791368"/>
              <a:gd name="connsiteY258" fmla="*/ 5704879 h 5766872"/>
              <a:gd name="connsiteX259" fmla="*/ 2816412 w 7791368"/>
              <a:gd name="connsiteY259" fmla="*/ 5681631 h 5766872"/>
              <a:gd name="connsiteX260" fmla="*/ 3017890 w 7791368"/>
              <a:gd name="connsiteY260" fmla="*/ 5650635 h 5766872"/>
              <a:gd name="connsiteX261" fmla="*/ 3079883 w 7791368"/>
              <a:gd name="connsiteY261" fmla="*/ 5642885 h 5766872"/>
              <a:gd name="connsiteX262" fmla="*/ 3203870 w 7791368"/>
              <a:gd name="connsiteY262" fmla="*/ 5635136 h 5766872"/>
              <a:gd name="connsiteX263" fmla="*/ 3312358 w 7791368"/>
              <a:gd name="connsiteY263" fmla="*/ 5627387 h 5766872"/>
              <a:gd name="connsiteX264" fmla="*/ 3459592 w 7791368"/>
              <a:gd name="connsiteY264" fmla="*/ 5619638 h 5766872"/>
              <a:gd name="connsiteX265" fmla="*/ 3630073 w 7791368"/>
              <a:gd name="connsiteY265" fmla="*/ 5604140 h 5766872"/>
              <a:gd name="connsiteX266" fmla="*/ 4474731 w 7791368"/>
              <a:gd name="connsiteY266" fmla="*/ 5588641 h 5766872"/>
              <a:gd name="connsiteX267" fmla="*/ 5210900 w 7791368"/>
              <a:gd name="connsiteY267" fmla="*/ 5565394 h 5766872"/>
              <a:gd name="connsiteX268" fmla="*/ 5342636 w 7791368"/>
              <a:gd name="connsiteY268" fmla="*/ 5573143 h 5766872"/>
              <a:gd name="connsiteX269" fmla="*/ 5381381 w 7791368"/>
              <a:gd name="connsiteY269" fmla="*/ 5580892 h 5766872"/>
              <a:gd name="connsiteX270" fmla="*/ 5660351 w 7791368"/>
              <a:gd name="connsiteY270" fmla="*/ 5588641 h 5766872"/>
              <a:gd name="connsiteX271" fmla="*/ 5706846 w 7791368"/>
              <a:gd name="connsiteY271" fmla="*/ 5596390 h 5766872"/>
              <a:gd name="connsiteX272" fmla="*/ 5784337 w 7791368"/>
              <a:gd name="connsiteY272" fmla="*/ 5604140 h 5766872"/>
              <a:gd name="connsiteX273" fmla="*/ 5807585 w 7791368"/>
              <a:gd name="connsiteY273" fmla="*/ 5611889 h 5766872"/>
              <a:gd name="connsiteX274" fmla="*/ 5877327 w 7791368"/>
              <a:gd name="connsiteY274" fmla="*/ 5619638 h 5766872"/>
              <a:gd name="connsiteX275" fmla="*/ 5947070 w 7791368"/>
              <a:gd name="connsiteY275" fmla="*/ 5642885 h 5766872"/>
              <a:gd name="connsiteX276" fmla="*/ 5993564 w 7791368"/>
              <a:gd name="connsiteY276" fmla="*/ 5650635 h 5766872"/>
              <a:gd name="connsiteX277" fmla="*/ 6024561 w 7791368"/>
              <a:gd name="connsiteY277" fmla="*/ 5658384 h 5766872"/>
              <a:gd name="connsiteX278" fmla="*/ 6125300 w 7791368"/>
              <a:gd name="connsiteY278" fmla="*/ 5673882 h 5766872"/>
              <a:gd name="connsiteX279" fmla="*/ 6210541 w 7791368"/>
              <a:gd name="connsiteY279" fmla="*/ 5689380 h 5766872"/>
              <a:gd name="connsiteX280" fmla="*/ 6241537 w 7791368"/>
              <a:gd name="connsiteY280" fmla="*/ 5697129 h 5766872"/>
              <a:gd name="connsiteX281" fmla="*/ 6497259 w 7791368"/>
              <a:gd name="connsiteY281" fmla="*/ 5689380 h 5766872"/>
              <a:gd name="connsiteX282" fmla="*/ 6628995 w 7791368"/>
              <a:gd name="connsiteY282" fmla="*/ 5673882 h 5766872"/>
              <a:gd name="connsiteX283" fmla="*/ 6714236 w 7791368"/>
              <a:gd name="connsiteY283" fmla="*/ 5666133 h 5766872"/>
              <a:gd name="connsiteX284" fmla="*/ 6737483 w 7791368"/>
              <a:gd name="connsiteY284" fmla="*/ 5658384 h 5766872"/>
              <a:gd name="connsiteX285" fmla="*/ 6861470 w 7791368"/>
              <a:gd name="connsiteY285" fmla="*/ 5635136 h 5766872"/>
              <a:gd name="connsiteX286" fmla="*/ 6892466 w 7791368"/>
              <a:gd name="connsiteY286" fmla="*/ 5619638 h 5766872"/>
              <a:gd name="connsiteX287" fmla="*/ 6946710 w 7791368"/>
              <a:gd name="connsiteY287" fmla="*/ 5588641 h 5766872"/>
              <a:gd name="connsiteX288" fmla="*/ 6969958 w 7791368"/>
              <a:gd name="connsiteY288" fmla="*/ 5580892 h 5766872"/>
              <a:gd name="connsiteX289" fmla="*/ 7047449 w 7791368"/>
              <a:gd name="connsiteY289" fmla="*/ 5542146 h 5766872"/>
              <a:gd name="connsiteX290" fmla="*/ 7078446 w 7791368"/>
              <a:gd name="connsiteY290" fmla="*/ 5526648 h 5766872"/>
              <a:gd name="connsiteX291" fmla="*/ 7101693 w 7791368"/>
              <a:gd name="connsiteY291" fmla="*/ 5511150 h 5766872"/>
              <a:gd name="connsiteX292" fmla="*/ 7132690 w 7791368"/>
              <a:gd name="connsiteY292" fmla="*/ 5487902 h 5766872"/>
              <a:gd name="connsiteX293" fmla="*/ 7217931 w 7791368"/>
              <a:gd name="connsiteY293" fmla="*/ 5433658 h 5766872"/>
              <a:gd name="connsiteX294" fmla="*/ 7248927 w 7791368"/>
              <a:gd name="connsiteY294" fmla="*/ 5418160 h 5766872"/>
              <a:gd name="connsiteX295" fmla="*/ 7349666 w 7791368"/>
              <a:gd name="connsiteY295" fmla="*/ 5325170 h 5766872"/>
              <a:gd name="connsiteX296" fmla="*/ 7388412 w 7791368"/>
              <a:gd name="connsiteY296" fmla="*/ 5301923 h 5766872"/>
              <a:gd name="connsiteX297" fmla="*/ 7489151 w 7791368"/>
              <a:gd name="connsiteY297" fmla="*/ 5224431 h 5766872"/>
              <a:gd name="connsiteX298" fmla="*/ 7527897 w 7791368"/>
              <a:gd name="connsiteY298" fmla="*/ 5193435 h 5766872"/>
              <a:gd name="connsiteX299" fmla="*/ 7558893 w 7791368"/>
              <a:gd name="connsiteY299" fmla="*/ 5084946 h 5766872"/>
              <a:gd name="connsiteX300" fmla="*/ 7574392 w 7791368"/>
              <a:gd name="connsiteY300" fmla="*/ 4953211 h 5766872"/>
              <a:gd name="connsiteX301" fmla="*/ 7597639 w 7791368"/>
              <a:gd name="connsiteY301" fmla="*/ 4813726 h 5766872"/>
              <a:gd name="connsiteX302" fmla="*/ 7605388 w 7791368"/>
              <a:gd name="connsiteY302" fmla="*/ 4782729 h 5766872"/>
              <a:gd name="connsiteX303" fmla="*/ 7613137 w 7791368"/>
              <a:gd name="connsiteY303" fmla="*/ 4743984 h 5766872"/>
              <a:gd name="connsiteX304" fmla="*/ 7628636 w 7791368"/>
              <a:gd name="connsiteY304" fmla="*/ 4627746 h 5766872"/>
              <a:gd name="connsiteX305" fmla="*/ 7636385 w 7791368"/>
              <a:gd name="connsiteY305" fmla="*/ 4589001 h 5766872"/>
              <a:gd name="connsiteX306" fmla="*/ 7659632 w 7791368"/>
              <a:gd name="connsiteY306" fmla="*/ 4488262 h 5766872"/>
              <a:gd name="connsiteX307" fmla="*/ 7675131 w 7791368"/>
              <a:gd name="connsiteY307" fmla="*/ 4356526 h 5766872"/>
              <a:gd name="connsiteX308" fmla="*/ 7713876 w 7791368"/>
              <a:gd name="connsiteY308" fmla="*/ 4054309 h 5766872"/>
              <a:gd name="connsiteX309" fmla="*/ 7721625 w 7791368"/>
              <a:gd name="connsiteY309" fmla="*/ 3814085 h 5766872"/>
              <a:gd name="connsiteX310" fmla="*/ 7729375 w 7791368"/>
              <a:gd name="connsiteY310" fmla="*/ 3752092 h 5766872"/>
              <a:gd name="connsiteX311" fmla="*/ 7744873 w 7791368"/>
              <a:gd name="connsiteY311" fmla="*/ 3597109 h 5766872"/>
              <a:gd name="connsiteX312" fmla="*/ 7752622 w 7791368"/>
              <a:gd name="connsiteY312" fmla="*/ 3318140 h 5766872"/>
              <a:gd name="connsiteX313" fmla="*/ 7775870 w 7791368"/>
              <a:gd name="connsiteY313" fmla="*/ 3139909 h 5766872"/>
              <a:gd name="connsiteX314" fmla="*/ 7783619 w 7791368"/>
              <a:gd name="connsiteY314" fmla="*/ 2938431 h 5766872"/>
              <a:gd name="connsiteX315" fmla="*/ 7791368 w 7791368"/>
              <a:gd name="connsiteY315" fmla="*/ 2829943 h 5766872"/>
              <a:gd name="connsiteX316" fmla="*/ 7783619 w 7791368"/>
              <a:gd name="connsiteY316" fmla="*/ 2318499 h 5766872"/>
              <a:gd name="connsiteX317" fmla="*/ 7752622 w 7791368"/>
              <a:gd name="connsiteY317" fmla="*/ 2171265 h 5766872"/>
              <a:gd name="connsiteX318" fmla="*/ 7744873 w 7791368"/>
              <a:gd name="connsiteY318" fmla="*/ 2062777 h 5766872"/>
              <a:gd name="connsiteX319" fmla="*/ 7659632 w 7791368"/>
              <a:gd name="connsiteY319" fmla="*/ 1768309 h 5766872"/>
              <a:gd name="connsiteX320" fmla="*/ 7644134 w 7791368"/>
              <a:gd name="connsiteY320" fmla="*/ 1698567 h 5766872"/>
              <a:gd name="connsiteX321" fmla="*/ 7620887 w 7791368"/>
              <a:gd name="connsiteY321" fmla="*/ 1644323 h 5766872"/>
              <a:gd name="connsiteX322" fmla="*/ 7566642 w 7791368"/>
              <a:gd name="connsiteY322" fmla="*/ 1450594 h 5766872"/>
              <a:gd name="connsiteX323" fmla="*/ 7543395 w 7791368"/>
              <a:gd name="connsiteY323" fmla="*/ 1404099 h 5766872"/>
              <a:gd name="connsiteX324" fmla="*/ 7512398 w 7791368"/>
              <a:gd name="connsiteY324" fmla="*/ 1303360 h 5766872"/>
              <a:gd name="connsiteX325" fmla="*/ 7458154 w 7791368"/>
              <a:gd name="connsiteY325" fmla="*/ 1171624 h 5766872"/>
              <a:gd name="connsiteX326" fmla="*/ 7419409 w 7791368"/>
              <a:gd name="connsiteY326" fmla="*/ 1070885 h 5766872"/>
              <a:gd name="connsiteX327" fmla="*/ 7372914 w 7791368"/>
              <a:gd name="connsiteY327" fmla="*/ 877157 h 5766872"/>
              <a:gd name="connsiteX328" fmla="*/ 7365164 w 7791368"/>
              <a:gd name="connsiteY328" fmla="*/ 830662 h 5766872"/>
              <a:gd name="connsiteX329" fmla="*/ 7334168 w 7791368"/>
              <a:gd name="connsiteY329" fmla="*/ 753170 h 5766872"/>
              <a:gd name="connsiteX330" fmla="*/ 7303171 w 7791368"/>
              <a:gd name="connsiteY330" fmla="*/ 629184 h 5766872"/>
              <a:gd name="connsiteX331" fmla="*/ 7279924 w 7791368"/>
              <a:gd name="connsiteY331" fmla="*/ 559441 h 5766872"/>
              <a:gd name="connsiteX332" fmla="*/ 7256676 w 7791368"/>
              <a:gd name="connsiteY332" fmla="*/ 505197 h 5766872"/>
              <a:gd name="connsiteX333" fmla="*/ 7248927 w 7791368"/>
              <a:gd name="connsiteY333" fmla="*/ 474201 h 5766872"/>
              <a:gd name="connsiteX334" fmla="*/ 7217931 w 7791368"/>
              <a:gd name="connsiteY334" fmla="*/ 419957 h 5766872"/>
              <a:gd name="connsiteX335" fmla="*/ 7210181 w 7791368"/>
              <a:gd name="connsiteY335" fmla="*/ 396709 h 5766872"/>
              <a:gd name="connsiteX336" fmla="*/ 7132690 w 7791368"/>
              <a:gd name="connsiteY336" fmla="*/ 264973 h 5766872"/>
              <a:gd name="connsiteX337" fmla="*/ 7109442 w 7791368"/>
              <a:gd name="connsiteY337" fmla="*/ 249475 h 5766872"/>
              <a:gd name="connsiteX338" fmla="*/ 7055198 w 7791368"/>
              <a:gd name="connsiteY338" fmla="*/ 202980 h 5766872"/>
              <a:gd name="connsiteX339" fmla="*/ 6985456 w 7791368"/>
              <a:gd name="connsiteY339" fmla="*/ 171984 h 5766872"/>
              <a:gd name="connsiteX340" fmla="*/ 6962209 w 7791368"/>
              <a:gd name="connsiteY340" fmla="*/ 164235 h 5766872"/>
              <a:gd name="connsiteX341" fmla="*/ 6884717 w 7791368"/>
              <a:gd name="connsiteY341" fmla="*/ 156485 h 5766872"/>
              <a:gd name="connsiteX342" fmla="*/ 6768480 w 7791368"/>
              <a:gd name="connsiteY342" fmla="*/ 140987 h 5766872"/>
              <a:gd name="connsiteX343" fmla="*/ 6745232 w 7791368"/>
              <a:gd name="connsiteY343" fmla="*/ 133238 h 5766872"/>
              <a:gd name="connsiteX344" fmla="*/ 6706487 w 7791368"/>
              <a:gd name="connsiteY344" fmla="*/ 125489 h 5766872"/>
              <a:gd name="connsiteX345" fmla="*/ 6582500 w 7791368"/>
              <a:gd name="connsiteY345" fmla="*/ 109990 h 5766872"/>
              <a:gd name="connsiteX346" fmla="*/ 6474012 w 7791368"/>
              <a:gd name="connsiteY346" fmla="*/ 78994 h 5766872"/>
              <a:gd name="connsiteX347" fmla="*/ 7142861 w 7791368"/>
              <a:gd name="connsiteY347" fmla="*/ 1244596 h 5766872"/>
              <a:gd name="connsiteX348" fmla="*/ 7110573 w 7791368"/>
              <a:gd name="connsiteY348" fmla="*/ 1362447 h 5766872"/>
              <a:gd name="connsiteX349" fmla="*/ 7010964 w 7791368"/>
              <a:gd name="connsiteY349" fmla="*/ 1446396 h 5766872"/>
              <a:gd name="connsiteX350" fmla="*/ 6979106 w 7791368"/>
              <a:gd name="connsiteY350" fmla="*/ 1189812 h 5766872"/>
              <a:gd name="connsiteX351" fmla="*/ 7122196 w 7791368"/>
              <a:gd name="connsiteY351" fmla="*/ 1353568 h 5766872"/>
              <a:gd name="connsiteX352" fmla="*/ 6832249 w 7791368"/>
              <a:gd name="connsiteY352" fmla="*/ 1159516 h 5766872"/>
              <a:gd name="connsiteX353" fmla="*/ 6688728 w 7791368"/>
              <a:gd name="connsiteY353" fmla="*/ 1052965 h 5766872"/>
              <a:gd name="connsiteX354" fmla="*/ 6661283 w 7791368"/>
              <a:gd name="connsiteY354" fmla="*/ 1161938 h 5766872"/>
              <a:gd name="connsiteX355" fmla="*/ 6620762 w 7791368"/>
              <a:gd name="connsiteY355" fmla="*/ 1103012 h 5766872"/>
              <a:gd name="connsiteX356" fmla="*/ 6414117 w 7791368"/>
              <a:gd name="connsiteY356" fmla="*/ 1442360 h 5766872"/>
              <a:gd name="connsiteX357" fmla="*/ 6040221 w 7791368"/>
              <a:gd name="connsiteY357" fmla="*/ 1067334 h 5766872"/>
              <a:gd name="connsiteX358" fmla="*/ 6266884 w 7791368"/>
              <a:gd name="connsiteY358" fmla="*/ 1301907 h 5766872"/>
              <a:gd name="connsiteX359" fmla="*/ 6115614 w 7791368"/>
              <a:gd name="connsiteY359" fmla="*/ 1323379 h 5766872"/>
              <a:gd name="connsiteX360" fmla="*/ 6023270 w 7791368"/>
              <a:gd name="connsiteY360" fmla="*/ 1242497 h 5766872"/>
              <a:gd name="connsiteX361" fmla="*/ 5781593 w 7791368"/>
              <a:gd name="connsiteY361" fmla="*/ 1122869 h 5766872"/>
              <a:gd name="connsiteX0" fmla="*/ 5781593 w 7791368"/>
              <a:gd name="connsiteY0" fmla="*/ 1122869 h 5766872"/>
              <a:gd name="connsiteX1" fmla="*/ 5941742 w 7791368"/>
              <a:gd name="connsiteY1" fmla="*/ 855039 h 5766872"/>
              <a:gd name="connsiteX2" fmla="*/ 6042965 w 7791368"/>
              <a:gd name="connsiteY2" fmla="*/ 1099783 h 5766872"/>
              <a:gd name="connsiteX3" fmla="*/ 5544114 w 7791368"/>
              <a:gd name="connsiteY3" fmla="*/ 497448 h 5766872"/>
              <a:gd name="connsiteX4" fmla="*/ 5551863 w 7791368"/>
              <a:gd name="connsiteY4" fmla="*/ 528445 h 5766872"/>
              <a:gd name="connsiteX5" fmla="*/ 5559612 w 7791368"/>
              <a:gd name="connsiteY5" fmla="*/ 567190 h 5766872"/>
              <a:gd name="connsiteX6" fmla="*/ 5567361 w 7791368"/>
              <a:gd name="connsiteY6" fmla="*/ 590438 h 5766872"/>
              <a:gd name="connsiteX7" fmla="*/ 5575110 w 7791368"/>
              <a:gd name="connsiteY7" fmla="*/ 636933 h 5766872"/>
              <a:gd name="connsiteX8" fmla="*/ 5582859 w 7791368"/>
              <a:gd name="connsiteY8" fmla="*/ 660180 h 5766872"/>
              <a:gd name="connsiteX9" fmla="*/ 5590609 w 7791368"/>
              <a:gd name="connsiteY9" fmla="*/ 691177 h 5766872"/>
              <a:gd name="connsiteX10" fmla="*/ 5606107 w 7791368"/>
              <a:gd name="connsiteY10" fmla="*/ 846160 h 5766872"/>
              <a:gd name="connsiteX11" fmla="*/ 5621605 w 7791368"/>
              <a:gd name="connsiteY11" fmla="*/ 1016641 h 5766872"/>
              <a:gd name="connsiteX12" fmla="*/ 5637103 w 7791368"/>
              <a:gd name="connsiteY12" fmla="*/ 1125129 h 5766872"/>
              <a:gd name="connsiteX13" fmla="*/ 5652602 w 7791368"/>
              <a:gd name="connsiteY13" fmla="*/ 1187123 h 5766872"/>
              <a:gd name="connsiteX14" fmla="*/ 5660351 w 7791368"/>
              <a:gd name="connsiteY14" fmla="*/ 1218119 h 5766872"/>
              <a:gd name="connsiteX15" fmla="*/ 5691348 w 7791368"/>
              <a:gd name="connsiteY15" fmla="*/ 1295611 h 5766872"/>
              <a:gd name="connsiteX16" fmla="*/ 5714595 w 7791368"/>
              <a:gd name="connsiteY16" fmla="*/ 1365353 h 5766872"/>
              <a:gd name="connsiteX17" fmla="*/ 5745592 w 7791368"/>
              <a:gd name="connsiteY17" fmla="*/ 1450594 h 5766872"/>
              <a:gd name="connsiteX18" fmla="*/ 5776588 w 7791368"/>
              <a:gd name="connsiteY18" fmla="*/ 1520336 h 5766872"/>
              <a:gd name="connsiteX19" fmla="*/ 5792087 w 7791368"/>
              <a:gd name="connsiteY19" fmla="*/ 1566831 h 5766872"/>
              <a:gd name="connsiteX20" fmla="*/ 5807585 w 7791368"/>
              <a:gd name="connsiteY20" fmla="*/ 1590079 h 5766872"/>
              <a:gd name="connsiteX21" fmla="*/ 5830832 w 7791368"/>
              <a:gd name="connsiteY21" fmla="*/ 1644323 h 5766872"/>
              <a:gd name="connsiteX22" fmla="*/ 5846331 w 7791368"/>
              <a:gd name="connsiteY22" fmla="*/ 1659821 h 5766872"/>
              <a:gd name="connsiteX23" fmla="*/ 5877327 w 7791368"/>
              <a:gd name="connsiteY23" fmla="*/ 1721814 h 5766872"/>
              <a:gd name="connsiteX24" fmla="*/ 5885076 w 7791368"/>
              <a:gd name="connsiteY24" fmla="*/ 1745062 h 5766872"/>
              <a:gd name="connsiteX25" fmla="*/ 5923822 w 7791368"/>
              <a:gd name="connsiteY25" fmla="*/ 1807055 h 5766872"/>
              <a:gd name="connsiteX26" fmla="*/ 5939320 w 7791368"/>
              <a:gd name="connsiteY26" fmla="*/ 1830302 h 5766872"/>
              <a:gd name="connsiteX27" fmla="*/ 5962568 w 7791368"/>
              <a:gd name="connsiteY27" fmla="*/ 1884546 h 5766872"/>
              <a:gd name="connsiteX28" fmla="*/ 5978066 w 7791368"/>
              <a:gd name="connsiteY28" fmla="*/ 1900045 h 5766872"/>
              <a:gd name="connsiteX29" fmla="*/ 6009063 w 7791368"/>
              <a:gd name="connsiteY29" fmla="*/ 1946540 h 5766872"/>
              <a:gd name="connsiteX30" fmla="*/ 6040059 w 7791368"/>
              <a:gd name="connsiteY30" fmla="*/ 2016282 h 5766872"/>
              <a:gd name="connsiteX31" fmla="*/ 6047809 w 7791368"/>
              <a:gd name="connsiteY31" fmla="*/ 2047279 h 5766872"/>
              <a:gd name="connsiteX32" fmla="*/ 6109802 w 7791368"/>
              <a:gd name="connsiteY32" fmla="*/ 2124770 h 5766872"/>
              <a:gd name="connsiteX33" fmla="*/ 6179544 w 7791368"/>
              <a:gd name="connsiteY33" fmla="*/ 2179014 h 5766872"/>
              <a:gd name="connsiteX34" fmla="*/ 6202792 w 7791368"/>
              <a:gd name="connsiteY34" fmla="*/ 2194512 h 5766872"/>
              <a:gd name="connsiteX35" fmla="*/ 6249287 w 7791368"/>
              <a:gd name="connsiteY35" fmla="*/ 2210011 h 5766872"/>
              <a:gd name="connsiteX36" fmla="*/ 6303531 w 7791368"/>
              <a:gd name="connsiteY36" fmla="*/ 2225509 h 5766872"/>
              <a:gd name="connsiteX37" fmla="*/ 6497259 w 7791368"/>
              <a:gd name="connsiteY37" fmla="*/ 2241007 h 5766872"/>
              <a:gd name="connsiteX38" fmla="*/ 6520507 w 7791368"/>
              <a:gd name="connsiteY38" fmla="*/ 2256506 h 5766872"/>
              <a:gd name="connsiteX39" fmla="*/ 6543754 w 7791368"/>
              <a:gd name="connsiteY39" fmla="*/ 2264255 h 5766872"/>
              <a:gd name="connsiteX40" fmla="*/ 6559253 w 7791368"/>
              <a:gd name="connsiteY40" fmla="*/ 2279753 h 5766872"/>
              <a:gd name="connsiteX41" fmla="*/ 6590249 w 7791368"/>
              <a:gd name="connsiteY41" fmla="*/ 2333997 h 5766872"/>
              <a:gd name="connsiteX42" fmla="*/ 6597998 w 7791368"/>
              <a:gd name="connsiteY42" fmla="*/ 2372743 h 5766872"/>
              <a:gd name="connsiteX43" fmla="*/ 6605748 w 7791368"/>
              <a:gd name="connsiteY43" fmla="*/ 2403740 h 5766872"/>
              <a:gd name="connsiteX44" fmla="*/ 6613497 w 7791368"/>
              <a:gd name="connsiteY44" fmla="*/ 2527726 h 5766872"/>
              <a:gd name="connsiteX45" fmla="*/ 6628995 w 7791368"/>
              <a:gd name="connsiteY45" fmla="*/ 2597468 h 5766872"/>
              <a:gd name="connsiteX46" fmla="*/ 6636744 w 7791368"/>
              <a:gd name="connsiteY46" fmla="*/ 2651712 h 5766872"/>
              <a:gd name="connsiteX47" fmla="*/ 6659992 w 7791368"/>
              <a:gd name="connsiteY47" fmla="*/ 2775699 h 5766872"/>
              <a:gd name="connsiteX48" fmla="*/ 6667741 w 7791368"/>
              <a:gd name="connsiteY48" fmla="*/ 2969428 h 5766872"/>
              <a:gd name="connsiteX49" fmla="*/ 6675490 w 7791368"/>
              <a:gd name="connsiteY49" fmla="*/ 3000424 h 5766872"/>
              <a:gd name="connsiteX50" fmla="*/ 6690988 w 7791368"/>
              <a:gd name="connsiteY50" fmla="*/ 3101163 h 5766872"/>
              <a:gd name="connsiteX51" fmla="*/ 6706487 w 7791368"/>
              <a:gd name="connsiteY51" fmla="*/ 3170906 h 5766872"/>
              <a:gd name="connsiteX52" fmla="*/ 6714236 w 7791368"/>
              <a:gd name="connsiteY52" fmla="*/ 3225150 h 5766872"/>
              <a:gd name="connsiteX53" fmla="*/ 6729734 w 7791368"/>
              <a:gd name="connsiteY53" fmla="*/ 3279394 h 5766872"/>
              <a:gd name="connsiteX54" fmla="*/ 6737483 w 7791368"/>
              <a:gd name="connsiteY54" fmla="*/ 3341387 h 5766872"/>
              <a:gd name="connsiteX55" fmla="*/ 6745232 w 7791368"/>
              <a:gd name="connsiteY55" fmla="*/ 3380133 h 5766872"/>
              <a:gd name="connsiteX56" fmla="*/ 6760731 w 7791368"/>
              <a:gd name="connsiteY56" fmla="*/ 3480872 h 5766872"/>
              <a:gd name="connsiteX57" fmla="*/ 6768480 w 7791368"/>
              <a:gd name="connsiteY57" fmla="*/ 3589360 h 5766872"/>
              <a:gd name="connsiteX58" fmla="*/ 6776229 w 7791368"/>
              <a:gd name="connsiteY58" fmla="*/ 3620357 h 5766872"/>
              <a:gd name="connsiteX59" fmla="*/ 6783978 w 7791368"/>
              <a:gd name="connsiteY59" fmla="*/ 3659102 h 5766872"/>
              <a:gd name="connsiteX60" fmla="*/ 6776229 w 7791368"/>
              <a:gd name="connsiteY60" fmla="*/ 3938072 h 5766872"/>
              <a:gd name="connsiteX61" fmla="*/ 6768480 w 7791368"/>
              <a:gd name="connsiteY61" fmla="*/ 3969068 h 5766872"/>
              <a:gd name="connsiteX62" fmla="*/ 6752981 w 7791368"/>
              <a:gd name="connsiteY62" fmla="*/ 4038811 h 5766872"/>
              <a:gd name="connsiteX63" fmla="*/ 6706487 w 7791368"/>
              <a:gd name="connsiteY63" fmla="*/ 4147299 h 5766872"/>
              <a:gd name="connsiteX64" fmla="*/ 6706487 w 7791368"/>
              <a:gd name="connsiteY64" fmla="*/ 4147299 h 5766872"/>
              <a:gd name="connsiteX65" fmla="*/ 6690988 w 7791368"/>
              <a:gd name="connsiteY65" fmla="*/ 4193794 h 5766872"/>
              <a:gd name="connsiteX66" fmla="*/ 6683239 w 7791368"/>
              <a:gd name="connsiteY66" fmla="*/ 4217041 h 5766872"/>
              <a:gd name="connsiteX67" fmla="*/ 6675490 w 7791368"/>
              <a:gd name="connsiteY67" fmla="*/ 4356526 h 5766872"/>
              <a:gd name="connsiteX68" fmla="*/ 6659992 w 7791368"/>
              <a:gd name="connsiteY68" fmla="*/ 4619997 h 5766872"/>
              <a:gd name="connsiteX69" fmla="*/ 6644493 w 7791368"/>
              <a:gd name="connsiteY69" fmla="*/ 4674241 h 5766872"/>
              <a:gd name="connsiteX70" fmla="*/ 6613497 w 7791368"/>
              <a:gd name="connsiteY70" fmla="*/ 4720736 h 5766872"/>
              <a:gd name="connsiteX71" fmla="*/ 6590249 w 7791368"/>
              <a:gd name="connsiteY71" fmla="*/ 4736235 h 5766872"/>
              <a:gd name="connsiteX72" fmla="*/ 6582500 w 7791368"/>
              <a:gd name="connsiteY72" fmla="*/ 4759482 h 5766872"/>
              <a:gd name="connsiteX73" fmla="*/ 6512758 w 7791368"/>
              <a:gd name="connsiteY73" fmla="*/ 4798228 h 5766872"/>
              <a:gd name="connsiteX74" fmla="*/ 6489510 w 7791368"/>
              <a:gd name="connsiteY74" fmla="*/ 4805977 h 5766872"/>
              <a:gd name="connsiteX75" fmla="*/ 6466263 w 7791368"/>
              <a:gd name="connsiteY75" fmla="*/ 4813726 h 5766872"/>
              <a:gd name="connsiteX76" fmla="*/ 6435266 w 7791368"/>
              <a:gd name="connsiteY76" fmla="*/ 4829224 h 5766872"/>
              <a:gd name="connsiteX77" fmla="*/ 6373273 w 7791368"/>
              <a:gd name="connsiteY77" fmla="*/ 4844723 h 5766872"/>
              <a:gd name="connsiteX78" fmla="*/ 6350025 w 7791368"/>
              <a:gd name="connsiteY78" fmla="*/ 4852472 h 5766872"/>
              <a:gd name="connsiteX79" fmla="*/ 6295781 w 7791368"/>
              <a:gd name="connsiteY79" fmla="*/ 4860221 h 5766872"/>
              <a:gd name="connsiteX80" fmla="*/ 6249287 w 7791368"/>
              <a:gd name="connsiteY80" fmla="*/ 4891218 h 5766872"/>
              <a:gd name="connsiteX81" fmla="*/ 6233788 w 7791368"/>
              <a:gd name="connsiteY81" fmla="*/ 4906716 h 5766872"/>
              <a:gd name="connsiteX82" fmla="*/ 6210541 w 7791368"/>
              <a:gd name="connsiteY82" fmla="*/ 4922214 h 5766872"/>
              <a:gd name="connsiteX83" fmla="*/ 6195042 w 7791368"/>
              <a:gd name="connsiteY83" fmla="*/ 4937712 h 5766872"/>
              <a:gd name="connsiteX84" fmla="*/ 6125300 w 7791368"/>
              <a:gd name="connsiteY84" fmla="*/ 4976458 h 5766872"/>
              <a:gd name="connsiteX85" fmla="*/ 6055558 w 7791368"/>
              <a:gd name="connsiteY85" fmla="*/ 4968709 h 5766872"/>
              <a:gd name="connsiteX86" fmla="*/ 6032310 w 7791368"/>
              <a:gd name="connsiteY86" fmla="*/ 4960960 h 5766872"/>
              <a:gd name="connsiteX87" fmla="*/ 5985815 w 7791368"/>
              <a:gd name="connsiteY87" fmla="*/ 4953211 h 5766872"/>
              <a:gd name="connsiteX88" fmla="*/ 5954819 w 7791368"/>
              <a:gd name="connsiteY88" fmla="*/ 4945462 h 5766872"/>
              <a:gd name="connsiteX89" fmla="*/ 5931571 w 7791368"/>
              <a:gd name="connsiteY89" fmla="*/ 4937712 h 5766872"/>
              <a:gd name="connsiteX90" fmla="*/ 5877327 w 7791368"/>
              <a:gd name="connsiteY90" fmla="*/ 4929963 h 5766872"/>
              <a:gd name="connsiteX91" fmla="*/ 5830832 w 7791368"/>
              <a:gd name="connsiteY91" fmla="*/ 4914465 h 5766872"/>
              <a:gd name="connsiteX92" fmla="*/ 5768839 w 7791368"/>
              <a:gd name="connsiteY92" fmla="*/ 4860221 h 5766872"/>
              <a:gd name="connsiteX93" fmla="*/ 5745592 w 7791368"/>
              <a:gd name="connsiteY93" fmla="*/ 4852472 h 5766872"/>
              <a:gd name="connsiteX94" fmla="*/ 5722344 w 7791368"/>
              <a:gd name="connsiteY94" fmla="*/ 4829224 h 5766872"/>
              <a:gd name="connsiteX95" fmla="*/ 5668100 w 7791368"/>
              <a:gd name="connsiteY95" fmla="*/ 4805977 h 5766872"/>
              <a:gd name="connsiteX96" fmla="*/ 5613856 w 7791368"/>
              <a:gd name="connsiteY96" fmla="*/ 4751733 h 5766872"/>
              <a:gd name="connsiteX97" fmla="*/ 5598358 w 7791368"/>
              <a:gd name="connsiteY97" fmla="*/ 4728485 h 5766872"/>
              <a:gd name="connsiteX98" fmla="*/ 5567361 w 7791368"/>
              <a:gd name="connsiteY98" fmla="*/ 4705238 h 5766872"/>
              <a:gd name="connsiteX99" fmla="*/ 5551863 w 7791368"/>
              <a:gd name="connsiteY99" fmla="*/ 4674241 h 5766872"/>
              <a:gd name="connsiteX100" fmla="*/ 5513117 w 7791368"/>
              <a:gd name="connsiteY100" fmla="*/ 4643245 h 5766872"/>
              <a:gd name="connsiteX101" fmla="*/ 5497619 w 7791368"/>
              <a:gd name="connsiteY101" fmla="*/ 4619997 h 5766872"/>
              <a:gd name="connsiteX102" fmla="*/ 5458873 w 7791368"/>
              <a:gd name="connsiteY102" fmla="*/ 4581251 h 5766872"/>
              <a:gd name="connsiteX103" fmla="*/ 5443375 w 7791368"/>
              <a:gd name="connsiteY103" fmla="*/ 4558004 h 5766872"/>
              <a:gd name="connsiteX104" fmla="*/ 5427876 w 7791368"/>
              <a:gd name="connsiteY104" fmla="*/ 4527007 h 5766872"/>
              <a:gd name="connsiteX105" fmla="*/ 5373632 w 7791368"/>
              <a:gd name="connsiteY105" fmla="*/ 4465014 h 5766872"/>
              <a:gd name="connsiteX106" fmla="*/ 5342636 w 7791368"/>
              <a:gd name="connsiteY106" fmla="*/ 4410770 h 5766872"/>
              <a:gd name="connsiteX107" fmla="*/ 5327137 w 7791368"/>
              <a:gd name="connsiteY107" fmla="*/ 4387523 h 5766872"/>
              <a:gd name="connsiteX108" fmla="*/ 5311639 w 7791368"/>
              <a:gd name="connsiteY108" fmla="*/ 4372024 h 5766872"/>
              <a:gd name="connsiteX109" fmla="*/ 5280642 w 7791368"/>
              <a:gd name="connsiteY109" fmla="*/ 4333279 h 5766872"/>
              <a:gd name="connsiteX110" fmla="*/ 5234148 w 7791368"/>
              <a:gd name="connsiteY110" fmla="*/ 4302282 h 5766872"/>
              <a:gd name="connsiteX111" fmla="*/ 5172154 w 7791368"/>
              <a:gd name="connsiteY111" fmla="*/ 4255787 h 5766872"/>
              <a:gd name="connsiteX112" fmla="*/ 5117910 w 7791368"/>
              <a:gd name="connsiteY112" fmla="*/ 4224790 h 5766872"/>
              <a:gd name="connsiteX113" fmla="*/ 5086914 w 7791368"/>
              <a:gd name="connsiteY113" fmla="*/ 4201543 h 5766872"/>
              <a:gd name="connsiteX114" fmla="*/ 5071415 w 7791368"/>
              <a:gd name="connsiteY114" fmla="*/ 4186045 h 5766872"/>
              <a:gd name="connsiteX115" fmla="*/ 5048168 w 7791368"/>
              <a:gd name="connsiteY115" fmla="*/ 4178296 h 5766872"/>
              <a:gd name="connsiteX116" fmla="*/ 5009422 w 7791368"/>
              <a:gd name="connsiteY116" fmla="*/ 4155048 h 5766872"/>
              <a:gd name="connsiteX117" fmla="*/ 4986175 w 7791368"/>
              <a:gd name="connsiteY117" fmla="*/ 4131801 h 5766872"/>
              <a:gd name="connsiteX118" fmla="*/ 4947429 w 7791368"/>
              <a:gd name="connsiteY118" fmla="*/ 4124051 h 5766872"/>
              <a:gd name="connsiteX119" fmla="*/ 4854439 w 7791368"/>
              <a:gd name="connsiteY119" fmla="*/ 4100804 h 5766872"/>
              <a:gd name="connsiteX120" fmla="*/ 4815693 w 7791368"/>
              <a:gd name="connsiteY120" fmla="*/ 4077557 h 5766872"/>
              <a:gd name="connsiteX121" fmla="*/ 4792446 w 7791368"/>
              <a:gd name="connsiteY121" fmla="*/ 4062058 h 5766872"/>
              <a:gd name="connsiteX122" fmla="*/ 4745951 w 7791368"/>
              <a:gd name="connsiteY122" fmla="*/ 4046560 h 5766872"/>
              <a:gd name="connsiteX123" fmla="*/ 4714954 w 7791368"/>
              <a:gd name="connsiteY123" fmla="*/ 4031062 h 5766872"/>
              <a:gd name="connsiteX124" fmla="*/ 4691707 w 7791368"/>
              <a:gd name="connsiteY124" fmla="*/ 4015563 h 5766872"/>
              <a:gd name="connsiteX125" fmla="*/ 4614215 w 7791368"/>
              <a:gd name="connsiteY125" fmla="*/ 3992316 h 5766872"/>
              <a:gd name="connsiteX126" fmla="*/ 4521225 w 7791368"/>
              <a:gd name="connsiteY126" fmla="*/ 3969068 h 5766872"/>
              <a:gd name="connsiteX127" fmla="*/ 4420487 w 7791368"/>
              <a:gd name="connsiteY127" fmla="*/ 3930323 h 5766872"/>
              <a:gd name="connsiteX128" fmla="*/ 4358493 w 7791368"/>
              <a:gd name="connsiteY128" fmla="*/ 3914824 h 5766872"/>
              <a:gd name="connsiteX129" fmla="*/ 4296500 w 7791368"/>
              <a:gd name="connsiteY129" fmla="*/ 3891577 h 5766872"/>
              <a:gd name="connsiteX130" fmla="*/ 4250005 w 7791368"/>
              <a:gd name="connsiteY130" fmla="*/ 3876079 h 5766872"/>
              <a:gd name="connsiteX131" fmla="*/ 4133768 w 7791368"/>
              <a:gd name="connsiteY131" fmla="*/ 3860580 h 5766872"/>
              <a:gd name="connsiteX132" fmla="*/ 4102771 w 7791368"/>
              <a:gd name="connsiteY132" fmla="*/ 3845082 h 5766872"/>
              <a:gd name="connsiteX133" fmla="*/ 4048527 w 7791368"/>
              <a:gd name="connsiteY133" fmla="*/ 3829584 h 5766872"/>
              <a:gd name="connsiteX134" fmla="*/ 3963287 w 7791368"/>
              <a:gd name="connsiteY134" fmla="*/ 3806336 h 5766872"/>
              <a:gd name="connsiteX135" fmla="*/ 3893544 w 7791368"/>
              <a:gd name="connsiteY135" fmla="*/ 3783089 h 5766872"/>
              <a:gd name="connsiteX136" fmla="*/ 3862548 w 7791368"/>
              <a:gd name="connsiteY136" fmla="*/ 3775340 h 5766872"/>
              <a:gd name="connsiteX137" fmla="*/ 3823802 w 7791368"/>
              <a:gd name="connsiteY137" fmla="*/ 3767590 h 5766872"/>
              <a:gd name="connsiteX138" fmla="*/ 3754059 w 7791368"/>
              <a:gd name="connsiteY138" fmla="*/ 3736594 h 5766872"/>
              <a:gd name="connsiteX139" fmla="*/ 3707564 w 7791368"/>
              <a:gd name="connsiteY139" fmla="*/ 3721096 h 5766872"/>
              <a:gd name="connsiteX140" fmla="*/ 3684317 w 7791368"/>
              <a:gd name="connsiteY140" fmla="*/ 3705597 h 5766872"/>
              <a:gd name="connsiteX141" fmla="*/ 3622324 w 7791368"/>
              <a:gd name="connsiteY141" fmla="*/ 3690099 h 5766872"/>
              <a:gd name="connsiteX142" fmla="*/ 3591327 w 7791368"/>
              <a:gd name="connsiteY142" fmla="*/ 3682350 h 5766872"/>
              <a:gd name="connsiteX143" fmla="*/ 3498337 w 7791368"/>
              <a:gd name="connsiteY143" fmla="*/ 3666851 h 5766872"/>
              <a:gd name="connsiteX144" fmla="*/ 3451842 w 7791368"/>
              <a:gd name="connsiteY144" fmla="*/ 3651353 h 5766872"/>
              <a:gd name="connsiteX145" fmla="*/ 3413097 w 7791368"/>
              <a:gd name="connsiteY145" fmla="*/ 3659102 h 5766872"/>
              <a:gd name="connsiteX146" fmla="*/ 3366602 w 7791368"/>
              <a:gd name="connsiteY146" fmla="*/ 3666851 h 5766872"/>
              <a:gd name="connsiteX147" fmla="*/ 3335605 w 7791368"/>
              <a:gd name="connsiteY147" fmla="*/ 3674601 h 5766872"/>
              <a:gd name="connsiteX148" fmla="*/ 3242615 w 7791368"/>
              <a:gd name="connsiteY148" fmla="*/ 3690099 h 5766872"/>
              <a:gd name="connsiteX149" fmla="*/ 3072134 w 7791368"/>
              <a:gd name="connsiteY149" fmla="*/ 3682350 h 5766872"/>
              <a:gd name="connsiteX150" fmla="*/ 3017890 w 7791368"/>
              <a:gd name="connsiteY150" fmla="*/ 3635855 h 5766872"/>
              <a:gd name="connsiteX151" fmla="*/ 2979144 w 7791368"/>
              <a:gd name="connsiteY151" fmla="*/ 3589360 h 5766872"/>
              <a:gd name="connsiteX152" fmla="*/ 2971395 w 7791368"/>
              <a:gd name="connsiteY152" fmla="*/ 3566112 h 5766872"/>
              <a:gd name="connsiteX153" fmla="*/ 2932649 w 7791368"/>
              <a:gd name="connsiteY153" fmla="*/ 3496370 h 5766872"/>
              <a:gd name="connsiteX154" fmla="*/ 2909402 w 7791368"/>
              <a:gd name="connsiteY154" fmla="*/ 3449875 h 5766872"/>
              <a:gd name="connsiteX155" fmla="*/ 2893903 w 7791368"/>
              <a:gd name="connsiteY155" fmla="*/ 3418879 h 5766872"/>
              <a:gd name="connsiteX156" fmla="*/ 2886154 w 7791368"/>
              <a:gd name="connsiteY156" fmla="*/ 3395631 h 5766872"/>
              <a:gd name="connsiteX157" fmla="*/ 2855158 w 7791368"/>
              <a:gd name="connsiteY157" fmla="*/ 3356885 h 5766872"/>
              <a:gd name="connsiteX158" fmla="*/ 2847409 w 7791368"/>
              <a:gd name="connsiteY158" fmla="*/ 3333638 h 5766872"/>
              <a:gd name="connsiteX159" fmla="*/ 2754419 w 7791368"/>
              <a:gd name="connsiteY159" fmla="*/ 3232899 h 5766872"/>
              <a:gd name="connsiteX160" fmla="*/ 2700175 w 7791368"/>
              <a:gd name="connsiteY160" fmla="*/ 3201902 h 5766872"/>
              <a:gd name="connsiteX161" fmla="*/ 2630432 w 7791368"/>
              <a:gd name="connsiteY161" fmla="*/ 3155407 h 5766872"/>
              <a:gd name="connsiteX162" fmla="*/ 2599436 w 7791368"/>
              <a:gd name="connsiteY162" fmla="*/ 3124411 h 5766872"/>
              <a:gd name="connsiteX163" fmla="*/ 2552941 w 7791368"/>
              <a:gd name="connsiteY163" fmla="*/ 3093414 h 5766872"/>
              <a:gd name="connsiteX164" fmla="*/ 2514195 w 7791368"/>
              <a:gd name="connsiteY164" fmla="*/ 3070167 h 5766872"/>
              <a:gd name="connsiteX165" fmla="*/ 2475449 w 7791368"/>
              <a:gd name="connsiteY165" fmla="*/ 3046919 h 5766872"/>
              <a:gd name="connsiteX166" fmla="*/ 2421205 w 7791368"/>
              <a:gd name="connsiteY166" fmla="*/ 3023672 h 5766872"/>
              <a:gd name="connsiteX167" fmla="*/ 2359212 w 7791368"/>
              <a:gd name="connsiteY167" fmla="*/ 2992675 h 5766872"/>
              <a:gd name="connsiteX168" fmla="*/ 2359212 w 7791368"/>
              <a:gd name="connsiteY168" fmla="*/ 2992675 h 5766872"/>
              <a:gd name="connsiteX169" fmla="*/ 2335964 w 7791368"/>
              <a:gd name="connsiteY169" fmla="*/ 2977177 h 5766872"/>
              <a:gd name="connsiteX170" fmla="*/ 2304968 w 7791368"/>
              <a:gd name="connsiteY170" fmla="*/ 2969428 h 5766872"/>
              <a:gd name="connsiteX171" fmla="*/ 2281720 w 7791368"/>
              <a:gd name="connsiteY171" fmla="*/ 2961679 h 5766872"/>
              <a:gd name="connsiteX172" fmla="*/ 2266222 w 7791368"/>
              <a:gd name="connsiteY172" fmla="*/ 2946180 h 5766872"/>
              <a:gd name="connsiteX173" fmla="*/ 2188731 w 7791368"/>
              <a:gd name="connsiteY173" fmla="*/ 2930682 h 5766872"/>
              <a:gd name="connsiteX174" fmla="*/ 2157734 w 7791368"/>
              <a:gd name="connsiteY174" fmla="*/ 2922933 h 5766872"/>
              <a:gd name="connsiteX175" fmla="*/ 2134487 w 7791368"/>
              <a:gd name="connsiteY175" fmla="*/ 2915184 h 5766872"/>
              <a:gd name="connsiteX176" fmla="*/ 2025998 w 7791368"/>
              <a:gd name="connsiteY176" fmla="*/ 2884187 h 5766872"/>
              <a:gd name="connsiteX177" fmla="*/ 2002751 w 7791368"/>
              <a:gd name="connsiteY177" fmla="*/ 2876438 h 5766872"/>
              <a:gd name="connsiteX178" fmla="*/ 1940758 w 7791368"/>
              <a:gd name="connsiteY178" fmla="*/ 2853190 h 5766872"/>
              <a:gd name="connsiteX179" fmla="*/ 1793524 w 7791368"/>
              <a:gd name="connsiteY179" fmla="*/ 2860940 h 5766872"/>
              <a:gd name="connsiteX180" fmla="*/ 1739280 w 7791368"/>
              <a:gd name="connsiteY180" fmla="*/ 2884187 h 5766872"/>
              <a:gd name="connsiteX181" fmla="*/ 1708283 w 7791368"/>
              <a:gd name="connsiteY181" fmla="*/ 2891936 h 5766872"/>
              <a:gd name="connsiteX182" fmla="*/ 1677287 w 7791368"/>
              <a:gd name="connsiteY182" fmla="*/ 2907435 h 5766872"/>
              <a:gd name="connsiteX183" fmla="*/ 1514554 w 7791368"/>
              <a:gd name="connsiteY183" fmla="*/ 2922933 h 5766872"/>
              <a:gd name="connsiteX184" fmla="*/ 1382819 w 7791368"/>
              <a:gd name="connsiteY184" fmla="*/ 2938431 h 5766872"/>
              <a:gd name="connsiteX185" fmla="*/ 1344073 w 7791368"/>
              <a:gd name="connsiteY185" fmla="*/ 2946180 h 5766872"/>
              <a:gd name="connsiteX186" fmla="*/ 1282080 w 7791368"/>
              <a:gd name="connsiteY186" fmla="*/ 2953929 h 5766872"/>
              <a:gd name="connsiteX187" fmla="*/ 1212337 w 7791368"/>
              <a:gd name="connsiteY187" fmla="*/ 2969428 h 5766872"/>
              <a:gd name="connsiteX188" fmla="*/ 1181341 w 7791368"/>
              <a:gd name="connsiteY188" fmla="*/ 2977177 h 5766872"/>
              <a:gd name="connsiteX189" fmla="*/ 1158093 w 7791368"/>
              <a:gd name="connsiteY189" fmla="*/ 2984926 h 5766872"/>
              <a:gd name="connsiteX190" fmla="*/ 1103849 w 7791368"/>
              <a:gd name="connsiteY190" fmla="*/ 2992675 h 5766872"/>
              <a:gd name="connsiteX191" fmla="*/ 1057354 w 7791368"/>
              <a:gd name="connsiteY191" fmla="*/ 3008173 h 5766872"/>
              <a:gd name="connsiteX192" fmla="*/ 871375 w 7791368"/>
              <a:gd name="connsiteY192" fmla="*/ 3031421 h 5766872"/>
              <a:gd name="connsiteX193" fmla="*/ 848127 w 7791368"/>
              <a:gd name="connsiteY193" fmla="*/ 3039170 h 5766872"/>
              <a:gd name="connsiteX194" fmla="*/ 662148 w 7791368"/>
              <a:gd name="connsiteY194" fmla="*/ 3062418 h 5766872"/>
              <a:gd name="connsiteX195" fmla="*/ 623402 w 7791368"/>
              <a:gd name="connsiteY195" fmla="*/ 3070167 h 5766872"/>
              <a:gd name="connsiteX196" fmla="*/ 584656 w 7791368"/>
              <a:gd name="connsiteY196" fmla="*/ 3108912 h 5766872"/>
              <a:gd name="connsiteX197" fmla="*/ 561409 w 7791368"/>
              <a:gd name="connsiteY197" fmla="*/ 3124411 h 5766872"/>
              <a:gd name="connsiteX198" fmla="*/ 522663 w 7791368"/>
              <a:gd name="connsiteY198" fmla="*/ 3155407 h 5766872"/>
              <a:gd name="connsiteX199" fmla="*/ 499415 w 7791368"/>
              <a:gd name="connsiteY199" fmla="*/ 3163157 h 5766872"/>
              <a:gd name="connsiteX200" fmla="*/ 468419 w 7791368"/>
              <a:gd name="connsiteY200" fmla="*/ 3178655 h 5766872"/>
              <a:gd name="connsiteX201" fmla="*/ 445171 w 7791368"/>
              <a:gd name="connsiteY201" fmla="*/ 3186404 h 5766872"/>
              <a:gd name="connsiteX202" fmla="*/ 406425 w 7791368"/>
              <a:gd name="connsiteY202" fmla="*/ 3201902 h 5766872"/>
              <a:gd name="connsiteX203" fmla="*/ 344432 w 7791368"/>
              <a:gd name="connsiteY203" fmla="*/ 3225150 h 5766872"/>
              <a:gd name="connsiteX204" fmla="*/ 290188 w 7791368"/>
              <a:gd name="connsiteY204" fmla="*/ 3256146 h 5766872"/>
              <a:gd name="connsiteX205" fmla="*/ 235944 w 7791368"/>
              <a:gd name="connsiteY205" fmla="*/ 3318140 h 5766872"/>
              <a:gd name="connsiteX206" fmla="*/ 212697 w 7791368"/>
              <a:gd name="connsiteY206" fmla="*/ 3349136 h 5766872"/>
              <a:gd name="connsiteX207" fmla="*/ 197198 w 7791368"/>
              <a:gd name="connsiteY207" fmla="*/ 3380133 h 5766872"/>
              <a:gd name="connsiteX208" fmla="*/ 189449 w 7791368"/>
              <a:gd name="connsiteY208" fmla="*/ 3403380 h 5766872"/>
              <a:gd name="connsiteX209" fmla="*/ 166202 w 7791368"/>
              <a:gd name="connsiteY209" fmla="*/ 3426628 h 5766872"/>
              <a:gd name="connsiteX210" fmla="*/ 142954 w 7791368"/>
              <a:gd name="connsiteY210" fmla="*/ 3465373 h 5766872"/>
              <a:gd name="connsiteX211" fmla="*/ 96459 w 7791368"/>
              <a:gd name="connsiteY211" fmla="*/ 3542865 h 5766872"/>
              <a:gd name="connsiteX212" fmla="*/ 57714 w 7791368"/>
              <a:gd name="connsiteY212" fmla="*/ 3635855 h 5766872"/>
              <a:gd name="connsiteX213" fmla="*/ 34466 w 7791368"/>
              <a:gd name="connsiteY213" fmla="*/ 3721096 h 5766872"/>
              <a:gd name="connsiteX214" fmla="*/ 11219 w 7791368"/>
              <a:gd name="connsiteY214" fmla="*/ 3845082 h 5766872"/>
              <a:gd name="connsiteX215" fmla="*/ 18968 w 7791368"/>
              <a:gd name="connsiteY215" fmla="*/ 4348777 h 5766872"/>
              <a:gd name="connsiteX216" fmla="*/ 49964 w 7791368"/>
              <a:gd name="connsiteY216" fmla="*/ 4441767 h 5766872"/>
              <a:gd name="connsiteX217" fmla="*/ 57714 w 7791368"/>
              <a:gd name="connsiteY217" fmla="*/ 4488262 h 5766872"/>
              <a:gd name="connsiteX218" fmla="*/ 88710 w 7791368"/>
              <a:gd name="connsiteY218" fmla="*/ 4527007 h 5766872"/>
              <a:gd name="connsiteX219" fmla="*/ 150703 w 7791368"/>
              <a:gd name="connsiteY219" fmla="*/ 4604499 h 5766872"/>
              <a:gd name="connsiteX220" fmla="*/ 197198 w 7791368"/>
              <a:gd name="connsiteY220" fmla="*/ 4635496 h 5766872"/>
              <a:gd name="connsiteX221" fmla="*/ 259192 w 7791368"/>
              <a:gd name="connsiteY221" fmla="*/ 4681990 h 5766872"/>
              <a:gd name="connsiteX222" fmla="*/ 282439 w 7791368"/>
              <a:gd name="connsiteY222" fmla="*/ 4697489 h 5766872"/>
              <a:gd name="connsiteX223" fmla="*/ 305687 w 7791368"/>
              <a:gd name="connsiteY223" fmla="*/ 4705238 h 5766872"/>
              <a:gd name="connsiteX224" fmla="*/ 344432 w 7791368"/>
              <a:gd name="connsiteY224" fmla="*/ 4736235 h 5766872"/>
              <a:gd name="connsiteX225" fmla="*/ 375429 w 7791368"/>
              <a:gd name="connsiteY225" fmla="*/ 4751733 h 5766872"/>
              <a:gd name="connsiteX226" fmla="*/ 290189 w 7791368"/>
              <a:gd name="connsiteY226" fmla="*/ 5309671 h 5766872"/>
              <a:gd name="connsiteX227" fmla="*/ 631150 w 7791368"/>
              <a:gd name="connsiteY227" fmla="*/ 5402661 h 5766872"/>
              <a:gd name="connsiteX228" fmla="*/ 925619 w 7791368"/>
              <a:gd name="connsiteY228" fmla="*/ 5363917 h 5766872"/>
              <a:gd name="connsiteX229" fmla="*/ 995361 w 7791368"/>
              <a:gd name="connsiteY229" fmla="*/ 5301922 h 5766872"/>
              <a:gd name="connsiteX230" fmla="*/ 1065103 w 7791368"/>
              <a:gd name="connsiteY230" fmla="*/ 5263177 h 5766872"/>
              <a:gd name="connsiteX231" fmla="*/ 1142594 w 7791368"/>
              <a:gd name="connsiteY231" fmla="*/ 5309672 h 5766872"/>
              <a:gd name="connsiteX232" fmla="*/ 1204589 w 7791368"/>
              <a:gd name="connsiteY232" fmla="*/ 5418159 h 5766872"/>
              <a:gd name="connsiteX233" fmla="*/ 1196839 w 7791368"/>
              <a:gd name="connsiteY233" fmla="*/ 5301923 h 5766872"/>
              <a:gd name="connsiteX234" fmla="*/ 925619 w 7791368"/>
              <a:gd name="connsiteY234" fmla="*/ 5038451 h 5766872"/>
              <a:gd name="connsiteX235" fmla="*/ 995361 w 7791368"/>
              <a:gd name="connsiteY235" fmla="*/ 5084946 h 5766872"/>
              <a:gd name="connsiteX236" fmla="*/ 1049605 w 7791368"/>
              <a:gd name="connsiteY236" fmla="*/ 5146940 h 5766872"/>
              <a:gd name="connsiteX237" fmla="*/ 1072853 w 7791368"/>
              <a:gd name="connsiteY237" fmla="*/ 5170187 h 5766872"/>
              <a:gd name="connsiteX238" fmla="*/ 1096100 w 7791368"/>
              <a:gd name="connsiteY238" fmla="*/ 5201184 h 5766872"/>
              <a:gd name="connsiteX239" fmla="*/ 1119348 w 7791368"/>
              <a:gd name="connsiteY239" fmla="*/ 5216682 h 5766872"/>
              <a:gd name="connsiteX240" fmla="*/ 1142595 w 7791368"/>
              <a:gd name="connsiteY240" fmla="*/ 5239929 h 5766872"/>
              <a:gd name="connsiteX241" fmla="*/ 1181341 w 7791368"/>
              <a:gd name="connsiteY241" fmla="*/ 5294173 h 5766872"/>
              <a:gd name="connsiteX242" fmla="*/ 1196839 w 7791368"/>
              <a:gd name="connsiteY242" fmla="*/ 5325170 h 5766872"/>
              <a:gd name="connsiteX243" fmla="*/ 1212337 w 7791368"/>
              <a:gd name="connsiteY243" fmla="*/ 5449157 h 5766872"/>
              <a:gd name="connsiteX244" fmla="*/ 1220087 w 7791368"/>
              <a:gd name="connsiteY244" fmla="*/ 5472404 h 5766872"/>
              <a:gd name="connsiteX245" fmla="*/ 1227836 w 7791368"/>
              <a:gd name="connsiteY245" fmla="*/ 5511150 h 5766872"/>
              <a:gd name="connsiteX246" fmla="*/ 1289829 w 7791368"/>
              <a:gd name="connsiteY246" fmla="*/ 5596390 h 5766872"/>
              <a:gd name="connsiteX247" fmla="*/ 1313076 w 7791368"/>
              <a:gd name="connsiteY247" fmla="*/ 5611889 h 5766872"/>
              <a:gd name="connsiteX248" fmla="*/ 1375070 w 7791368"/>
              <a:gd name="connsiteY248" fmla="*/ 5666133 h 5766872"/>
              <a:gd name="connsiteX249" fmla="*/ 1398317 w 7791368"/>
              <a:gd name="connsiteY249" fmla="*/ 5673882 h 5766872"/>
              <a:gd name="connsiteX250" fmla="*/ 1421564 w 7791368"/>
              <a:gd name="connsiteY250" fmla="*/ 5689380 h 5766872"/>
              <a:gd name="connsiteX251" fmla="*/ 1491307 w 7791368"/>
              <a:gd name="connsiteY251" fmla="*/ 5712628 h 5766872"/>
              <a:gd name="connsiteX252" fmla="*/ 1646290 w 7791368"/>
              <a:gd name="connsiteY252" fmla="*/ 5743624 h 5766872"/>
              <a:gd name="connsiteX253" fmla="*/ 1739280 w 7791368"/>
              <a:gd name="connsiteY253" fmla="*/ 5751373 h 5766872"/>
              <a:gd name="connsiteX254" fmla="*/ 1832270 w 7791368"/>
              <a:gd name="connsiteY254" fmla="*/ 5766872 h 5766872"/>
              <a:gd name="connsiteX255" fmla="*/ 2428954 w 7791368"/>
              <a:gd name="connsiteY255" fmla="*/ 5751373 h 5766872"/>
              <a:gd name="connsiteX256" fmla="*/ 2483198 w 7791368"/>
              <a:gd name="connsiteY256" fmla="*/ 5743624 h 5766872"/>
              <a:gd name="connsiteX257" fmla="*/ 2622683 w 7791368"/>
              <a:gd name="connsiteY257" fmla="*/ 5720377 h 5766872"/>
              <a:gd name="connsiteX258" fmla="*/ 2746670 w 7791368"/>
              <a:gd name="connsiteY258" fmla="*/ 5704879 h 5766872"/>
              <a:gd name="connsiteX259" fmla="*/ 2816412 w 7791368"/>
              <a:gd name="connsiteY259" fmla="*/ 5681631 h 5766872"/>
              <a:gd name="connsiteX260" fmla="*/ 3017890 w 7791368"/>
              <a:gd name="connsiteY260" fmla="*/ 5650635 h 5766872"/>
              <a:gd name="connsiteX261" fmla="*/ 3079883 w 7791368"/>
              <a:gd name="connsiteY261" fmla="*/ 5642885 h 5766872"/>
              <a:gd name="connsiteX262" fmla="*/ 3203870 w 7791368"/>
              <a:gd name="connsiteY262" fmla="*/ 5635136 h 5766872"/>
              <a:gd name="connsiteX263" fmla="*/ 3312358 w 7791368"/>
              <a:gd name="connsiteY263" fmla="*/ 5627387 h 5766872"/>
              <a:gd name="connsiteX264" fmla="*/ 3459592 w 7791368"/>
              <a:gd name="connsiteY264" fmla="*/ 5619638 h 5766872"/>
              <a:gd name="connsiteX265" fmla="*/ 3630073 w 7791368"/>
              <a:gd name="connsiteY265" fmla="*/ 5604140 h 5766872"/>
              <a:gd name="connsiteX266" fmla="*/ 4474731 w 7791368"/>
              <a:gd name="connsiteY266" fmla="*/ 5588641 h 5766872"/>
              <a:gd name="connsiteX267" fmla="*/ 5210900 w 7791368"/>
              <a:gd name="connsiteY267" fmla="*/ 5565394 h 5766872"/>
              <a:gd name="connsiteX268" fmla="*/ 5342636 w 7791368"/>
              <a:gd name="connsiteY268" fmla="*/ 5573143 h 5766872"/>
              <a:gd name="connsiteX269" fmla="*/ 5381381 w 7791368"/>
              <a:gd name="connsiteY269" fmla="*/ 5580892 h 5766872"/>
              <a:gd name="connsiteX270" fmla="*/ 5660351 w 7791368"/>
              <a:gd name="connsiteY270" fmla="*/ 5588641 h 5766872"/>
              <a:gd name="connsiteX271" fmla="*/ 5706846 w 7791368"/>
              <a:gd name="connsiteY271" fmla="*/ 5596390 h 5766872"/>
              <a:gd name="connsiteX272" fmla="*/ 5784337 w 7791368"/>
              <a:gd name="connsiteY272" fmla="*/ 5604140 h 5766872"/>
              <a:gd name="connsiteX273" fmla="*/ 5807585 w 7791368"/>
              <a:gd name="connsiteY273" fmla="*/ 5611889 h 5766872"/>
              <a:gd name="connsiteX274" fmla="*/ 5877327 w 7791368"/>
              <a:gd name="connsiteY274" fmla="*/ 5619638 h 5766872"/>
              <a:gd name="connsiteX275" fmla="*/ 5947070 w 7791368"/>
              <a:gd name="connsiteY275" fmla="*/ 5642885 h 5766872"/>
              <a:gd name="connsiteX276" fmla="*/ 5993564 w 7791368"/>
              <a:gd name="connsiteY276" fmla="*/ 5650635 h 5766872"/>
              <a:gd name="connsiteX277" fmla="*/ 6024561 w 7791368"/>
              <a:gd name="connsiteY277" fmla="*/ 5658384 h 5766872"/>
              <a:gd name="connsiteX278" fmla="*/ 6125300 w 7791368"/>
              <a:gd name="connsiteY278" fmla="*/ 5673882 h 5766872"/>
              <a:gd name="connsiteX279" fmla="*/ 6210541 w 7791368"/>
              <a:gd name="connsiteY279" fmla="*/ 5689380 h 5766872"/>
              <a:gd name="connsiteX280" fmla="*/ 6241537 w 7791368"/>
              <a:gd name="connsiteY280" fmla="*/ 5697129 h 5766872"/>
              <a:gd name="connsiteX281" fmla="*/ 6497259 w 7791368"/>
              <a:gd name="connsiteY281" fmla="*/ 5689380 h 5766872"/>
              <a:gd name="connsiteX282" fmla="*/ 6628995 w 7791368"/>
              <a:gd name="connsiteY282" fmla="*/ 5673882 h 5766872"/>
              <a:gd name="connsiteX283" fmla="*/ 6714236 w 7791368"/>
              <a:gd name="connsiteY283" fmla="*/ 5666133 h 5766872"/>
              <a:gd name="connsiteX284" fmla="*/ 6737483 w 7791368"/>
              <a:gd name="connsiteY284" fmla="*/ 5658384 h 5766872"/>
              <a:gd name="connsiteX285" fmla="*/ 6861470 w 7791368"/>
              <a:gd name="connsiteY285" fmla="*/ 5635136 h 5766872"/>
              <a:gd name="connsiteX286" fmla="*/ 6892466 w 7791368"/>
              <a:gd name="connsiteY286" fmla="*/ 5619638 h 5766872"/>
              <a:gd name="connsiteX287" fmla="*/ 6946710 w 7791368"/>
              <a:gd name="connsiteY287" fmla="*/ 5588641 h 5766872"/>
              <a:gd name="connsiteX288" fmla="*/ 6969958 w 7791368"/>
              <a:gd name="connsiteY288" fmla="*/ 5580892 h 5766872"/>
              <a:gd name="connsiteX289" fmla="*/ 7047449 w 7791368"/>
              <a:gd name="connsiteY289" fmla="*/ 5542146 h 5766872"/>
              <a:gd name="connsiteX290" fmla="*/ 7078446 w 7791368"/>
              <a:gd name="connsiteY290" fmla="*/ 5526648 h 5766872"/>
              <a:gd name="connsiteX291" fmla="*/ 7101693 w 7791368"/>
              <a:gd name="connsiteY291" fmla="*/ 5511150 h 5766872"/>
              <a:gd name="connsiteX292" fmla="*/ 7132690 w 7791368"/>
              <a:gd name="connsiteY292" fmla="*/ 5487902 h 5766872"/>
              <a:gd name="connsiteX293" fmla="*/ 7217931 w 7791368"/>
              <a:gd name="connsiteY293" fmla="*/ 5433658 h 5766872"/>
              <a:gd name="connsiteX294" fmla="*/ 7248927 w 7791368"/>
              <a:gd name="connsiteY294" fmla="*/ 5418160 h 5766872"/>
              <a:gd name="connsiteX295" fmla="*/ 7349666 w 7791368"/>
              <a:gd name="connsiteY295" fmla="*/ 5325170 h 5766872"/>
              <a:gd name="connsiteX296" fmla="*/ 7388412 w 7791368"/>
              <a:gd name="connsiteY296" fmla="*/ 5301923 h 5766872"/>
              <a:gd name="connsiteX297" fmla="*/ 7489151 w 7791368"/>
              <a:gd name="connsiteY297" fmla="*/ 5224431 h 5766872"/>
              <a:gd name="connsiteX298" fmla="*/ 7527897 w 7791368"/>
              <a:gd name="connsiteY298" fmla="*/ 5193435 h 5766872"/>
              <a:gd name="connsiteX299" fmla="*/ 7558893 w 7791368"/>
              <a:gd name="connsiteY299" fmla="*/ 5084946 h 5766872"/>
              <a:gd name="connsiteX300" fmla="*/ 7574392 w 7791368"/>
              <a:gd name="connsiteY300" fmla="*/ 4953211 h 5766872"/>
              <a:gd name="connsiteX301" fmla="*/ 7597639 w 7791368"/>
              <a:gd name="connsiteY301" fmla="*/ 4813726 h 5766872"/>
              <a:gd name="connsiteX302" fmla="*/ 7605388 w 7791368"/>
              <a:gd name="connsiteY302" fmla="*/ 4782729 h 5766872"/>
              <a:gd name="connsiteX303" fmla="*/ 7613137 w 7791368"/>
              <a:gd name="connsiteY303" fmla="*/ 4743984 h 5766872"/>
              <a:gd name="connsiteX304" fmla="*/ 7628636 w 7791368"/>
              <a:gd name="connsiteY304" fmla="*/ 4627746 h 5766872"/>
              <a:gd name="connsiteX305" fmla="*/ 7636385 w 7791368"/>
              <a:gd name="connsiteY305" fmla="*/ 4589001 h 5766872"/>
              <a:gd name="connsiteX306" fmla="*/ 7659632 w 7791368"/>
              <a:gd name="connsiteY306" fmla="*/ 4488262 h 5766872"/>
              <a:gd name="connsiteX307" fmla="*/ 7675131 w 7791368"/>
              <a:gd name="connsiteY307" fmla="*/ 4356526 h 5766872"/>
              <a:gd name="connsiteX308" fmla="*/ 7713876 w 7791368"/>
              <a:gd name="connsiteY308" fmla="*/ 4054309 h 5766872"/>
              <a:gd name="connsiteX309" fmla="*/ 7721625 w 7791368"/>
              <a:gd name="connsiteY309" fmla="*/ 3814085 h 5766872"/>
              <a:gd name="connsiteX310" fmla="*/ 7729375 w 7791368"/>
              <a:gd name="connsiteY310" fmla="*/ 3752092 h 5766872"/>
              <a:gd name="connsiteX311" fmla="*/ 7744873 w 7791368"/>
              <a:gd name="connsiteY311" fmla="*/ 3597109 h 5766872"/>
              <a:gd name="connsiteX312" fmla="*/ 7752622 w 7791368"/>
              <a:gd name="connsiteY312" fmla="*/ 3318140 h 5766872"/>
              <a:gd name="connsiteX313" fmla="*/ 7775870 w 7791368"/>
              <a:gd name="connsiteY313" fmla="*/ 3139909 h 5766872"/>
              <a:gd name="connsiteX314" fmla="*/ 7783619 w 7791368"/>
              <a:gd name="connsiteY314" fmla="*/ 2938431 h 5766872"/>
              <a:gd name="connsiteX315" fmla="*/ 7791368 w 7791368"/>
              <a:gd name="connsiteY315" fmla="*/ 2829943 h 5766872"/>
              <a:gd name="connsiteX316" fmla="*/ 7783619 w 7791368"/>
              <a:gd name="connsiteY316" fmla="*/ 2318499 h 5766872"/>
              <a:gd name="connsiteX317" fmla="*/ 7752622 w 7791368"/>
              <a:gd name="connsiteY317" fmla="*/ 2171265 h 5766872"/>
              <a:gd name="connsiteX318" fmla="*/ 7744873 w 7791368"/>
              <a:gd name="connsiteY318" fmla="*/ 2062777 h 5766872"/>
              <a:gd name="connsiteX319" fmla="*/ 7659632 w 7791368"/>
              <a:gd name="connsiteY319" fmla="*/ 1768309 h 5766872"/>
              <a:gd name="connsiteX320" fmla="*/ 7644134 w 7791368"/>
              <a:gd name="connsiteY320" fmla="*/ 1698567 h 5766872"/>
              <a:gd name="connsiteX321" fmla="*/ 7620887 w 7791368"/>
              <a:gd name="connsiteY321" fmla="*/ 1644323 h 5766872"/>
              <a:gd name="connsiteX322" fmla="*/ 7566642 w 7791368"/>
              <a:gd name="connsiteY322" fmla="*/ 1450594 h 5766872"/>
              <a:gd name="connsiteX323" fmla="*/ 7543395 w 7791368"/>
              <a:gd name="connsiteY323" fmla="*/ 1404099 h 5766872"/>
              <a:gd name="connsiteX324" fmla="*/ 7512398 w 7791368"/>
              <a:gd name="connsiteY324" fmla="*/ 1303360 h 5766872"/>
              <a:gd name="connsiteX325" fmla="*/ 7458154 w 7791368"/>
              <a:gd name="connsiteY325" fmla="*/ 1171624 h 5766872"/>
              <a:gd name="connsiteX326" fmla="*/ 7419409 w 7791368"/>
              <a:gd name="connsiteY326" fmla="*/ 1070885 h 5766872"/>
              <a:gd name="connsiteX327" fmla="*/ 7372914 w 7791368"/>
              <a:gd name="connsiteY327" fmla="*/ 877157 h 5766872"/>
              <a:gd name="connsiteX328" fmla="*/ 7365164 w 7791368"/>
              <a:gd name="connsiteY328" fmla="*/ 830662 h 5766872"/>
              <a:gd name="connsiteX329" fmla="*/ 7334168 w 7791368"/>
              <a:gd name="connsiteY329" fmla="*/ 753170 h 5766872"/>
              <a:gd name="connsiteX330" fmla="*/ 7303171 w 7791368"/>
              <a:gd name="connsiteY330" fmla="*/ 629184 h 5766872"/>
              <a:gd name="connsiteX331" fmla="*/ 7279924 w 7791368"/>
              <a:gd name="connsiteY331" fmla="*/ 559441 h 5766872"/>
              <a:gd name="connsiteX332" fmla="*/ 7256676 w 7791368"/>
              <a:gd name="connsiteY332" fmla="*/ 505197 h 5766872"/>
              <a:gd name="connsiteX333" fmla="*/ 7248927 w 7791368"/>
              <a:gd name="connsiteY333" fmla="*/ 474201 h 5766872"/>
              <a:gd name="connsiteX334" fmla="*/ 7217931 w 7791368"/>
              <a:gd name="connsiteY334" fmla="*/ 419957 h 5766872"/>
              <a:gd name="connsiteX335" fmla="*/ 7210181 w 7791368"/>
              <a:gd name="connsiteY335" fmla="*/ 396709 h 5766872"/>
              <a:gd name="connsiteX336" fmla="*/ 7132690 w 7791368"/>
              <a:gd name="connsiteY336" fmla="*/ 264973 h 5766872"/>
              <a:gd name="connsiteX337" fmla="*/ 7109442 w 7791368"/>
              <a:gd name="connsiteY337" fmla="*/ 249475 h 5766872"/>
              <a:gd name="connsiteX338" fmla="*/ 7055198 w 7791368"/>
              <a:gd name="connsiteY338" fmla="*/ 202980 h 5766872"/>
              <a:gd name="connsiteX339" fmla="*/ 6985456 w 7791368"/>
              <a:gd name="connsiteY339" fmla="*/ 171984 h 5766872"/>
              <a:gd name="connsiteX340" fmla="*/ 6962209 w 7791368"/>
              <a:gd name="connsiteY340" fmla="*/ 164235 h 5766872"/>
              <a:gd name="connsiteX341" fmla="*/ 6884717 w 7791368"/>
              <a:gd name="connsiteY341" fmla="*/ 156485 h 5766872"/>
              <a:gd name="connsiteX342" fmla="*/ 6768480 w 7791368"/>
              <a:gd name="connsiteY342" fmla="*/ 140987 h 5766872"/>
              <a:gd name="connsiteX343" fmla="*/ 6745232 w 7791368"/>
              <a:gd name="connsiteY343" fmla="*/ 133238 h 5766872"/>
              <a:gd name="connsiteX344" fmla="*/ 6706487 w 7791368"/>
              <a:gd name="connsiteY344" fmla="*/ 125489 h 5766872"/>
              <a:gd name="connsiteX345" fmla="*/ 6582500 w 7791368"/>
              <a:gd name="connsiteY345" fmla="*/ 109990 h 5766872"/>
              <a:gd name="connsiteX346" fmla="*/ 6474012 w 7791368"/>
              <a:gd name="connsiteY346" fmla="*/ 78994 h 5766872"/>
              <a:gd name="connsiteX347" fmla="*/ 7142861 w 7791368"/>
              <a:gd name="connsiteY347" fmla="*/ 1244596 h 5766872"/>
              <a:gd name="connsiteX348" fmla="*/ 7110573 w 7791368"/>
              <a:gd name="connsiteY348" fmla="*/ 1362447 h 5766872"/>
              <a:gd name="connsiteX349" fmla="*/ 7010964 w 7791368"/>
              <a:gd name="connsiteY349" fmla="*/ 1446396 h 5766872"/>
              <a:gd name="connsiteX350" fmla="*/ 6979106 w 7791368"/>
              <a:gd name="connsiteY350" fmla="*/ 1189812 h 5766872"/>
              <a:gd name="connsiteX351" fmla="*/ 7122196 w 7791368"/>
              <a:gd name="connsiteY351" fmla="*/ 1353568 h 5766872"/>
              <a:gd name="connsiteX352" fmla="*/ 6832249 w 7791368"/>
              <a:gd name="connsiteY352" fmla="*/ 1159516 h 5766872"/>
              <a:gd name="connsiteX353" fmla="*/ 6688728 w 7791368"/>
              <a:gd name="connsiteY353" fmla="*/ 1052965 h 5766872"/>
              <a:gd name="connsiteX354" fmla="*/ 6661283 w 7791368"/>
              <a:gd name="connsiteY354" fmla="*/ 1161938 h 5766872"/>
              <a:gd name="connsiteX355" fmla="*/ 6496937 w 7791368"/>
              <a:gd name="connsiteY355" fmla="*/ 569612 h 5766872"/>
              <a:gd name="connsiteX356" fmla="*/ 6414117 w 7791368"/>
              <a:gd name="connsiteY356" fmla="*/ 1442360 h 5766872"/>
              <a:gd name="connsiteX357" fmla="*/ 6040221 w 7791368"/>
              <a:gd name="connsiteY357" fmla="*/ 1067334 h 5766872"/>
              <a:gd name="connsiteX358" fmla="*/ 6266884 w 7791368"/>
              <a:gd name="connsiteY358" fmla="*/ 1301907 h 5766872"/>
              <a:gd name="connsiteX359" fmla="*/ 6115614 w 7791368"/>
              <a:gd name="connsiteY359" fmla="*/ 1323379 h 5766872"/>
              <a:gd name="connsiteX360" fmla="*/ 6023270 w 7791368"/>
              <a:gd name="connsiteY360" fmla="*/ 1242497 h 5766872"/>
              <a:gd name="connsiteX361" fmla="*/ 5781593 w 7791368"/>
              <a:gd name="connsiteY361" fmla="*/ 1122869 h 5766872"/>
              <a:gd name="connsiteX0" fmla="*/ 5781593 w 7791368"/>
              <a:gd name="connsiteY0" fmla="*/ 1122869 h 5766872"/>
              <a:gd name="connsiteX1" fmla="*/ 5941742 w 7791368"/>
              <a:gd name="connsiteY1" fmla="*/ 855039 h 5766872"/>
              <a:gd name="connsiteX2" fmla="*/ 6042965 w 7791368"/>
              <a:gd name="connsiteY2" fmla="*/ 1099783 h 5766872"/>
              <a:gd name="connsiteX3" fmla="*/ 5544114 w 7791368"/>
              <a:gd name="connsiteY3" fmla="*/ 497448 h 5766872"/>
              <a:gd name="connsiteX4" fmla="*/ 5551863 w 7791368"/>
              <a:gd name="connsiteY4" fmla="*/ 528445 h 5766872"/>
              <a:gd name="connsiteX5" fmla="*/ 5559612 w 7791368"/>
              <a:gd name="connsiteY5" fmla="*/ 567190 h 5766872"/>
              <a:gd name="connsiteX6" fmla="*/ 5567361 w 7791368"/>
              <a:gd name="connsiteY6" fmla="*/ 590438 h 5766872"/>
              <a:gd name="connsiteX7" fmla="*/ 5575110 w 7791368"/>
              <a:gd name="connsiteY7" fmla="*/ 636933 h 5766872"/>
              <a:gd name="connsiteX8" fmla="*/ 5582859 w 7791368"/>
              <a:gd name="connsiteY8" fmla="*/ 660180 h 5766872"/>
              <a:gd name="connsiteX9" fmla="*/ 5590609 w 7791368"/>
              <a:gd name="connsiteY9" fmla="*/ 691177 h 5766872"/>
              <a:gd name="connsiteX10" fmla="*/ 5606107 w 7791368"/>
              <a:gd name="connsiteY10" fmla="*/ 846160 h 5766872"/>
              <a:gd name="connsiteX11" fmla="*/ 5621605 w 7791368"/>
              <a:gd name="connsiteY11" fmla="*/ 1016641 h 5766872"/>
              <a:gd name="connsiteX12" fmla="*/ 5637103 w 7791368"/>
              <a:gd name="connsiteY12" fmla="*/ 1125129 h 5766872"/>
              <a:gd name="connsiteX13" fmla="*/ 5652602 w 7791368"/>
              <a:gd name="connsiteY13" fmla="*/ 1187123 h 5766872"/>
              <a:gd name="connsiteX14" fmla="*/ 5660351 w 7791368"/>
              <a:gd name="connsiteY14" fmla="*/ 1218119 h 5766872"/>
              <a:gd name="connsiteX15" fmla="*/ 5691348 w 7791368"/>
              <a:gd name="connsiteY15" fmla="*/ 1295611 h 5766872"/>
              <a:gd name="connsiteX16" fmla="*/ 5714595 w 7791368"/>
              <a:gd name="connsiteY16" fmla="*/ 1365353 h 5766872"/>
              <a:gd name="connsiteX17" fmla="*/ 5745592 w 7791368"/>
              <a:gd name="connsiteY17" fmla="*/ 1450594 h 5766872"/>
              <a:gd name="connsiteX18" fmla="*/ 5776588 w 7791368"/>
              <a:gd name="connsiteY18" fmla="*/ 1520336 h 5766872"/>
              <a:gd name="connsiteX19" fmla="*/ 5792087 w 7791368"/>
              <a:gd name="connsiteY19" fmla="*/ 1566831 h 5766872"/>
              <a:gd name="connsiteX20" fmla="*/ 5807585 w 7791368"/>
              <a:gd name="connsiteY20" fmla="*/ 1590079 h 5766872"/>
              <a:gd name="connsiteX21" fmla="*/ 5830832 w 7791368"/>
              <a:gd name="connsiteY21" fmla="*/ 1644323 h 5766872"/>
              <a:gd name="connsiteX22" fmla="*/ 5846331 w 7791368"/>
              <a:gd name="connsiteY22" fmla="*/ 1659821 h 5766872"/>
              <a:gd name="connsiteX23" fmla="*/ 5877327 w 7791368"/>
              <a:gd name="connsiteY23" fmla="*/ 1721814 h 5766872"/>
              <a:gd name="connsiteX24" fmla="*/ 5885076 w 7791368"/>
              <a:gd name="connsiteY24" fmla="*/ 1745062 h 5766872"/>
              <a:gd name="connsiteX25" fmla="*/ 5923822 w 7791368"/>
              <a:gd name="connsiteY25" fmla="*/ 1807055 h 5766872"/>
              <a:gd name="connsiteX26" fmla="*/ 5939320 w 7791368"/>
              <a:gd name="connsiteY26" fmla="*/ 1830302 h 5766872"/>
              <a:gd name="connsiteX27" fmla="*/ 5962568 w 7791368"/>
              <a:gd name="connsiteY27" fmla="*/ 1884546 h 5766872"/>
              <a:gd name="connsiteX28" fmla="*/ 5978066 w 7791368"/>
              <a:gd name="connsiteY28" fmla="*/ 1900045 h 5766872"/>
              <a:gd name="connsiteX29" fmla="*/ 6009063 w 7791368"/>
              <a:gd name="connsiteY29" fmla="*/ 1946540 h 5766872"/>
              <a:gd name="connsiteX30" fmla="*/ 6040059 w 7791368"/>
              <a:gd name="connsiteY30" fmla="*/ 2016282 h 5766872"/>
              <a:gd name="connsiteX31" fmla="*/ 6047809 w 7791368"/>
              <a:gd name="connsiteY31" fmla="*/ 2047279 h 5766872"/>
              <a:gd name="connsiteX32" fmla="*/ 6109802 w 7791368"/>
              <a:gd name="connsiteY32" fmla="*/ 2124770 h 5766872"/>
              <a:gd name="connsiteX33" fmla="*/ 6179544 w 7791368"/>
              <a:gd name="connsiteY33" fmla="*/ 2179014 h 5766872"/>
              <a:gd name="connsiteX34" fmla="*/ 6202792 w 7791368"/>
              <a:gd name="connsiteY34" fmla="*/ 2194512 h 5766872"/>
              <a:gd name="connsiteX35" fmla="*/ 6249287 w 7791368"/>
              <a:gd name="connsiteY35" fmla="*/ 2210011 h 5766872"/>
              <a:gd name="connsiteX36" fmla="*/ 6303531 w 7791368"/>
              <a:gd name="connsiteY36" fmla="*/ 2225509 h 5766872"/>
              <a:gd name="connsiteX37" fmla="*/ 6497259 w 7791368"/>
              <a:gd name="connsiteY37" fmla="*/ 2241007 h 5766872"/>
              <a:gd name="connsiteX38" fmla="*/ 6520507 w 7791368"/>
              <a:gd name="connsiteY38" fmla="*/ 2256506 h 5766872"/>
              <a:gd name="connsiteX39" fmla="*/ 6543754 w 7791368"/>
              <a:gd name="connsiteY39" fmla="*/ 2264255 h 5766872"/>
              <a:gd name="connsiteX40" fmla="*/ 6559253 w 7791368"/>
              <a:gd name="connsiteY40" fmla="*/ 2279753 h 5766872"/>
              <a:gd name="connsiteX41" fmla="*/ 6590249 w 7791368"/>
              <a:gd name="connsiteY41" fmla="*/ 2333997 h 5766872"/>
              <a:gd name="connsiteX42" fmla="*/ 6597998 w 7791368"/>
              <a:gd name="connsiteY42" fmla="*/ 2372743 h 5766872"/>
              <a:gd name="connsiteX43" fmla="*/ 6605748 w 7791368"/>
              <a:gd name="connsiteY43" fmla="*/ 2403740 h 5766872"/>
              <a:gd name="connsiteX44" fmla="*/ 6613497 w 7791368"/>
              <a:gd name="connsiteY44" fmla="*/ 2527726 h 5766872"/>
              <a:gd name="connsiteX45" fmla="*/ 6628995 w 7791368"/>
              <a:gd name="connsiteY45" fmla="*/ 2597468 h 5766872"/>
              <a:gd name="connsiteX46" fmla="*/ 6636744 w 7791368"/>
              <a:gd name="connsiteY46" fmla="*/ 2651712 h 5766872"/>
              <a:gd name="connsiteX47" fmla="*/ 6659992 w 7791368"/>
              <a:gd name="connsiteY47" fmla="*/ 2775699 h 5766872"/>
              <a:gd name="connsiteX48" fmla="*/ 6667741 w 7791368"/>
              <a:gd name="connsiteY48" fmla="*/ 2969428 h 5766872"/>
              <a:gd name="connsiteX49" fmla="*/ 6675490 w 7791368"/>
              <a:gd name="connsiteY49" fmla="*/ 3000424 h 5766872"/>
              <a:gd name="connsiteX50" fmla="*/ 6690988 w 7791368"/>
              <a:gd name="connsiteY50" fmla="*/ 3101163 h 5766872"/>
              <a:gd name="connsiteX51" fmla="*/ 6706487 w 7791368"/>
              <a:gd name="connsiteY51" fmla="*/ 3170906 h 5766872"/>
              <a:gd name="connsiteX52" fmla="*/ 6714236 w 7791368"/>
              <a:gd name="connsiteY52" fmla="*/ 3225150 h 5766872"/>
              <a:gd name="connsiteX53" fmla="*/ 6729734 w 7791368"/>
              <a:gd name="connsiteY53" fmla="*/ 3279394 h 5766872"/>
              <a:gd name="connsiteX54" fmla="*/ 6737483 w 7791368"/>
              <a:gd name="connsiteY54" fmla="*/ 3341387 h 5766872"/>
              <a:gd name="connsiteX55" fmla="*/ 6745232 w 7791368"/>
              <a:gd name="connsiteY55" fmla="*/ 3380133 h 5766872"/>
              <a:gd name="connsiteX56" fmla="*/ 6760731 w 7791368"/>
              <a:gd name="connsiteY56" fmla="*/ 3480872 h 5766872"/>
              <a:gd name="connsiteX57" fmla="*/ 6768480 w 7791368"/>
              <a:gd name="connsiteY57" fmla="*/ 3589360 h 5766872"/>
              <a:gd name="connsiteX58" fmla="*/ 6776229 w 7791368"/>
              <a:gd name="connsiteY58" fmla="*/ 3620357 h 5766872"/>
              <a:gd name="connsiteX59" fmla="*/ 6783978 w 7791368"/>
              <a:gd name="connsiteY59" fmla="*/ 3659102 h 5766872"/>
              <a:gd name="connsiteX60" fmla="*/ 6776229 w 7791368"/>
              <a:gd name="connsiteY60" fmla="*/ 3938072 h 5766872"/>
              <a:gd name="connsiteX61" fmla="*/ 6768480 w 7791368"/>
              <a:gd name="connsiteY61" fmla="*/ 3969068 h 5766872"/>
              <a:gd name="connsiteX62" fmla="*/ 6752981 w 7791368"/>
              <a:gd name="connsiteY62" fmla="*/ 4038811 h 5766872"/>
              <a:gd name="connsiteX63" fmla="*/ 6706487 w 7791368"/>
              <a:gd name="connsiteY63" fmla="*/ 4147299 h 5766872"/>
              <a:gd name="connsiteX64" fmla="*/ 6706487 w 7791368"/>
              <a:gd name="connsiteY64" fmla="*/ 4147299 h 5766872"/>
              <a:gd name="connsiteX65" fmla="*/ 6690988 w 7791368"/>
              <a:gd name="connsiteY65" fmla="*/ 4193794 h 5766872"/>
              <a:gd name="connsiteX66" fmla="*/ 6683239 w 7791368"/>
              <a:gd name="connsiteY66" fmla="*/ 4217041 h 5766872"/>
              <a:gd name="connsiteX67" fmla="*/ 6675490 w 7791368"/>
              <a:gd name="connsiteY67" fmla="*/ 4356526 h 5766872"/>
              <a:gd name="connsiteX68" fmla="*/ 6659992 w 7791368"/>
              <a:gd name="connsiteY68" fmla="*/ 4619997 h 5766872"/>
              <a:gd name="connsiteX69" fmla="*/ 6644493 w 7791368"/>
              <a:gd name="connsiteY69" fmla="*/ 4674241 h 5766872"/>
              <a:gd name="connsiteX70" fmla="*/ 6613497 w 7791368"/>
              <a:gd name="connsiteY70" fmla="*/ 4720736 h 5766872"/>
              <a:gd name="connsiteX71" fmla="*/ 6590249 w 7791368"/>
              <a:gd name="connsiteY71" fmla="*/ 4736235 h 5766872"/>
              <a:gd name="connsiteX72" fmla="*/ 6582500 w 7791368"/>
              <a:gd name="connsiteY72" fmla="*/ 4759482 h 5766872"/>
              <a:gd name="connsiteX73" fmla="*/ 6512758 w 7791368"/>
              <a:gd name="connsiteY73" fmla="*/ 4798228 h 5766872"/>
              <a:gd name="connsiteX74" fmla="*/ 6489510 w 7791368"/>
              <a:gd name="connsiteY74" fmla="*/ 4805977 h 5766872"/>
              <a:gd name="connsiteX75" fmla="*/ 6466263 w 7791368"/>
              <a:gd name="connsiteY75" fmla="*/ 4813726 h 5766872"/>
              <a:gd name="connsiteX76" fmla="*/ 6435266 w 7791368"/>
              <a:gd name="connsiteY76" fmla="*/ 4829224 h 5766872"/>
              <a:gd name="connsiteX77" fmla="*/ 6373273 w 7791368"/>
              <a:gd name="connsiteY77" fmla="*/ 4844723 h 5766872"/>
              <a:gd name="connsiteX78" fmla="*/ 6350025 w 7791368"/>
              <a:gd name="connsiteY78" fmla="*/ 4852472 h 5766872"/>
              <a:gd name="connsiteX79" fmla="*/ 6295781 w 7791368"/>
              <a:gd name="connsiteY79" fmla="*/ 4860221 h 5766872"/>
              <a:gd name="connsiteX80" fmla="*/ 6249287 w 7791368"/>
              <a:gd name="connsiteY80" fmla="*/ 4891218 h 5766872"/>
              <a:gd name="connsiteX81" fmla="*/ 6233788 w 7791368"/>
              <a:gd name="connsiteY81" fmla="*/ 4906716 h 5766872"/>
              <a:gd name="connsiteX82" fmla="*/ 6210541 w 7791368"/>
              <a:gd name="connsiteY82" fmla="*/ 4922214 h 5766872"/>
              <a:gd name="connsiteX83" fmla="*/ 6195042 w 7791368"/>
              <a:gd name="connsiteY83" fmla="*/ 4937712 h 5766872"/>
              <a:gd name="connsiteX84" fmla="*/ 6125300 w 7791368"/>
              <a:gd name="connsiteY84" fmla="*/ 4976458 h 5766872"/>
              <a:gd name="connsiteX85" fmla="*/ 6055558 w 7791368"/>
              <a:gd name="connsiteY85" fmla="*/ 4968709 h 5766872"/>
              <a:gd name="connsiteX86" fmla="*/ 6032310 w 7791368"/>
              <a:gd name="connsiteY86" fmla="*/ 4960960 h 5766872"/>
              <a:gd name="connsiteX87" fmla="*/ 5985815 w 7791368"/>
              <a:gd name="connsiteY87" fmla="*/ 4953211 h 5766872"/>
              <a:gd name="connsiteX88" fmla="*/ 5954819 w 7791368"/>
              <a:gd name="connsiteY88" fmla="*/ 4945462 h 5766872"/>
              <a:gd name="connsiteX89" fmla="*/ 5931571 w 7791368"/>
              <a:gd name="connsiteY89" fmla="*/ 4937712 h 5766872"/>
              <a:gd name="connsiteX90" fmla="*/ 5877327 w 7791368"/>
              <a:gd name="connsiteY90" fmla="*/ 4929963 h 5766872"/>
              <a:gd name="connsiteX91" fmla="*/ 5830832 w 7791368"/>
              <a:gd name="connsiteY91" fmla="*/ 4914465 h 5766872"/>
              <a:gd name="connsiteX92" fmla="*/ 5768839 w 7791368"/>
              <a:gd name="connsiteY92" fmla="*/ 4860221 h 5766872"/>
              <a:gd name="connsiteX93" fmla="*/ 5745592 w 7791368"/>
              <a:gd name="connsiteY93" fmla="*/ 4852472 h 5766872"/>
              <a:gd name="connsiteX94" fmla="*/ 5722344 w 7791368"/>
              <a:gd name="connsiteY94" fmla="*/ 4829224 h 5766872"/>
              <a:gd name="connsiteX95" fmla="*/ 5668100 w 7791368"/>
              <a:gd name="connsiteY95" fmla="*/ 4805977 h 5766872"/>
              <a:gd name="connsiteX96" fmla="*/ 5613856 w 7791368"/>
              <a:gd name="connsiteY96" fmla="*/ 4751733 h 5766872"/>
              <a:gd name="connsiteX97" fmla="*/ 5598358 w 7791368"/>
              <a:gd name="connsiteY97" fmla="*/ 4728485 h 5766872"/>
              <a:gd name="connsiteX98" fmla="*/ 5567361 w 7791368"/>
              <a:gd name="connsiteY98" fmla="*/ 4705238 h 5766872"/>
              <a:gd name="connsiteX99" fmla="*/ 5551863 w 7791368"/>
              <a:gd name="connsiteY99" fmla="*/ 4674241 h 5766872"/>
              <a:gd name="connsiteX100" fmla="*/ 5513117 w 7791368"/>
              <a:gd name="connsiteY100" fmla="*/ 4643245 h 5766872"/>
              <a:gd name="connsiteX101" fmla="*/ 5497619 w 7791368"/>
              <a:gd name="connsiteY101" fmla="*/ 4619997 h 5766872"/>
              <a:gd name="connsiteX102" fmla="*/ 5458873 w 7791368"/>
              <a:gd name="connsiteY102" fmla="*/ 4581251 h 5766872"/>
              <a:gd name="connsiteX103" fmla="*/ 5443375 w 7791368"/>
              <a:gd name="connsiteY103" fmla="*/ 4558004 h 5766872"/>
              <a:gd name="connsiteX104" fmla="*/ 5427876 w 7791368"/>
              <a:gd name="connsiteY104" fmla="*/ 4527007 h 5766872"/>
              <a:gd name="connsiteX105" fmla="*/ 5373632 w 7791368"/>
              <a:gd name="connsiteY105" fmla="*/ 4465014 h 5766872"/>
              <a:gd name="connsiteX106" fmla="*/ 5342636 w 7791368"/>
              <a:gd name="connsiteY106" fmla="*/ 4410770 h 5766872"/>
              <a:gd name="connsiteX107" fmla="*/ 5327137 w 7791368"/>
              <a:gd name="connsiteY107" fmla="*/ 4387523 h 5766872"/>
              <a:gd name="connsiteX108" fmla="*/ 5311639 w 7791368"/>
              <a:gd name="connsiteY108" fmla="*/ 4372024 h 5766872"/>
              <a:gd name="connsiteX109" fmla="*/ 5280642 w 7791368"/>
              <a:gd name="connsiteY109" fmla="*/ 4333279 h 5766872"/>
              <a:gd name="connsiteX110" fmla="*/ 5234148 w 7791368"/>
              <a:gd name="connsiteY110" fmla="*/ 4302282 h 5766872"/>
              <a:gd name="connsiteX111" fmla="*/ 5172154 w 7791368"/>
              <a:gd name="connsiteY111" fmla="*/ 4255787 h 5766872"/>
              <a:gd name="connsiteX112" fmla="*/ 5117910 w 7791368"/>
              <a:gd name="connsiteY112" fmla="*/ 4224790 h 5766872"/>
              <a:gd name="connsiteX113" fmla="*/ 5086914 w 7791368"/>
              <a:gd name="connsiteY113" fmla="*/ 4201543 h 5766872"/>
              <a:gd name="connsiteX114" fmla="*/ 5071415 w 7791368"/>
              <a:gd name="connsiteY114" fmla="*/ 4186045 h 5766872"/>
              <a:gd name="connsiteX115" fmla="*/ 5048168 w 7791368"/>
              <a:gd name="connsiteY115" fmla="*/ 4178296 h 5766872"/>
              <a:gd name="connsiteX116" fmla="*/ 5009422 w 7791368"/>
              <a:gd name="connsiteY116" fmla="*/ 4155048 h 5766872"/>
              <a:gd name="connsiteX117" fmla="*/ 4986175 w 7791368"/>
              <a:gd name="connsiteY117" fmla="*/ 4131801 h 5766872"/>
              <a:gd name="connsiteX118" fmla="*/ 4947429 w 7791368"/>
              <a:gd name="connsiteY118" fmla="*/ 4124051 h 5766872"/>
              <a:gd name="connsiteX119" fmla="*/ 4854439 w 7791368"/>
              <a:gd name="connsiteY119" fmla="*/ 4100804 h 5766872"/>
              <a:gd name="connsiteX120" fmla="*/ 4815693 w 7791368"/>
              <a:gd name="connsiteY120" fmla="*/ 4077557 h 5766872"/>
              <a:gd name="connsiteX121" fmla="*/ 4792446 w 7791368"/>
              <a:gd name="connsiteY121" fmla="*/ 4062058 h 5766872"/>
              <a:gd name="connsiteX122" fmla="*/ 4745951 w 7791368"/>
              <a:gd name="connsiteY122" fmla="*/ 4046560 h 5766872"/>
              <a:gd name="connsiteX123" fmla="*/ 4714954 w 7791368"/>
              <a:gd name="connsiteY123" fmla="*/ 4031062 h 5766872"/>
              <a:gd name="connsiteX124" fmla="*/ 4691707 w 7791368"/>
              <a:gd name="connsiteY124" fmla="*/ 4015563 h 5766872"/>
              <a:gd name="connsiteX125" fmla="*/ 4614215 w 7791368"/>
              <a:gd name="connsiteY125" fmla="*/ 3992316 h 5766872"/>
              <a:gd name="connsiteX126" fmla="*/ 4521225 w 7791368"/>
              <a:gd name="connsiteY126" fmla="*/ 3969068 h 5766872"/>
              <a:gd name="connsiteX127" fmla="*/ 4420487 w 7791368"/>
              <a:gd name="connsiteY127" fmla="*/ 3930323 h 5766872"/>
              <a:gd name="connsiteX128" fmla="*/ 4358493 w 7791368"/>
              <a:gd name="connsiteY128" fmla="*/ 3914824 h 5766872"/>
              <a:gd name="connsiteX129" fmla="*/ 4296500 w 7791368"/>
              <a:gd name="connsiteY129" fmla="*/ 3891577 h 5766872"/>
              <a:gd name="connsiteX130" fmla="*/ 4250005 w 7791368"/>
              <a:gd name="connsiteY130" fmla="*/ 3876079 h 5766872"/>
              <a:gd name="connsiteX131" fmla="*/ 4133768 w 7791368"/>
              <a:gd name="connsiteY131" fmla="*/ 3860580 h 5766872"/>
              <a:gd name="connsiteX132" fmla="*/ 4102771 w 7791368"/>
              <a:gd name="connsiteY132" fmla="*/ 3845082 h 5766872"/>
              <a:gd name="connsiteX133" fmla="*/ 4048527 w 7791368"/>
              <a:gd name="connsiteY133" fmla="*/ 3829584 h 5766872"/>
              <a:gd name="connsiteX134" fmla="*/ 3963287 w 7791368"/>
              <a:gd name="connsiteY134" fmla="*/ 3806336 h 5766872"/>
              <a:gd name="connsiteX135" fmla="*/ 3893544 w 7791368"/>
              <a:gd name="connsiteY135" fmla="*/ 3783089 h 5766872"/>
              <a:gd name="connsiteX136" fmla="*/ 3862548 w 7791368"/>
              <a:gd name="connsiteY136" fmla="*/ 3775340 h 5766872"/>
              <a:gd name="connsiteX137" fmla="*/ 3823802 w 7791368"/>
              <a:gd name="connsiteY137" fmla="*/ 3767590 h 5766872"/>
              <a:gd name="connsiteX138" fmla="*/ 3754059 w 7791368"/>
              <a:gd name="connsiteY138" fmla="*/ 3736594 h 5766872"/>
              <a:gd name="connsiteX139" fmla="*/ 3707564 w 7791368"/>
              <a:gd name="connsiteY139" fmla="*/ 3721096 h 5766872"/>
              <a:gd name="connsiteX140" fmla="*/ 3684317 w 7791368"/>
              <a:gd name="connsiteY140" fmla="*/ 3705597 h 5766872"/>
              <a:gd name="connsiteX141" fmla="*/ 3622324 w 7791368"/>
              <a:gd name="connsiteY141" fmla="*/ 3690099 h 5766872"/>
              <a:gd name="connsiteX142" fmla="*/ 3591327 w 7791368"/>
              <a:gd name="connsiteY142" fmla="*/ 3682350 h 5766872"/>
              <a:gd name="connsiteX143" fmla="*/ 3498337 w 7791368"/>
              <a:gd name="connsiteY143" fmla="*/ 3666851 h 5766872"/>
              <a:gd name="connsiteX144" fmla="*/ 3451842 w 7791368"/>
              <a:gd name="connsiteY144" fmla="*/ 3651353 h 5766872"/>
              <a:gd name="connsiteX145" fmla="*/ 3413097 w 7791368"/>
              <a:gd name="connsiteY145" fmla="*/ 3659102 h 5766872"/>
              <a:gd name="connsiteX146" fmla="*/ 3366602 w 7791368"/>
              <a:gd name="connsiteY146" fmla="*/ 3666851 h 5766872"/>
              <a:gd name="connsiteX147" fmla="*/ 3335605 w 7791368"/>
              <a:gd name="connsiteY147" fmla="*/ 3674601 h 5766872"/>
              <a:gd name="connsiteX148" fmla="*/ 3242615 w 7791368"/>
              <a:gd name="connsiteY148" fmla="*/ 3690099 h 5766872"/>
              <a:gd name="connsiteX149" fmla="*/ 3072134 w 7791368"/>
              <a:gd name="connsiteY149" fmla="*/ 3682350 h 5766872"/>
              <a:gd name="connsiteX150" fmla="*/ 3017890 w 7791368"/>
              <a:gd name="connsiteY150" fmla="*/ 3635855 h 5766872"/>
              <a:gd name="connsiteX151" fmla="*/ 2979144 w 7791368"/>
              <a:gd name="connsiteY151" fmla="*/ 3589360 h 5766872"/>
              <a:gd name="connsiteX152" fmla="*/ 2971395 w 7791368"/>
              <a:gd name="connsiteY152" fmla="*/ 3566112 h 5766872"/>
              <a:gd name="connsiteX153" fmla="*/ 2932649 w 7791368"/>
              <a:gd name="connsiteY153" fmla="*/ 3496370 h 5766872"/>
              <a:gd name="connsiteX154" fmla="*/ 2909402 w 7791368"/>
              <a:gd name="connsiteY154" fmla="*/ 3449875 h 5766872"/>
              <a:gd name="connsiteX155" fmla="*/ 2893903 w 7791368"/>
              <a:gd name="connsiteY155" fmla="*/ 3418879 h 5766872"/>
              <a:gd name="connsiteX156" fmla="*/ 2886154 w 7791368"/>
              <a:gd name="connsiteY156" fmla="*/ 3395631 h 5766872"/>
              <a:gd name="connsiteX157" fmla="*/ 2855158 w 7791368"/>
              <a:gd name="connsiteY157" fmla="*/ 3356885 h 5766872"/>
              <a:gd name="connsiteX158" fmla="*/ 2847409 w 7791368"/>
              <a:gd name="connsiteY158" fmla="*/ 3333638 h 5766872"/>
              <a:gd name="connsiteX159" fmla="*/ 2754419 w 7791368"/>
              <a:gd name="connsiteY159" fmla="*/ 3232899 h 5766872"/>
              <a:gd name="connsiteX160" fmla="*/ 2700175 w 7791368"/>
              <a:gd name="connsiteY160" fmla="*/ 3201902 h 5766872"/>
              <a:gd name="connsiteX161" fmla="*/ 2630432 w 7791368"/>
              <a:gd name="connsiteY161" fmla="*/ 3155407 h 5766872"/>
              <a:gd name="connsiteX162" fmla="*/ 2599436 w 7791368"/>
              <a:gd name="connsiteY162" fmla="*/ 3124411 h 5766872"/>
              <a:gd name="connsiteX163" fmla="*/ 2552941 w 7791368"/>
              <a:gd name="connsiteY163" fmla="*/ 3093414 h 5766872"/>
              <a:gd name="connsiteX164" fmla="*/ 2514195 w 7791368"/>
              <a:gd name="connsiteY164" fmla="*/ 3070167 h 5766872"/>
              <a:gd name="connsiteX165" fmla="*/ 2475449 w 7791368"/>
              <a:gd name="connsiteY165" fmla="*/ 3046919 h 5766872"/>
              <a:gd name="connsiteX166" fmla="*/ 2421205 w 7791368"/>
              <a:gd name="connsiteY166" fmla="*/ 3023672 h 5766872"/>
              <a:gd name="connsiteX167" fmla="*/ 2359212 w 7791368"/>
              <a:gd name="connsiteY167" fmla="*/ 2992675 h 5766872"/>
              <a:gd name="connsiteX168" fmla="*/ 2359212 w 7791368"/>
              <a:gd name="connsiteY168" fmla="*/ 2992675 h 5766872"/>
              <a:gd name="connsiteX169" fmla="*/ 2335964 w 7791368"/>
              <a:gd name="connsiteY169" fmla="*/ 2977177 h 5766872"/>
              <a:gd name="connsiteX170" fmla="*/ 2304968 w 7791368"/>
              <a:gd name="connsiteY170" fmla="*/ 2969428 h 5766872"/>
              <a:gd name="connsiteX171" fmla="*/ 2281720 w 7791368"/>
              <a:gd name="connsiteY171" fmla="*/ 2961679 h 5766872"/>
              <a:gd name="connsiteX172" fmla="*/ 2266222 w 7791368"/>
              <a:gd name="connsiteY172" fmla="*/ 2946180 h 5766872"/>
              <a:gd name="connsiteX173" fmla="*/ 2188731 w 7791368"/>
              <a:gd name="connsiteY173" fmla="*/ 2930682 h 5766872"/>
              <a:gd name="connsiteX174" fmla="*/ 2157734 w 7791368"/>
              <a:gd name="connsiteY174" fmla="*/ 2922933 h 5766872"/>
              <a:gd name="connsiteX175" fmla="*/ 2134487 w 7791368"/>
              <a:gd name="connsiteY175" fmla="*/ 2915184 h 5766872"/>
              <a:gd name="connsiteX176" fmla="*/ 2025998 w 7791368"/>
              <a:gd name="connsiteY176" fmla="*/ 2884187 h 5766872"/>
              <a:gd name="connsiteX177" fmla="*/ 2002751 w 7791368"/>
              <a:gd name="connsiteY177" fmla="*/ 2876438 h 5766872"/>
              <a:gd name="connsiteX178" fmla="*/ 1940758 w 7791368"/>
              <a:gd name="connsiteY178" fmla="*/ 2853190 h 5766872"/>
              <a:gd name="connsiteX179" fmla="*/ 1793524 w 7791368"/>
              <a:gd name="connsiteY179" fmla="*/ 2860940 h 5766872"/>
              <a:gd name="connsiteX180" fmla="*/ 1739280 w 7791368"/>
              <a:gd name="connsiteY180" fmla="*/ 2884187 h 5766872"/>
              <a:gd name="connsiteX181" fmla="*/ 1708283 w 7791368"/>
              <a:gd name="connsiteY181" fmla="*/ 2891936 h 5766872"/>
              <a:gd name="connsiteX182" fmla="*/ 1677287 w 7791368"/>
              <a:gd name="connsiteY182" fmla="*/ 2907435 h 5766872"/>
              <a:gd name="connsiteX183" fmla="*/ 1514554 w 7791368"/>
              <a:gd name="connsiteY183" fmla="*/ 2922933 h 5766872"/>
              <a:gd name="connsiteX184" fmla="*/ 1382819 w 7791368"/>
              <a:gd name="connsiteY184" fmla="*/ 2938431 h 5766872"/>
              <a:gd name="connsiteX185" fmla="*/ 1344073 w 7791368"/>
              <a:gd name="connsiteY185" fmla="*/ 2946180 h 5766872"/>
              <a:gd name="connsiteX186" fmla="*/ 1282080 w 7791368"/>
              <a:gd name="connsiteY186" fmla="*/ 2953929 h 5766872"/>
              <a:gd name="connsiteX187" fmla="*/ 1212337 w 7791368"/>
              <a:gd name="connsiteY187" fmla="*/ 2969428 h 5766872"/>
              <a:gd name="connsiteX188" fmla="*/ 1181341 w 7791368"/>
              <a:gd name="connsiteY188" fmla="*/ 2977177 h 5766872"/>
              <a:gd name="connsiteX189" fmla="*/ 1158093 w 7791368"/>
              <a:gd name="connsiteY189" fmla="*/ 2984926 h 5766872"/>
              <a:gd name="connsiteX190" fmla="*/ 1103849 w 7791368"/>
              <a:gd name="connsiteY190" fmla="*/ 2992675 h 5766872"/>
              <a:gd name="connsiteX191" fmla="*/ 1057354 w 7791368"/>
              <a:gd name="connsiteY191" fmla="*/ 3008173 h 5766872"/>
              <a:gd name="connsiteX192" fmla="*/ 871375 w 7791368"/>
              <a:gd name="connsiteY192" fmla="*/ 3031421 h 5766872"/>
              <a:gd name="connsiteX193" fmla="*/ 848127 w 7791368"/>
              <a:gd name="connsiteY193" fmla="*/ 3039170 h 5766872"/>
              <a:gd name="connsiteX194" fmla="*/ 662148 w 7791368"/>
              <a:gd name="connsiteY194" fmla="*/ 3062418 h 5766872"/>
              <a:gd name="connsiteX195" fmla="*/ 623402 w 7791368"/>
              <a:gd name="connsiteY195" fmla="*/ 3070167 h 5766872"/>
              <a:gd name="connsiteX196" fmla="*/ 584656 w 7791368"/>
              <a:gd name="connsiteY196" fmla="*/ 3108912 h 5766872"/>
              <a:gd name="connsiteX197" fmla="*/ 561409 w 7791368"/>
              <a:gd name="connsiteY197" fmla="*/ 3124411 h 5766872"/>
              <a:gd name="connsiteX198" fmla="*/ 522663 w 7791368"/>
              <a:gd name="connsiteY198" fmla="*/ 3155407 h 5766872"/>
              <a:gd name="connsiteX199" fmla="*/ 499415 w 7791368"/>
              <a:gd name="connsiteY199" fmla="*/ 3163157 h 5766872"/>
              <a:gd name="connsiteX200" fmla="*/ 468419 w 7791368"/>
              <a:gd name="connsiteY200" fmla="*/ 3178655 h 5766872"/>
              <a:gd name="connsiteX201" fmla="*/ 445171 w 7791368"/>
              <a:gd name="connsiteY201" fmla="*/ 3186404 h 5766872"/>
              <a:gd name="connsiteX202" fmla="*/ 406425 w 7791368"/>
              <a:gd name="connsiteY202" fmla="*/ 3201902 h 5766872"/>
              <a:gd name="connsiteX203" fmla="*/ 344432 w 7791368"/>
              <a:gd name="connsiteY203" fmla="*/ 3225150 h 5766872"/>
              <a:gd name="connsiteX204" fmla="*/ 290188 w 7791368"/>
              <a:gd name="connsiteY204" fmla="*/ 3256146 h 5766872"/>
              <a:gd name="connsiteX205" fmla="*/ 235944 w 7791368"/>
              <a:gd name="connsiteY205" fmla="*/ 3318140 h 5766872"/>
              <a:gd name="connsiteX206" fmla="*/ 212697 w 7791368"/>
              <a:gd name="connsiteY206" fmla="*/ 3349136 h 5766872"/>
              <a:gd name="connsiteX207" fmla="*/ 197198 w 7791368"/>
              <a:gd name="connsiteY207" fmla="*/ 3380133 h 5766872"/>
              <a:gd name="connsiteX208" fmla="*/ 189449 w 7791368"/>
              <a:gd name="connsiteY208" fmla="*/ 3403380 h 5766872"/>
              <a:gd name="connsiteX209" fmla="*/ 166202 w 7791368"/>
              <a:gd name="connsiteY209" fmla="*/ 3426628 h 5766872"/>
              <a:gd name="connsiteX210" fmla="*/ 142954 w 7791368"/>
              <a:gd name="connsiteY210" fmla="*/ 3465373 h 5766872"/>
              <a:gd name="connsiteX211" fmla="*/ 96459 w 7791368"/>
              <a:gd name="connsiteY211" fmla="*/ 3542865 h 5766872"/>
              <a:gd name="connsiteX212" fmla="*/ 57714 w 7791368"/>
              <a:gd name="connsiteY212" fmla="*/ 3635855 h 5766872"/>
              <a:gd name="connsiteX213" fmla="*/ 34466 w 7791368"/>
              <a:gd name="connsiteY213" fmla="*/ 3721096 h 5766872"/>
              <a:gd name="connsiteX214" fmla="*/ 11219 w 7791368"/>
              <a:gd name="connsiteY214" fmla="*/ 3845082 h 5766872"/>
              <a:gd name="connsiteX215" fmla="*/ 18968 w 7791368"/>
              <a:gd name="connsiteY215" fmla="*/ 4348777 h 5766872"/>
              <a:gd name="connsiteX216" fmla="*/ 49964 w 7791368"/>
              <a:gd name="connsiteY216" fmla="*/ 4441767 h 5766872"/>
              <a:gd name="connsiteX217" fmla="*/ 57714 w 7791368"/>
              <a:gd name="connsiteY217" fmla="*/ 4488262 h 5766872"/>
              <a:gd name="connsiteX218" fmla="*/ 88710 w 7791368"/>
              <a:gd name="connsiteY218" fmla="*/ 4527007 h 5766872"/>
              <a:gd name="connsiteX219" fmla="*/ 150703 w 7791368"/>
              <a:gd name="connsiteY219" fmla="*/ 4604499 h 5766872"/>
              <a:gd name="connsiteX220" fmla="*/ 197198 w 7791368"/>
              <a:gd name="connsiteY220" fmla="*/ 4635496 h 5766872"/>
              <a:gd name="connsiteX221" fmla="*/ 259192 w 7791368"/>
              <a:gd name="connsiteY221" fmla="*/ 4681990 h 5766872"/>
              <a:gd name="connsiteX222" fmla="*/ 282439 w 7791368"/>
              <a:gd name="connsiteY222" fmla="*/ 4697489 h 5766872"/>
              <a:gd name="connsiteX223" fmla="*/ 305687 w 7791368"/>
              <a:gd name="connsiteY223" fmla="*/ 4705238 h 5766872"/>
              <a:gd name="connsiteX224" fmla="*/ 344432 w 7791368"/>
              <a:gd name="connsiteY224" fmla="*/ 4736235 h 5766872"/>
              <a:gd name="connsiteX225" fmla="*/ 375429 w 7791368"/>
              <a:gd name="connsiteY225" fmla="*/ 4751733 h 5766872"/>
              <a:gd name="connsiteX226" fmla="*/ 290189 w 7791368"/>
              <a:gd name="connsiteY226" fmla="*/ 5309671 h 5766872"/>
              <a:gd name="connsiteX227" fmla="*/ 631150 w 7791368"/>
              <a:gd name="connsiteY227" fmla="*/ 5402661 h 5766872"/>
              <a:gd name="connsiteX228" fmla="*/ 925619 w 7791368"/>
              <a:gd name="connsiteY228" fmla="*/ 5363917 h 5766872"/>
              <a:gd name="connsiteX229" fmla="*/ 995361 w 7791368"/>
              <a:gd name="connsiteY229" fmla="*/ 5301922 h 5766872"/>
              <a:gd name="connsiteX230" fmla="*/ 1065103 w 7791368"/>
              <a:gd name="connsiteY230" fmla="*/ 5263177 h 5766872"/>
              <a:gd name="connsiteX231" fmla="*/ 1142594 w 7791368"/>
              <a:gd name="connsiteY231" fmla="*/ 5309672 h 5766872"/>
              <a:gd name="connsiteX232" fmla="*/ 1204589 w 7791368"/>
              <a:gd name="connsiteY232" fmla="*/ 5418159 h 5766872"/>
              <a:gd name="connsiteX233" fmla="*/ 1196839 w 7791368"/>
              <a:gd name="connsiteY233" fmla="*/ 5301923 h 5766872"/>
              <a:gd name="connsiteX234" fmla="*/ 925619 w 7791368"/>
              <a:gd name="connsiteY234" fmla="*/ 5038451 h 5766872"/>
              <a:gd name="connsiteX235" fmla="*/ 995361 w 7791368"/>
              <a:gd name="connsiteY235" fmla="*/ 5084946 h 5766872"/>
              <a:gd name="connsiteX236" fmla="*/ 1049605 w 7791368"/>
              <a:gd name="connsiteY236" fmla="*/ 5146940 h 5766872"/>
              <a:gd name="connsiteX237" fmla="*/ 1072853 w 7791368"/>
              <a:gd name="connsiteY237" fmla="*/ 5170187 h 5766872"/>
              <a:gd name="connsiteX238" fmla="*/ 1096100 w 7791368"/>
              <a:gd name="connsiteY238" fmla="*/ 5201184 h 5766872"/>
              <a:gd name="connsiteX239" fmla="*/ 1119348 w 7791368"/>
              <a:gd name="connsiteY239" fmla="*/ 5216682 h 5766872"/>
              <a:gd name="connsiteX240" fmla="*/ 1142595 w 7791368"/>
              <a:gd name="connsiteY240" fmla="*/ 5239929 h 5766872"/>
              <a:gd name="connsiteX241" fmla="*/ 1181341 w 7791368"/>
              <a:gd name="connsiteY241" fmla="*/ 5294173 h 5766872"/>
              <a:gd name="connsiteX242" fmla="*/ 1196839 w 7791368"/>
              <a:gd name="connsiteY242" fmla="*/ 5325170 h 5766872"/>
              <a:gd name="connsiteX243" fmla="*/ 1212337 w 7791368"/>
              <a:gd name="connsiteY243" fmla="*/ 5449157 h 5766872"/>
              <a:gd name="connsiteX244" fmla="*/ 1220087 w 7791368"/>
              <a:gd name="connsiteY244" fmla="*/ 5472404 h 5766872"/>
              <a:gd name="connsiteX245" fmla="*/ 1227836 w 7791368"/>
              <a:gd name="connsiteY245" fmla="*/ 5511150 h 5766872"/>
              <a:gd name="connsiteX246" fmla="*/ 1289829 w 7791368"/>
              <a:gd name="connsiteY246" fmla="*/ 5596390 h 5766872"/>
              <a:gd name="connsiteX247" fmla="*/ 1313076 w 7791368"/>
              <a:gd name="connsiteY247" fmla="*/ 5611889 h 5766872"/>
              <a:gd name="connsiteX248" fmla="*/ 1375070 w 7791368"/>
              <a:gd name="connsiteY248" fmla="*/ 5666133 h 5766872"/>
              <a:gd name="connsiteX249" fmla="*/ 1398317 w 7791368"/>
              <a:gd name="connsiteY249" fmla="*/ 5673882 h 5766872"/>
              <a:gd name="connsiteX250" fmla="*/ 1421564 w 7791368"/>
              <a:gd name="connsiteY250" fmla="*/ 5689380 h 5766872"/>
              <a:gd name="connsiteX251" fmla="*/ 1491307 w 7791368"/>
              <a:gd name="connsiteY251" fmla="*/ 5712628 h 5766872"/>
              <a:gd name="connsiteX252" fmla="*/ 1646290 w 7791368"/>
              <a:gd name="connsiteY252" fmla="*/ 5743624 h 5766872"/>
              <a:gd name="connsiteX253" fmla="*/ 1739280 w 7791368"/>
              <a:gd name="connsiteY253" fmla="*/ 5751373 h 5766872"/>
              <a:gd name="connsiteX254" fmla="*/ 1832270 w 7791368"/>
              <a:gd name="connsiteY254" fmla="*/ 5766872 h 5766872"/>
              <a:gd name="connsiteX255" fmla="*/ 2428954 w 7791368"/>
              <a:gd name="connsiteY255" fmla="*/ 5751373 h 5766872"/>
              <a:gd name="connsiteX256" fmla="*/ 2483198 w 7791368"/>
              <a:gd name="connsiteY256" fmla="*/ 5743624 h 5766872"/>
              <a:gd name="connsiteX257" fmla="*/ 2622683 w 7791368"/>
              <a:gd name="connsiteY257" fmla="*/ 5720377 h 5766872"/>
              <a:gd name="connsiteX258" fmla="*/ 2746670 w 7791368"/>
              <a:gd name="connsiteY258" fmla="*/ 5704879 h 5766872"/>
              <a:gd name="connsiteX259" fmla="*/ 2816412 w 7791368"/>
              <a:gd name="connsiteY259" fmla="*/ 5681631 h 5766872"/>
              <a:gd name="connsiteX260" fmla="*/ 3017890 w 7791368"/>
              <a:gd name="connsiteY260" fmla="*/ 5650635 h 5766872"/>
              <a:gd name="connsiteX261" fmla="*/ 3079883 w 7791368"/>
              <a:gd name="connsiteY261" fmla="*/ 5642885 h 5766872"/>
              <a:gd name="connsiteX262" fmla="*/ 3203870 w 7791368"/>
              <a:gd name="connsiteY262" fmla="*/ 5635136 h 5766872"/>
              <a:gd name="connsiteX263" fmla="*/ 3312358 w 7791368"/>
              <a:gd name="connsiteY263" fmla="*/ 5627387 h 5766872"/>
              <a:gd name="connsiteX264" fmla="*/ 3459592 w 7791368"/>
              <a:gd name="connsiteY264" fmla="*/ 5619638 h 5766872"/>
              <a:gd name="connsiteX265" fmla="*/ 3630073 w 7791368"/>
              <a:gd name="connsiteY265" fmla="*/ 5604140 h 5766872"/>
              <a:gd name="connsiteX266" fmla="*/ 4474731 w 7791368"/>
              <a:gd name="connsiteY266" fmla="*/ 5588641 h 5766872"/>
              <a:gd name="connsiteX267" fmla="*/ 5210900 w 7791368"/>
              <a:gd name="connsiteY267" fmla="*/ 5565394 h 5766872"/>
              <a:gd name="connsiteX268" fmla="*/ 5342636 w 7791368"/>
              <a:gd name="connsiteY268" fmla="*/ 5573143 h 5766872"/>
              <a:gd name="connsiteX269" fmla="*/ 5381381 w 7791368"/>
              <a:gd name="connsiteY269" fmla="*/ 5580892 h 5766872"/>
              <a:gd name="connsiteX270" fmla="*/ 5660351 w 7791368"/>
              <a:gd name="connsiteY270" fmla="*/ 5588641 h 5766872"/>
              <a:gd name="connsiteX271" fmla="*/ 5706846 w 7791368"/>
              <a:gd name="connsiteY271" fmla="*/ 5596390 h 5766872"/>
              <a:gd name="connsiteX272" fmla="*/ 5784337 w 7791368"/>
              <a:gd name="connsiteY272" fmla="*/ 5604140 h 5766872"/>
              <a:gd name="connsiteX273" fmla="*/ 5807585 w 7791368"/>
              <a:gd name="connsiteY273" fmla="*/ 5611889 h 5766872"/>
              <a:gd name="connsiteX274" fmla="*/ 5877327 w 7791368"/>
              <a:gd name="connsiteY274" fmla="*/ 5619638 h 5766872"/>
              <a:gd name="connsiteX275" fmla="*/ 5947070 w 7791368"/>
              <a:gd name="connsiteY275" fmla="*/ 5642885 h 5766872"/>
              <a:gd name="connsiteX276" fmla="*/ 5993564 w 7791368"/>
              <a:gd name="connsiteY276" fmla="*/ 5650635 h 5766872"/>
              <a:gd name="connsiteX277" fmla="*/ 6024561 w 7791368"/>
              <a:gd name="connsiteY277" fmla="*/ 5658384 h 5766872"/>
              <a:gd name="connsiteX278" fmla="*/ 6125300 w 7791368"/>
              <a:gd name="connsiteY278" fmla="*/ 5673882 h 5766872"/>
              <a:gd name="connsiteX279" fmla="*/ 6210541 w 7791368"/>
              <a:gd name="connsiteY279" fmla="*/ 5689380 h 5766872"/>
              <a:gd name="connsiteX280" fmla="*/ 6241537 w 7791368"/>
              <a:gd name="connsiteY280" fmla="*/ 5697129 h 5766872"/>
              <a:gd name="connsiteX281" fmla="*/ 6497259 w 7791368"/>
              <a:gd name="connsiteY281" fmla="*/ 5689380 h 5766872"/>
              <a:gd name="connsiteX282" fmla="*/ 6628995 w 7791368"/>
              <a:gd name="connsiteY282" fmla="*/ 5673882 h 5766872"/>
              <a:gd name="connsiteX283" fmla="*/ 6714236 w 7791368"/>
              <a:gd name="connsiteY283" fmla="*/ 5666133 h 5766872"/>
              <a:gd name="connsiteX284" fmla="*/ 6737483 w 7791368"/>
              <a:gd name="connsiteY284" fmla="*/ 5658384 h 5766872"/>
              <a:gd name="connsiteX285" fmla="*/ 6861470 w 7791368"/>
              <a:gd name="connsiteY285" fmla="*/ 5635136 h 5766872"/>
              <a:gd name="connsiteX286" fmla="*/ 6892466 w 7791368"/>
              <a:gd name="connsiteY286" fmla="*/ 5619638 h 5766872"/>
              <a:gd name="connsiteX287" fmla="*/ 6946710 w 7791368"/>
              <a:gd name="connsiteY287" fmla="*/ 5588641 h 5766872"/>
              <a:gd name="connsiteX288" fmla="*/ 6969958 w 7791368"/>
              <a:gd name="connsiteY288" fmla="*/ 5580892 h 5766872"/>
              <a:gd name="connsiteX289" fmla="*/ 7047449 w 7791368"/>
              <a:gd name="connsiteY289" fmla="*/ 5542146 h 5766872"/>
              <a:gd name="connsiteX290" fmla="*/ 7078446 w 7791368"/>
              <a:gd name="connsiteY290" fmla="*/ 5526648 h 5766872"/>
              <a:gd name="connsiteX291" fmla="*/ 7101693 w 7791368"/>
              <a:gd name="connsiteY291" fmla="*/ 5511150 h 5766872"/>
              <a:gd name="connsiteX292" fmla="*/ 7132690 w 7791368"/>
              <a:gd name="connsiteY292" fmla="*/ 5487902 h 5766872"/>
              <a:gd name="connsiteX293" fmla="*/ 7217931 w 7791368"/>
              <a:gd name="connsiteY293" fmla="*/ 5433658 h 5766872"/>
              <a:gd name="connsiteX294" fmla="*/ 7248927 w 7791368"/>
              <a:gd name="connsiteY294" fmla="*/ 5418160 h 5766872"/>
              <a:gd name="connsiteX295" fmla="*/ 7349666 w 7791368"/>
              <a:gd name="connsiteY295" fmla="*/ 5325170 h 5766872"/>
              <a:gd name="connsiteX296" fmla="*/ 7388412 w 7791368"/>
              <a:gd name="connsiteY296" fmla="*/ 5301923 h 5766872"/>
              <a:gd name="connsiteX297" fmla="*/ 7489151 w 7791368"/>
              <a:gd name="connsiteY297" fmla="*/ 5224431 h 5766872"/>
              <a:gd name="connsiteX298" fmla="*/ 7527897 w 7791368"/>
              <a:gd name="connsiteY298" fmla="*/ 5193435 h 5766872"/>
              <a:gd name="connsiteX299" fmla="*/ 7558893 w 7791368"/>
              <a:gd name="connsiteY299" fmla="*/ 5084946 h 5766872"/>
              <a:gd name="connsiteX300" fmla="*/ 7574392 w 7791368"/>
              <a:gd name="connsiteY300" fmla="*/ 4953211 h 5766872"/>
              <a:gd name="connsiteX301" fmla="*/ 7597639 w 7791368"/>
              <a:gd name="connsiteY301" fmla="*/ 4813726 h 5766872"/>
              <a:gd name="connsiteX302" fmla="*/ 7605388 w 7791368"/>
              <a:gd name="connsiteY302" fmla="*/ 4782729 h 5766872"/>
              <a:gd name="connsiteX303" fmla="*/ 7613137 w 7791368"/>
              <a:gd name="connsiteY303" fmla="*/ 4743984 h 5766872"/>
              <a:gd name="connsiteX304" fmla="*/ 7628636 w 7791368"/>
              <a:gd name="connsiteY304" fmla="*/ 4627746 h 5766872"/>
              <a:gd name="connsiteX305" fmla="*/ 7636385 w 7791368"/>
              <a:gd name="connsiteY305" fmla="*/ 4589001 h 5766872"/>
              <a:gd name="connsiteX306" fmla="*/ 7659632 w 7791368"/>
              <a:gd name="connsiteY306" fmla="*/ 4488262 h 5766872"/>
              <a:gd name="connsiteX307" fmla="*/ 7675131 w 7791368"/>
              <a:gd name="connsiteY307" fmla="*/ 4356526 h 5766872"/>
              <a:gd name="connsiteX308" fmla="*/ 7713876 w 7791368"/>
              <a:gd name="connsiteY308" fmla="*/ 4054309 h 5766872"/>
              <a:gd name="connsiteX309" fmla="*/ 7721625 w 7791368"/>
              <a:gd name="connsiteY309" fmla="*/ 3814085 h 5766872"/>
              <a:gd name="connsiteX310" fmla="*/ 7729375 w 7791368"/>
              <a:gd name="connsiteY310" fmla="*/ 3752092 h 5766872"/>
              <a:gd name="connsiteX311" fmla="*/ 7744873 w 7791368"/>
              <a:gd name="connsiteY311" fmla="*/ 3597109 h 5766872"/>
              <a:gd name="connsiteX312" fmla="*/ 7752622 w 7791368"/>
              <a:gd name="connsiteY312" fmla="*/ 3318140 h 5766872"/>
              <a:gd name="connsiteX313" fmla="*/ 7775870 w 7791368"/>
              <a:gd name="connsiteY313" fmla="*/ 3139909 h 5766872"/>
              <a:gd name="connsiteX314" fmla="*/ 7783619 w 7791368"/>
              <a:gd name="connsiteY314" fmla="*/ 2938431 h 5766872"/>
              <a:gd name="connsiteX315" fmla="*/ 7791368 w 7791368"/>
              <a:gd name="connsiteY315" fmla="*/ 2829943 h 5766872"/>
              <a:gd name="connsiteX316" fmla="*/ 7783619 w 7791368"/>
              <a:gd name="connsiteY316" fmla="*/ 2318499 h 5766872"/>
              <a:gd name="connsiteX317" fmla="*/ 7752622 w 7791368"/>
              <a:gd name="connsiteY317" fmla="*/ 2171265 h 5766872"/>
              <a:gd name="connsiteX318" fmla="*/ 7744873 w 7791368"/>
              <a:gd name="connsiteY318" fmla="*/ 2062777 h 5766872"/>
              <a:gd name="connsiteX319" fmla="*/ 7659632 w 7791368"/>
              <a:gd name="connsiteY319" fmla="*/ 1768309 h 5766872"/>
              <a:gd name="connsiteX320" fmla="*/ 7644134 w 7791368"/>
              <a:gd name="connsiteY320" fmla="*/ 1698567 h 5766872"/>
              <a:gd name="connsiteX321" fmla="*/ 7620887 w 7791368"/>
              <a:gd name="connsiteY321" fmla="*/ 1644323 h 5766872"/>
              <a:gd name="connsiteX322" fmla="*/ 7566642 w 7791368"/>
              <a:gd name="connsiteY322" fmla="*/ 1450594 h 5766872"/>
              <a:gd name="connsiteX323" fmla="*/ 7543395 w 7791368"/>
              <a:gd name="connsiteY323" fmla="*/ 1404099 h 5766872"/>
              <a:gd name="connsiteX324" fmla="*/ 7512398 w 7791368"/>
              <a:gd name="connsiteY324" fmla="*/ 1303360 h 5766872"/>
              <a:gd name="connsiteX325" fmla="*/ 7458154 w 7791368"/>
              <a:gd name="connsiteY325" fmla="*/ 1171624 h 5766872"/>
              <a:gd name="connsiteX326" fmla="*/ 7419409 w 7791368"/>
              <a:gd name="connsiteY326" fmla="*/ 1070885 h 5766872"/>
              <a:gd name="connsiteX327" fmla="*/ 7372914 w 7791368"/>
              <a:gd name="connsiteY327" fmla="*/ 877157 h 5766872"/>
              <a:gd name="connsiteX328" fmla="*/ 7365164 w 7791368"/>
              <a:gd name="connsiteY328" fmla="*/ 830662 h 5766872"/>
              <a:gd name="connsiteX329" fmla="*/ 7334168 w 7791368"/>
              <a:gd name="connsiteY329" fmla="*/ 753170 h 5766872"/>
              <a:gd name="connsiteX330" fmla="*/ 7303171 w 7791368"/>
              <a:gd name="connsiteY330" fmla="*/ 629184 h 5766872"/>
              <a:gd name="connsiteX331" fmla="*/ 7279924 w 7791368"/>
              <a:gd name="connsiteY331" fmla="*/ 559441 h 5766872"/>
              <a:gd name="connsiteX332" fmla="*/ 7256676 w 7791368"/>
              <a:gd name="connsiteY332" fmla="*/ 505197 h 5766872"/>
              <a:gd name="connsiteX333" fmla="*/ 7248927 w 7791368"/>
              <a:gd name="connsiteY333" fmla="*/ 474201 h 5766872"/>
              <a:gd name="connsiteX334" fmla="*/ 7217931 w 7791368"/>
              <a:gd name="connsiteY334" fmla="*/ 419957 h 5766872"/>
              <a:gd name="connsiteX335" fmla="*/ 7210181 w 7791368"/>
              <a:gd name="connsiteY335" fmla="*/ 396709 h 5766872"/>
              <a:gd name="connsiteX336" fmla="*/ 7132690 w 7791368"/>
              <a:gd name="connsiteY336" fmla="*/ 264973 h 5766872"/>
              <a:gd name="connsiteX337" fmla="*/ 7109442 w 7791368"/>
              <a:gd name="connsiteY337" fmla="*/ 249475 h 5766872"/>
              <a:gd name="connsiteX338" fmla="*/ 7055198 w 7791368"/>
              <a:gd name="connsiteY338" fmla="*/ 202980 h 5766872"/>
              <a:gd name="connsiteX339" fmla="*/ 6985456 w 7791368"/>
              <a:gd name="connsiteY339" fmla="*/ 171984 h 5766872"/>
              <a:gd name="connsiteX340" fmla="*/ 6962209 w 7791368"/>
              <a:gd name="connsiteY340" fmla="*/ 164235 h 5766872"/>
              <a:gd name="connsiteX341" fmla="*/ 6884717 w 7791368"/>
              <a:gd name="connsiteY341" fmla="*/ 156485 h 5766872"/>
              <a:gd name="connsiteX342" fmla="*/ 6768480 w 7791368"/>
              <a:gd name="connsiteY342" fmla="*/ 140987 h 5766872"/>
              <a:gd name="connsiteX343" fmla="*/ 6745232 w 7791368"/>
              <a:gd name="connsiteY343" fmla="*/ 133238 h 5766872"/>
              <a:gd name="connsiteX344" fmla="*/ 6706487 w 7791368"/>
              <a:gd name="connsiteY344" fmla="*/ 125489 h 5766872"/>
              <a:gd name="connsiteX345" fmla="*/ 6582500 w 7791368"/>
              <a:gd name="connsiteY345" fmla="*/ 109990 h 5766872"/>
              <a:gd name="connsiteX346" fmla="*/ 6474012 w 7791368"/>
              <a:gd name="connsiteY346" fmla="*/ 78994 h 5766872"/>
              <a:gd name="connsiteX347" fmla="*/ 7142861 w 7791368"/>
              <a:gd name="connsiteY347" fmla="*/ 1244596 h 5766872"/>
              <a:gd name="connsiteX348" fmla="*/ 7110573 w 7791368"/>
              <a:gd name="connsiteY348" fmla="*/ 1362447 h 5766872"/>
              <a:gd name="connsiteX349" fmla="*/ 7010964 w 7791368"/>
              <a:gd name="connsiteY349" fmla="*/ 1446396 h 5766872"/>
              <a:gd name="connsiteX350" fmla="*/ 6979106 w 7791368"/>
              <a:gd name="connsiteY350" fmla="*/ 1189812 h 5766872"/>
              <a:gd name="connsiteX351" fmla="*/ 7122196 w 7791368"/>
              <a:gd name="connsiteY351" fmla="*/ 1353568 h 5766872"/>
              <a:gd name="connsiteX352" fmla="*/ 6832249 w 7791368"/>
              <a:gd name="connsiteY352" fmla="*/ 1159516 h 5766872"/>
              <a:gd name="connsiteX353" fmla="*/ 6688728 w 7791368"/>
              <a:gd name="connsiteY353" fmla="*/ 1052965 h 5766872"/>
              <a:gd name="connsiteX354" fmla="*/ 6708908 w 7791368"/>
              <a:gd name="connsiteY354" fmla="*/ 676163 h 5766872"/>
              <a:gd name="connsiteX355" fmla="*/ 6496937 w 7791368"/>
              <a:gd name="connsiteY355" fmla="*/ 569612 h 5766872"/>
              <a:gd name="connsiteX356" fmla="*/ 6414117 w 7791368"/>
              <a:gd name="connsiteY356" fmla="*/ 1442360 h 5766872"/>
              <a:gd name="connsiteX357" fmla="*/ 6040221 w 7791368"/>
              <a:gd name="connsiteY357" fmla="*/ 1067334 h 5766872"/>
              <a:gd name="connsiteX358" fmla="*/ 6266884 w 7791368"/>
              <a:gd name="connsiteY358" fmla="*/ 1301907 h 5766872"/>
              <a:gd name="connsiteX359" fmla="*/ 6115614 w 7791368"/>
              <a:gd name="connsiteY359" fmla="*/ 1323379 h 5766872"/>
              <a:gd name="connsiteX360" fmla="*/ 6023270 w 7791368"/>
              <a:gd name="connsiteY360" fmla="*/ 1242497 h 5766872"/>
              <a:gd name="connsiteX361" fmla="*/ 5781593 w 7791368"/>
              <a:gd name="connsiteY361" fmla="*/ 1122869 h 5766872"/>
              <a:gd name="connsiteX0" fmla="*/ 5781593 w 7791368"/>
              <a:gd name="connsiteY0" fmla="*/ 1122869 h 5766872"/>
              <a:gd name="connsiteX1" fmla="*/ 5941742 w 7791368"/>
              <a:gd name="connsiteY1" fmla="*/ 855039 h 5766872"/>
              <a:gd name="connsiteX2" fmla="*/ 6042965 w 7791368"/>
              <a:gd name="connsiteY2" fmla="*/ 1099783 h 5766872"/>
              <a:gd name="connsiteX3" fmla="*/ 5544114 w 7791368"/>
              <a:gd name="connsiteY3" fmla="*/ 497448 h 5766872"/>
              <a:gd name="connsiteX4" fmla="*/ 5551863 w 7791368"/>
              <a:gd name="connsiteY4" fmla="*/ 528445 h 5766872"/>
              <a:gd name="connsiteX5" fmla="*/ 5559612 w 7791368"/>
              <a:gd name="connsiteY5" fmla="*/ 567190 h 5766872"/>
              <a:gd name="connsiteX6" fmla="*/ 5567361 w 7791368"/>
              <a:gd name="connsiteY6" fmla="*/ 590438 h 5766872"/>
              <a:gd name="connsiteX7" fmla="*/ 5575110 w 7791368"/>
              <a:gd name="connsiteY7" fmla="*/ 636933 h 5766872"/>
              <a:gd name="connsiteX8" fmla="*/ 5582859 w 7791368"/>
              <a:gd name="connsiteY8" fmla="*/ 660180 h 5766872"/>
              <a:gd name="connsiteX9" fmla="*/ 5590609 w 7791368"/>
              <a:gd name="connsiteY9" fmla="*/ 691177 h 5766872"/>
              <a:gd name="connsiteX10" fmla="*/ 5606107 w 7791368"/>
              <a:gd name="connsiteY10" fmla="*/ 846160 h 5766872"/>
              <a:gd name="connsiteX11" fmla="*/ 5621605 w 7791368"/>
              <a:gd name="connsiteY11" fmla="*/ 1016641 h 5766872"/>
              <a:gd name="connsiteX12" fmla="*/ 5637103 w 7791368"/>
              <a:gd name="connsiteY12" fmla="*/ 1125129 h 5766872"/>
              <a:gd name="connsiteX13" fmla="*/ 5652602 w 7791368"/>
              <a:gd name="connsiteY13" fmla="*/ 1187123 h 5766872"/>
              <a:gd name="connsiteX14" fmla="*/ 5660351 w 7791368"/>
              <a:gd name="connsiteY14" fmla="*/ 1218119 h 5766872"/>
              <a:gd name="connsiteX15" fmla="*/ 5691348 w 7791368"/>
              <a:gd name="connsiteY15" fmla="*/ 1295611 h 5766872"/>
              <a:gd name="connsiteX16" fmla="*/ 5714595 w 7791368"/>
              <a:gd name="connsiteY16" fmla="*/ 1365353 h 5766872"/>
              <a:gd name="connsiteX17" fmla="*/ 5745592 w 7791368"/>
              <a:gd name="connsiteY17" fmla="*/ 1450594 h 5766872"/>
              <a:gd name="connsiteX18" fmla="*/ 5776588 w 7791368"/>
              <a:gd name="connsiteY18" fmla="*/ 1520336 h 5766872"/>
              <a:gd name="connsiteX19" fmla="*/ 5792087 w 7791368"/>
              <a:gd name="connsiteY19" fmla="*/ 1566831 h 5766872"/>
              <a:gd name="connsiteX20" fmla="*/ 5807585 w 7791368"/>
              <a:gd name="connsiteY20" fmla="*/ 1590079 h 5766872"/>
              <a:gd name="connsiteX21" fmla="*/ 5830832 w 7791368"/>
              <a:gd name="connsiteY21" fmla="*/ 1644323 h 5766872"/>
              <a:gd name="connsiteX22" fmla="*/ 5846331 w 7791368"/>
              <a:gd name="connsiteY22" fmla="*/ 1659821 h 5766872"/>
              <a:gd name="connsiteX23" fmla="*/ 5877327 w 7791368"/>
              <a:gd name="connsiteY23" fmla="*/ 1721814 h 5766872"/>
              <a:gd name="connsiteX24" fmla="*/ 5885076 w 7791368"/>
              <a:gd name="connsiteY24" fmla="*/ 1745062 h 5766872"/>
              <a:gd name="connsiteX25" fmla="*/ 5923822 w 7791368"/>
              <a:gd name="connsiteY25" fmla="*/ 1807055 h 5766872"/>
              <a:gd name="connsiteX26" fmla="*/ 5939320 w 7791368"/>
              <a:gd name="connsiteY26" fmla="*/ 1830302 h 5766872"/>
              <a:gd name="connsiteX27" fmla="*/ 5962568 w 7791368"/>
              <a:gd name="connsiteY27" fmla="*/ 1884546 h 5766872"/>
              <a:gd name="connsiteX28" fmla="*/ 5978066 w 7791368"/>
              <a:gd name="connsiteY28" fmla="*/ 1900045 h 5766872"/>
              <a:gd name="connsiteX29" fmla="*/ 6009063 w 7791368"/>
              <a:gd name="connsiteY29" fmla="*/ 1946540 h 5766872"/>
              <a:gd name="connsiteX30" fmla="*/ 6040059 w 7791368"/>
              <a:gd name="connsiteY30" fmla="*/ 2016282 h 5766872"/>
              <a:gd name="connsiteX31" fmla="*/ 6047809 w 7791368"/>
              <a:gd name="connsiteY31" fmla="*/ 2047279 h 5766872"/>
              <a:gd name="connsiteX32" fmla="*/ 6109802 w 7791368"/>
              <a:gd name="connsiteY32" fmla="*/ 2124770 h 5766872"/>
              <a:gd name="connsiteX33" fmla="*/ 6179544 w 7791368"/>
              <a:gd name="connsiteY33" fmla="*/ 2179014 h 5766872"/>
              <a:gd name="connsiteX34" fmla="*/ 6202792 w 7791368"/>
              <a:gd name="connsiteY34" fmla="*/ 2194512 h 5766872"/>
              <a:gd name="connsiteX35" fmla="*/ 6249287 w 7791368"/>
              <a:gd name="connsiteY35" fmla="*/ 2210011 h 5766872"/>
              <a:gd name="connsiteX36" fmla="*/ 6303531 w 7791368"/>
              <a:gd name="connsiteY36" fmla="*/ 2225509 h 5766872"/>
              <a:gd name="connsiteX37" fmla="*/ 6497259 w 7791368"/>
              <a:gd name="connsiteY37" fmla="*/ 2241007 h 5766872"/>
              <a:gd name="connsiteX38" fmla="*/ 6520507 w 7791368"/>
              <a:gd name="connsiteY38" fmla="*/ 2256506 h 5766872"/>
              <a:gd name="connsiteX39" fmla="*/ 6543754 w 7791368"/>
              <a:gd name="connsiteY39" fmla="*/ 2264255 h 5766872"/>
              <a:gd name="connsiteX40" fmla="*/ 6559253 w 7791368"/>
              <a:gd name="connsiteY40" fmla="*/ 2279753 h 5766872"/>
              <a:gd name="connsiteX41" fmla="*/ 6590249 w 7791368"/>
              <a:gd name="connsiteY41" fmla="*/ 2333997 h 5766872"/>
              <a:gd name="connsiteX42" fmla="*/ 6597998 w 7791368"/>
              <a:gd name="connsiteY42" fmla="*/ 2372743 h 5766872"/>
              <a:gd name="connsiteX43" fmla="*/ 6605748 w 7791368"/>
              <a:gd name="connsiteY43" fmla="*/ 2403740 h 5766872"/>
              <a:gd name="connsiteX44" fmla="*/ 6613497 w 7791368"/>
              <a:gd name="connsiteY44" fmla="*/ 2527726 h 5766872"/>
              <a:gd name="connsiteX45" fmla="*/ 6628995 w 7791368"/>
              <a:gd name="connsiteY45" fmla="*/ 2597468 h 5766872"/>
              <a:gd name="connsiteX46" fmla="*/ 6636744 w 7791368"/>
              <a:gd name="connsiteY46" fmla="*/ 2651712 h 5766872"/>
              <a:gd name="connsiteX47" fmla="*/ 6659992 w 7791368"/>
              <a:gd name="connsiteY47" fmla="*/ 2775699 h 5766872"/>
              <a:gd name="connsiteX48" fmla="*/ 6667741 w 7791368"/>
              <a:gd name="connsiteY48" fmla="*/ 2969428 h 5766872"/>
              <a:gd name="connsiteX49" fmla="*/ 6675490 w 7791368"/>
              <a:gd name="connsiteY49" fmla="*/ 3000424 h 5766872"/>
              <a:gd name="connsiteX50" fmla="*/ 6690988 w 7791368"/>
              <a:gd name="connsiteY50" fmla="*/ 3101163 h 5766872"/>
              <a:gd name="connsiteX51" fmla="*/ 6706487 w 7791368"/>
              <a:gd name="connsiteY51" fmla="*/ 3170906 h 5766872"/>
              <a:gd name="connsiteX52" fmla="*/ 6714236 w 7791368"/>
              <a:gd name="connsiteY52" fmla="*/ 3225150 h 5766872"/>
              <a:gd name="connsiteX53" fmla="*/ 6729734 w 7791368"/>
              <a:gd name="connsiteY53" fmla="*/ 3279394 h 5766872"/>
              <a:gd name="connsiteX54" fmla="*/ 6737483 w 7791368"/>
              <a:gd name="connsiteY54" fmla="*/ 3341387 h 5766872"/>
              <a:gd name="connsiteX55" fmla="*/ 6745232 w 7791368"/>
              <a:gd name="connsiteY55" fmla="*/ 3380133 h 5766872"/>
              <a:gd name="connsiteX56" fmla="*/ 6760731 w 7791368"/>
              <a:gd name="connsiteY56" fmla="*/ 3480872 h 5766872"/>
              <a:gd name="connsiteX57" fmla="*/ 6768480 w 7791368"/>
              <a:gd name="connsiteY57" fmla="*/ 3589360 h 5766872"/>
              <a:gd name="connsiteX58" fmla="*/ 6776229 w 7791368"/>
              <a:gd name="connsiteY58" fmla="*/ 3620357 h 5766872"/>
              <a:gd name="connsiteX59" fmla="*/ 6783978 w 7791368"/>
              <a:gd name="connsiteY59" fmla="*/ 3659102 h 5766872"/>
              <a:gd name="connsiteX60" fmla="*/ 6776229 w 7791368"/>
              <a:gd name="connsiteY60" fmla="*/ 3938072 h 5766872"/>
              <a:gd name="connsiteX61" fmla="*/ 6768480 w 7791368"/>
              <a:gd name="connsiteY61" fmla="*/ 3969068 h 5766872"/>
              <a:gd name="connsiteX62" fmla="*/ 6752981 w 7791368"/>
              <a:gd name="connsiteY62" fmla="*/ 4038811 h 5766872"/>
              <a:gd name="connsiteX63" fmla="*/ 6706487 w 7791368"/>
              <a:gd name="connsiteY63" fmla="*/ 4147299 h 5766872"/>
              <a:gd name="connsiteX64" fmla="*/ 6706487 w 7791368"/>
              <a:gd name="connsiteY64" fmla="*/ 4147299 h 5766872"/>
              <a:gd name="connsiteX65" fmla="*/ 6690988 w 7791368"/>
              <a:gd name="connsiteY65" fmla="*/ 4193794 h 5766872"/>
              <a:gd name="connsiteX66" fmla="*/ 6683239 w 7791368"/>
              <a:gd name="connsiteY66" fmla="*/ 4217041 h 5766872"/>
              <a:gd name="connsiteX67" fmla="*/ 6675490 w 7791368"/>
              <a:gd name="connsiteY67" fmla="*/ 4356526 h 5766872"/>
              <a:gd name="connsiteX68" fmla="*/ 6659992 w 7791368"/>
              <a:gd name="connsiteY68" fmla="*/ 4619997 h 5766872"/>
              <a:gd name="connsiteX69" fmla="*/ 6644493 w 7791368"/>
              <a:gd name="connsiteY69" fmla="*/ 4674241 h 5766872"/>
              <a:gd name="connsiteX70" fmla="*/ 6613497 w 7791368"/>
              <a:gd name="connsiteY70" fmla="*/ 4720736 h 5766872"/>
              <a:gd name="connsiteX71" fmla="*/ 6590249 w 7791368"/>
              <a:gd name="connsiteY71" fmla="*/ 4736235 h 5766872"/>
              <a:gd name="connsiteX72" fmla="*/ 6582500 w 7791368"/>
              <a:gd name="connsiteY72" fmla="*/ 4759482 h 5766872"/>
              <a:gd name="connsiteX73" fmla="*/ 6512758 w 7791368"/>
              <a:gd name="connsiteY73" fmla="*/ 4798228 h 5766872"/>
              <a:gd name="connsiteX74" fmla="*/ 6489510 w 7791368"/>
              <a:gd name="connsiteY74" fmla="*/ 4805977 h 5766872"/>
              <a:gd name="connsiteX75" fmla="*/ 6466263 w 7791368"/>
              <a:gd name="connsiteY75" fmla="*/ 4813726 h 5766872"/>
              <a:gd name="connsiteX76" fmla="*/ 6435266 w 7791368"/>
              <a:gd name="connsiteY76" fmla="*/ 4829224 h 5766872"/>
              <a:gd name="connsiteX77" fmla="*/ 6373273 w 7791368"/>
              <a:gd name="connsiteY77" fmla="*/ 4844723 h 5766872"/>
              <a:gd name="connsiteX78" fmla="*/ 6350025 w 7791368"/>
              <a:gd name="connsiteY78" fmla="*/ 4852472 h 5766872"/>
              <a:gd name="connsiteX79" fmla="*/ 6295781 w 7791368"/>
              <a:gd name="connsiteY79" fmla="*/ 4860221 h 5766872"/>
              <a:gd name="connsiteX80" fmla="*/ 6249287 w 7791368"/>
              <a:gd name="connsiteY80" fmla="*/ 4891218 h 5766872"/>
              <a:gd name="connsiteX81" fmla="*/ 6233788 w 7791368"/>
              <a:gd name="connsiteY81" fmla="*/ 4906716 h 5766872"/>
              <a:gd name="connsiteX82" fmla="*/ 6210541 w 7791368"/>
              <a:gd name="connsiteY82" fmla="*/ 4922214 h 5766872"/>
              <a:gd name="connsiteX83" fmla="*/ 6195042 w 7791368"/>
              <a:gd name="connsiteY83" fmla="*/ 4937712 h 5766872"/>
              <a:gd name="connsiteX84" fmla="*/ 6125300 w 7791368"/>
              <a:gd name="connsiteY84" fmla="*/ 4976458 h 5766872"/>
              <a:gd name="connsiteX85" fmla="*/ 6055558 w 7791368"/>
              <a:gd name="connsiteY85" fmla="*/ 4968709 h 5766872"/>
              <a:gd name="connsiteX86" fmla="*/ 6032310 w 7791368"/>
              <a:gd name="connsiteY86" fmla="*/ 4960960 h 5766872"/>
              <a:gd name="connsiteX87" fmla="*/ 5985815 w 7791368"/>
              <a:gd name="connsiteY87" fmla="*/ 4953211 h 5766872"/>
              <a:gd name="connsiteX88" fmla="*/ 5954819 w 7791368"/>
              <a:gd name="connsiteY88" fmla="*/ 4945462 h 5766872"/>
              <a:gd name="connsiteX89" fmla="*/ 5931571 w 7791368"/>
              <a:gd name="connsiteY89" fmla="*/ 4937712 h 5766872"/>
              <a:gd name="connsiteX90" fmla="*/ 5877327 w 7791368"/>
              <a:gd name="connsiteY90" fmla="*/ 4929963 h 5766872"/>
              <a:gd name="connsiteX91" fmla="*/ 5830832 w 7791368"/>
              <a:gd name="connsiteY91" fmla="*/ 4914465 h 5766872"/>
              <a:gd name="connsiteX92" fmla="*/ 5768839 w 7791368"/>
              <a:gd name="connsiteY92" fmla="*/ 4860221 h 5766872"/>
              <a:gd name="connsiteX93" fmla="*/ 5745592 w 7791368"/>
              <a:gd name="connsiteY93" fmla="*/ 4852472 h 5766872"/>
              <a:gd name="connsiteX94" fmla="*/ 5722344 w 7791368"/>
              <a:gd name="connsiteY94" fmla="*/ 4829224 h 5766872"/>
              <a:gd name="connsiteX95" fmla="*/ 5668100 w 7791368"/>
              <a:gd name="connsiteY95" fmla="*/ 4805977 h 5766872"/>
              <a:gd name="connsiteX96" fmla="*/ 5613856 w 7791368"/>
              <a:gd name="connsiteY96" fmla="*/ 4751733 h 5766872"/>
              <a:gd name="connsiteX97" fmla="*/ 5598358 w 7791368"/>
              <a:gd name="connsiteY97" fmla="*/ 4728485 h 5766872"/>
              <a:gd name="connsiteX98" fmla="*/ 5567361 w 7791368"/>
              <a:gd name="connsiteY98" fmla="*/ 4705238 h 5766872"/>
              <a:gd name="connsiteX99" fmla="*/ 5551863 w 7791368"/>
              <a:gd name="connsiteY99" fmla="*/ 4674241 h 5766872"/>
              <a:gd name="connsiteX100" fmla="*/ 5513117 w 7791368"/>
              <a:gd name="connsiteY100" fmla="*/ 4643245 h 5766872"/>
              <a:gd name="connsiteX101" fmla="*/ 5497619 w 7791368"/>
              <a:gd name="connsiteY101" fmla="*/ 4619997 h 5766872"/>
              <a:gd name="connsiteX102" fmla="*/ 5458873 w 7791368"/>
              <a:gd name="connsiteY102" fmla="*/ 4581251 h 5766872"/>
              <a:gd name="connsiteX103" fmla="*/ 5443375 w 7791368"/>
              <a:gd name="connsiteY103" fmla="*/ 4558004 h 5766872"/>
              <a:gd name="connsiteX104" fmla="*/ 5427876 w 7791368"/>
              <a:gd name="connsiteY104" fmla="*/ 4527007 h 5766872"/>
              <a:gd name="connsiteX105" fmla="*/ 5373632 w 7791368"/>
              <a:gd name="connsiteY105" fmla="*/ 4465014 h 5766872"/>
              <a:gd name="connsiteX106" fmla="*/ 5342636 w 7791368"/>
              <a:gd name="connsiteY106" fmla="*/ 4410770 h 5766872"/>
              <a:gd name="connsiteX107" fmla="*/ 5327137 w 7791368"/>
              <a:gd name="connsiteY107" fmla="*/ 4387523 h 5766872"/>
              <a:gd name="connsiteX108" fmla="*/ 5311639 w 7791368"/>
              <a:gd name="connsiteY108" fmla="*/ 4372024 h 5766872"/>
              <a:gd name="connsiteX109" fmla="*/ 5280642 w 7791368"/>
              <a:gd name="connsiteY109" fmla="*/ 4333279 h 5766872"/>
              <a:gd name="connsiteX110" fmla="*/ 5234148 w 7791368"/>
              <a:gd name="connsiteY110" fmla="*/ 4302282 h 5766872"/>
              <a:gd name="connsiteX111" fmla="*/ 5172154 w 7791368"/>
              <a:gd name="connsiteY111" fmla="*/ 4255787 h 5766872"/>
              <a:gd name="connsiteX112" fmla="*/ 5117910 w 7791368"/>
              <a:gd name="connsiteY112" fmla="*/ 4224790 h 5766872"/>
              <a:gd name="connsiteX113" fmla="*/ 5086914 w 7791368"/>
              <a:gd name="connsiteY113" fmla="*/ 4201543 h 5766872"/>
              <a:gd name="connsiteX114" fmla="*/ 5071415 w 7791368"/>
              <a:gd name="connsiteY114" fmla="*/ 4186045 h 5766872"/>
              <a:gd name="connsiteX115" fmla="*/ 5048168 w 7791368"/>
              <a:gd name="connsiteY115" fmla="*/ 4178296 h 5766872"/>
              <a:gd name="connsiteX116" fmla="*/ 5009422 w 7791368"/>
              <a:gd name="connsiteY116" fmla="*/ 4155048 h 5766872"/>
              <a:gd name="connsiteX117" fmla="*/ 4986175 w 7791368"/>
              <a:gd name="connsiteY117" fmla="*/ 4131801 h 5766872"/>
              <a:gd name="connsiteX118" fmla="*/ 4947429 w 7791368"/>
              <a:gd name="connsiteY118" fmla="*/ 4124051 h 5766872"/>
              <a:gd name="connsiteX119" fmla="*/ 4854439 w 7791368"/>
              <a:gd name="connsiteY119" fmla="*/ 4100804 h 5766872"/>
              <a:gd name="connsiteX120" fmla="*/ 4815693 w 7791368"/>
              <a:gd name="connsiteY120" fmla="*/ 4077557 h 5766872"/>
              <a:gd name="connsiteX121" fmla="*/ 4792446 w 7791368"/>
              <a:gd name="connsiteY121" fmla="*/ 4062058 h 5766872"/>
              <a:gd name="connsiteX122" fmla="*/ 4745951 w 7791368"/>
              <a:gd name="connsiteY122" fmla="*/ 4046560 h 5766872"/>
              <a:gd name="connsiteX123" fmla="*/ 4714954 w 7791368"/>
              <a:gd name="connsiteY123" fmla="*/ 4031062 h 5766872"/>
              <a:gd name="connsiteX124" fmla="*/ 4691707 w 7791368"/>
              <a:gd name="connsiteY124" fmla="*/ 4015563 h 5766872"/>
              <a:gd name="connsiteX125" fmla="*/ 4614215 w 7791368"/>
              <a:gd name="connsiteY125" fmla="*/ 3992316 h 5766872"/>
              <a:gd name="connsiteX126" fmla="*/ 4521225 w 7791368"/>
              <a:gd name="connsiteY126" fmla="*/ 3969068 h 5766872"/>
              <a:gd name="connsiteX127" fmla="*/ 4420487 w 7791368"/>
              <a:gd name="connsiteY127" fmla="*/ 3930323 h 5766872"/>
              <a:gd name="connsiteX128" fmla="*/ 4358493 w 7791368"/>
              <a:gd name="connsiteY128" fmla="*/ 3914824 h 5766872"/>
              <a:gd name="connsiteX129" fmla="*/ 4296500 w 7791368"/>
              <a:gd name="connsiteY129" fmla="*/ 3891577 h 5766872"/>
              <a:gd name="connsiteX130" fmla="*/ 4250005 w 7791368"/>
              <a:gd name="connsiteY130" fmla="*/ 3876079 h 5766872"/>
              <a:gd name="connsiteX131" fmla="*/ 4133768 w 7791368"/>
              <a:gd name="connsiteY131" fmla="*/ 3860580 h 5766872"/>
              <a:gd name="connsiteX132" fmla="*/ 4102771 w 7791368"/>
              <a:gd name="connsiteY132" fmla="*/ 3845082 h 5766872"/>
              <a:gd name="connsiteX133" fmla="*/ 4048527 w 7791368"/>
              <a:gd name="connsiteY133" fmla="*/ 3829584 h 5766872"/>
              <a:gd name="connsiteX134" fmla="*/ 3963287 w 7791368"/>
              <a:gd name="connsiteY134" fmla="*/ 3806336 h 5766872"/>
              <a:gd name="connsiteX135" fmla="*/ 3893544 w 7791368"/>
              <a:gd name="connsiteY135" fmla="*/ 3783089 h 5766872"/>
              <a:gd name="connsiteX136" fmla="*/ 3862548 w 7791368"/>
              <a:gd name="connsiteY136" fmla="*/ 3775340 h 5766872"/>
              <a:gd name="connsiteX137" fmla="*/ 3823802 w 7791368"/>
              <a:gd name="connsiteY137" fmla="*/ 3767590 h 5766872"/>
              <a:gd name="connsiteX138" fmla="*/ 3754059 w 7791368"/>
              <a:gd name="connsiteY138" fmla="*/ 3736594 h 5766872"/>
              <a:gd name="connsiteX139" fmla="*/ 3707564 w 7791368"/>
              <a:gd name="connsiteY139" fmla="*/ 3721096 h 5766872"/>
              <a:gd name="connsiteX140" fmla="*/ 3684317 w 7791368"/>
              <a:gd name="connsiteY140" fmla="*/ 3705597 h 5766872"/>
              <a:gd name="connsiteX141" fmla="*/ 3622324 w 7791368"/>
              <a:gd name="connsiteY141" fmla="*/ 3690099 h 5766872"/>
              <a:gd name="connsiteX142" fmla="*/ 3591327 w 7791368"/>
              <a:gd name="connsiteY142" fmla="*/ 3682350 h 5766872"/>
              <a:gd name="connsiteX143" fmla="*/ 3498337 w 7791368"/>
              <a:gd name="connsiteY143" fmla="*/ 3666851 h 5766872"/>
              <a:gd name="connsiteX144" fmla="*/ 3451842 w 7791368"/>
              <a:gd name="connsiteY144" fmla="*/ 3651353 h 5766872"/>
              <a:gd name="connsiteX145" fmla="*/ 3413097 w 7791368"/>
              <a:gd name="connsiteY145" fmla="*/ 3659102 h 5766872"/>
              <a:gd name="connsiteX146" fmla="*/ 3366602 w 7791368"/>
              <a:gd name="connsiteY146" fmla="*/ 3666851 h 5766872"/>
              <a:gd name="connsiteX147" fmla="*/ 3335605 w 7791368"/>
              <a:gd name="connsiteY147" fmla="*/ 3674601 h 5766872"/>
              <a:gd name="connsiteX148" fmla="*/ 3242615 w 7791368"/>
              <a:gd name="connsiteY148" fmla="*/ 3690099 h 5766872"/>
              <a:gd name="connsiteX149" fmla="*/ 3072134 w 7791368"/>
              <a:gd name="connsiteY149" fmla="*/ 3682350 h 5766872"/>
              <a:gd name="connsiteX150" fmla="*/ 3017890 w 7791368"/>
              <a:gd name="connsiteY150" fmla="*/ 3635855 h 5766872"/>
              <a:gd name="connsiteX151" fmla="*/ 2979144 w 7791368"/>
              <a:gd name="connsiteY151" fmla="*/ 3589360 h 5766872"/>
              <a:gd name="connsiteX152" fmla="*/ 2971395 w 7791368"/>
              <a:gd name="connsiteY152" fmla="*/ 3566112 h 5766872"/>
              <a:gd name="connsiteX153" fmla="*/ 2932649 w 7791368"/>
              <a:gd name="connsiteY153" fmla="*/ 3496370 h 5766872"/>
              <a:gd name="connsiteX154" fmla="*/ 2909402 w 7791368"/>
              <a:gd name="connsiteY154" fmla="*/ 3449875 h 5766872"/>
              <a:gd name="connsiteX155" fmla="*/ 2893903 w 7791368"/>
              <a:gd name="connsiteY155" fmla="*/ 3418879 h 5766872"/>
              <a:gd name="connsiteX156" fmla="*/ 2886154 w 7791368"/>
              <a:gd name="connsiteY156" fmla="*/ 3395631 h 5766872"/>
              <a:gd name="connsiteX157" fmla="*/ 2855158 w 7791368"/>
              <a:gd name="connsiteY157" fmla="*/ 3356885 h 5766872"/>
              <a:gd name="connsiteX158" fmla="*/ 2847409 w 7791368"/>
              <a:gd name="connsiteY158" fmla="*/ 3333638 h 5766872"/>
              <a:gd name="connsiteX159" fmla="*/ 2754419 w 7791368"/>
              <a:gd name="connsiteY159" fmla="*/ 3232899 h 5766872"/>
              <a:gd name="connsiteX160" fmla="*/ 2700175 w 7791368"/>
              <a:gd name="connsiteY160" fmla="*/ 3201902 h 5766872"/>
              <a:gd name="connsiteX161" fmla="*/ 2630432 w 7791368"/>
              <a:gd name="connsiteY161" fmla="*/ 3155407 h 5766872"/>
              <a:gd name="connsiteX162" fmla="*/ 2599436 w 7791368"/>
              <a:gd name="connsiteY162" fmla="*/ 3124411 h 5766872"/>
              <a:gd name="connsiteX163" fmla="*/ 2552941 w 7791368"/>
              <a:gd name="connsiteY163" fmla="*/ 3093414 h 5766872"/>
              <a:gd name="connsiteX164" fmla="*/ 2514195 w 7791368"/>
              <a:gd name="connsiteY164" fmla="*/ 3070167 h 5766872"/>
              <a:gd name="connsiteX165" fmla="*/ 2475449 w 7791368"/>
              <a:gd name="connsiteY165" fmla="*/ 3046919 h 5766872"/>
              <a:gd name="connsiteX166" fmla="*/ 2421205 w 7791368"/>
              <a:gd name="connsiteY166" fmla="*/ 3023672 h 5766872"/>
              <a:gd name="connsiteX167" fmla="*/ 2359212 w 7791368"/>
              <a:gd name="connsiteY167" fmla="*/ 2992675 h 5766872"/>
              <a:gd name="connsiteX168" fmla="*/ 2359212 w 7791368"/>
              <a:gd name="connsiteY168" fmla="*/ 2992675 h 5766872"/>
              <a:gd name="connsiteX169" fmla="*/ 2335964 w 7791368"/>
              <a:gd name="connsiteY169" fmla="*/ 2977177 h 5766872"/>
              <a:gd name="connsiteX170" fmla="*/ 2304968 w 7791368"/>
              <a:gd name="connsiteY170" fmla="*/ 2969428 h 5766872"/>
              <a:gd name="connsiteX171" fmla="*/ 2281720 w 7791368"/>
              <a:gd name="connsiteY171" fmla="*/ 2961679 h 5766872"/>
              <a:gd name="connsiteX172" fmla="*/ 2266222 w 7791368"/>
              <a:gd name="connsiteY172" fmla="*/ 2946180 h 5766872"/>
              <a:gd name="connsiteX173" fmla="*/ 2188731 w 7791368"/>
              <a:gd name="connsiteY173" fmla="*/ 2930682 h 5766872"/>
              <a:gd name="connsiteX174" fmla="*/ 2157734 w 7791368"/>
              <a:gd name="connsiteY174" fmla="*/ 2922933 h 5766872"/>
              <a:gd name="connsiteX175" fmla="*/ 2134487 w 7791368"/>
              <a:gd name="connsiteY175" fmla="*/ 2915184 h 5766872"/>
              <a:gd name="connsiteX176" fmla="*/ 2025998 w 7791368"/>
              <a:gd name="connsiteY176" fmla="*/ 2884187 h 5766872"/>
              <a:gd name="connsiteX177" fmla="*/ 2002751 w 7791368"/>
              <a:gd name="connsiteY177" fmla="*/ 2876438 h 5766872"/>
              <a:gd name="connsiteX178" fmla="*/ 1940758 w 7791368"/>
              <a:gd name="connsiteY178" fmla="*/ 2853190 h 5766872"/>
              <a:gd name="connsiteX179" fmla="*/ 1793524 w 7791368"/>
              <a:gd name="connsiteY179" fmla="*/ 2860940 h 5766872"/>
              <a:gd name="connsiteX180" fmla="*/ 1739280 w 7791368"/>
              <a:gd name="connsiteY180" fmla="*/ 2884187 h 5766872"/>
              <a:gd name="connsiteX181" fmla="*/ 1708283 w 7791368"/>
              <a:gd name="connsiteY181" fmla="*/ 2891936 h 5766872"/>
              <a:gd name="connsiteX182" fmla="*/ 1677287 w 7791368"/>
              <a:gd name="connsiteY182" fmla="*/ 2907435 h 5766872"/>
              <a:gd name="connsiteX183" fmla="*/ 1514554 w 7791368"/>
              <a:gd name="connsiteY183" fmla="*/ 2922933 h 5766872"/>
              <a:gd name="connsiteX184" fmla="*/ 1382819 w 7791368"/>
              <a:gd name="connsiteY184" fmla="*/ 2938431 h 5766872"/>
              <a:gd name="connsiteX185" fmla="*/ 1344073 w 7791368"/>
              <a:gd name="connsiteY185" fmla="*/ 2946180 h 5766872"/>
              <a:gd name="connsiteX186" fmla="*/ 1282080 w 7791368"/>
              <a:gd name="connsiteY186" fmla="*/ 2953929 h 5766872"/>
              <a:gd name="connsiteX187" fmla="*/ 1212337 w 7791368"/>
              <a:gd name="connsiteY187" fmla="*/ 2969428 h 5766872"/>
              <a:gd name="connsiteX188" fmla="*/ 1181341 w 7791368"/>
              <a:gd name="connsiteY188" fmla="*/ 2977177 h 5766872"/>
              <a:gd name="connsiteX189" fmla="*/ 1158093 w 7791368"/>
              <a:gd name="connsiteY189" fmla="*/ 2984926 h 5766872"/>
              <a:gd name="connsiteX190" fmla="*/ 1103849 w 7791368"/>
              <a:gd name="connsiteY190" fmla="*/ 2992675 h 5766872"/>
              <a:gd name="connsiteX191" fmla="*/ 1057354 w 7791368"/>
              <a:gd name="connsiteY191" fmla="*/ 3008173 h 5766872"/>
              <a:gd name="connsiteX192" fmla="*/ 871375 w 7791368"/>
              <a:gd name="connsiteY192" fmla="*/ 3031421 h 5766872"/>
              <a:gd name="connsiteX193" fmla="*/ 848127 w 7791368"/>
              <a:gd name="connsiteY193" fmla="*/ 3039170 h 5766872"/>
              <a:gd name="connsiteX194" fmla="*/ 662148 w 7791368"/>
              <a:gd name="connsiteY194" fmla="*/ 3062418 h 5766872"/>
              <a:gd name="connsiteX195" fmla="*/ 623402 w 7791368"/>
              <a:gd name="connsiteY195" fmla="*/ 3070167 h 5766872"/>
              <a:gd name="connsiteX196" fmla="*/ 584656 w 7791368"/>
              <a:gd name="connsiteY196" fmla="*/ 3108912 h 5766872"/>
              <a:gd name="connsiteX197" fmla="*/ 561409 w 7791368"/>
              <a:gd name="connsiteY197" fmla="*/ 3124411 h 5766872"/>
              <a:gd name="connsiteX198" fmla="*/ 522663 w 7791368"/>
              <a:gd name="connsiteY198" fmla="*/ 3155407 h 5766872"/>
              <a:gd name="connsiteX199" fmla="*/ 499415 w 7791368"/>
              <a:gd name="connsiteY199" fmla="*/ 3163157 h 5766872"/>
              <a:gd name="connsiteX200" fmla="*/ 468419 w 7791368"/>
              <a:gd name="connsiteY200" fmla="*/ 3178655 h 5766872"/>
              <a:gd name="connsiteX201" fmla="*/ 445171 w 7791368"/>
              <a:gd name="connsiteY201" fmla="*/ 3186404 h 5766872"/>
              <a:gd name="connsiteX202" fmla="*/ 406425 w 7791368"/>
              <a:gd name="connsiteY202" fmla="*/ 3201902 h 5766872"/>
              <a:gd name="connsiteX203" fmla="*/ 344432 w 7791368"/>
              <a:gd name="connsiteY203" fmla="*/ 3225150 h 5766872"/>
              <a:gd name="connsiteX204" fmla="*/ 290188 w 7791368"/>
              <a:gd name="connsiteY204" fmla="*/ 3256146 h 5766872"/>
              <a:gd name="connsiteX205" fmla="*/ 235944 w 7791368"/>
              <a:gd name="connsiteY205" fmla="*/ 3318140 h 5766872"/>
              <a:gd name="connsiteX206" fmla="*/ 212697 w 7791368"/>
              <a:gd name="connsiteY206" fmla="*/ 3349136 h 5766872"/>
              <a:gd name="connsiteX207" fmla="*/ 197198 w 7791368"/>
              <a:gd name="connsiteY207" fmla="*/ 3380133 h 5766872"/>
              <a:gd name="connsiteX208" fmla="*/ 189449 w 7791368"/>
              <a:gd name="connsiteY208" fmla="*/ 3403380 h 5766872"/>
              <a:gd name="connsiteX209" fmla="*/ 166202 w 7791368"/>
              <a:gd name="connsiteY209" fmla="*/ 3426628 h 5766872"/>
              <a:gd name="connsiteX210" fmla="*/ 142954 w 7791368"/>
              <a:gd name="connsiteY210" fmla="*/ 3465373 h 5766872"/>
              <a:gd name="connsiteX211" fmla="*/ 96459 w 7791368"/>
              <a:gd name="connsiteY211" fmla="*/ 3542865 h 5766872"/>
              <a:gd name="connsiteX212" fmla="*/ 57714 w 7791368"/>
              <a:gd name="connsiteY212" fmla="*/ 3635855 h 5766872"/>
              <a:gd name="connsiteX213" fmla="*/ 34466 w 7791368"/>
              <a:gd name="connsiteY213" fmla="*/ 3721096 h 5766872"/>
              <a:gd name="connsiteX214" fmla="*/ 11219 w 7791368"/>
              <a:gd name="connsiteY214" fmla="*/ 3845082 h 5766872"/>
              <a:gd name="connsiteX215" fmla="*/ 18968 w 7791368"/>
              <a:gd name="connsiteY215" fmla="*/ 4348777 h 5766872"/>
              <a:gd name="connsiteX216" fmla="*/ 49964 w 7791368"/>
              <a:gd name="connsiteY216" fmla="*/ 4441767 h 5766872"/>
              <a:gd name="connsiteX217" fmla="*/ 57714 w 7791368"/>
              <a:gd name="connsiteY217" fmla="*/ 4488262 h 5766872"/>
              <a:gd name="connsiteX218" fmla="*/ 88710 w 7791368"/>
              <a:gd name="connsiteY218" fmla="*/ 4527007 h 5766872"/>
              <a:gd name="connsiteX219" fmla="*/ 150703 w 7791368"/>
              <a:gd name="connsiteY219" fmla="*/ 4604499 h 5766872"/>
              <a:gd name="connsiteX220" fmla="*/ 197198 w 7791368"/>
              <a:gd name="connsiteY220" fmla="*/ 4635496 h 5766872"/>
              <a:gd name="connsiteX221" fmla="*/ 259192 w 7791368"/>
              <a:gd name="connsiteY221" fmla="*/ 4681990 h 5766872"/>
              <a:gd name="connsiteX222" fmla="*/ 282439 w 7791368"/>
              <a:gd name="connsiteY222" fmla="*/ 4697489 h 5766872"/>
              <a:gd name="connsiteX223" fmla="*/ 305687 w 7791368"/>
              <a:gd name="connsiteY223" fmla="*/ 4705238 h 5766872"/>
              <a:gd name="connsiteX224" fmla="*/ 344432 w 7791368"/>
              <a:gd name="connsiteY224" fmla="*/ 4736235 h 5766872"/>
              <a:gd name="connsiteX225" fmla="*/ 375429 w 7791368"/>
              <a:gd name="connsiteY225" fmla="*/ 4751733 h 5766872"/>
              <a:gd name="connsiteX226" fmla="*/ 290189 w 7791368"/>
              <a:gd name="connsiteY226" fmla="*/ 5309671 h 5766872"/>
              <a:gd name="connsiteX227" fmla="*/ 631150 w 7791368"/>
              <a:gd name="connsiteY227" fmla="*/ 5402661 h 5766872"/>
              <a:gd name="connsiteX228" fmla="*/ 925619 w 7791368"/>
              <a:gd name="connsiteY228" fmla="*/ 5363917 h 5766872"/>
              <a:gd name="connsiteX229" fmla="*/ 995361 w 7791368"/>
              <a:gd name="connsiteY229" fmla="*/ 5301922 h 5766872"/>
              <a:gd name="connsiteX230" fmla="*/ 1065103 w 7791368"/>
              <a:gd name="connsiteY230" fmla="*/ 5263177 h 5766872"/>
              <a:gd name="connsiteX231" fmla="*/ 1142594 w 7791368"/>
              <a:gd name="connsiteY231" fmla="*/ 5309672 h 5766872"/>
              <a:gd name="connsiteX232" fmla="*/ 1204589 w 7791368"/>
              <a:gd name="connsiteY232" fmla="*/ 5418159 h 5766872"/>
              <a:gd name="connsiteX233" fmla="*/ 1196839 w 7791368"/>
              <a:gd name="connsiteY233" fmla="*/ 5301923 h 5766872"/>
              <a:gd name="connsiteX234" fmla="*/ 925619 w 7791368"/>
              <a:gd name="connsiteY234" fmla="*/ 5038451 h 5766872"/>
              <a:gd name="connsiteX235" fmla="*/ 995361 w 7791368"/>
              <a:gd name="connsiteY235" fmla="*/ 5084946 h 5766872"/>
              <a:gd name="connsiteX236" fmla="*/ 1049605 w 7791368"/>
              <a:gd name="connsiteY236" fmla="*/ 5146940 h 5766872"/>
              <a:gd name="connsiteX237" fmla="*/ 1072853 w 7791368"/>
              <a:gd name="connsiteY237" fmla="*/ 5170187 h 5766872"/>
              <a:gd name="connsiteX238" fmla="*/ 1096100 w 7791368"/>
              <a:gd name="connsiteY238" fmla="*/ 5201184 h 5766872"/>
              <a:gd name="connsiteX239" fmla="*/ 1119348 w 7791368"/>
              <a:gd name="connsiteY239" fmla="*/ 5216682 h 5766872"/>
              <a:gd name="connsiteX240" fmla="*/ 1142595 w 7791368"/>
              <a:gd name="connsiteY240" fmla="*/ 5239929 h 5766872"/>
              <a:gd name="connsiteX241" fmla="*/ 1181341 w 7791368"/>
              <a:gd name="connsiteY241" fmla="*/ 5294173 h 5766872"/>
              <a:gd name="connsiteX242" fmla="*/ 1196839 w 7791368"/>
              <a:gd name="connsiteY242" fmla="*/ 5325170 h 5766872"/>
              <a:gd name="connsiteX243" fmla="*/ 1212337 w 7791368"/>
              <a:gd name="connsiteY243" fmla="*/ 5449157 h 5766872"/>
              <a:gd name="connsiteX244" fmla="*/ 1220087 w 7791368"/>
              <a:gd name="connsiteY244" fmla="*/ 5472404 h 5766872"/>
              <a:gd name="connsiteX245" fmla="*/ 1227836 w 7791368"/>
              <a:gd name="connsiteY245" fmla="*/ 5511150 h 5766872"/>
              <a:gd name="connsiteX246" fmla="*/ 1289829 w 7791368"/>
              <a:gd name="connsiteY246" fmla="*/ 5596390 h 5766872"/>
              <a:gd name="connsiteX247" fmla="*/ 1313076 w 7791368"/>
              <a:gd name="connsiteY247" fmla="*/ 5611889 h 5766872"/>
              <a:gd name="connsiteX248" fmla="*/ 1375070 w 7791368"/>
              <a:gd name="connsiteY248" fmla="*/ 5666133 h 5766872"/>
              <a:gd name="connsiteX249" fmla="*/ 1398317 w 7791368"/>
              <a:gd name="connsiteY249" fmla="*/ 5673882 h 5766872"/>
              <a:gd name="connsiteX250" fmla="*/ 1421564 w 7791368"/>
              <a:gd name="connsiteY250" fmla="*/ 5689380 h 5766872"/>
              <a:gd name="connsiteX251" fmla="*/ 1491307 w 7791368"/>
              <a:gd name="connsiteY251" fmla="*/ 5712628 h 5766872"/>
              <a:gd name="connsiteX252" fmla="*/ 1646290 w 7791368"/>
              <a:gd name="connsiteY252" fmla="*/ 5743624 h 5766872"/>
              <a:gd name="connsiteX253" fmla="*/ 1739280 w 7791368"/>
              <a:gd name="connsiteY253" fmla="*/ 5751373 h 5766872"/>
              <a:gd name="connsiteX254" fmla="*/ 1832270 w 7791368"/>
              <a:gd name="connsiteY254" fmla="*/ 5766872 h 5766872"/>
              <a:gd name="connsiteX255" fmla="*/ 2428954 w 7791368"/>
              <a:gd name="connsiteY255" fmla="*/ 5751373 h 5766872"/>
              <a:gd name="connsiteX256" fmla="*/ 2483198 w 7791368"/>
              <a:gd name="connsiteY256" fmla="*/ 5743624 h 5766872"/>
              <a:gd name="connsiteX257" fmla="*/ 2622683 w 7791368"/>
              <a:gd name="connsiteY257" fmla="*/ 5720377 h 5766872"/>
              <a:gd name="connsiteX258" fmla="*/ 2746670 w 7791368"/>
              <a:gd name="connsiteY258" fmla="*/ 5704879 h 5766872"/>
              <a:gd name="connsiteX259" fmla="*/ 2816412 w 7791368"/>
              <a:gd name="connsiteY259" fmla="*/ 5681631 h 5766872"/>
              <a:gd name="connsiteX260" fmla="*/ 3017890 w 7791368"/>
              <a:gd name="connsiteY260" fmla="*/ 5650635 h 5766872"/>
              <a:gd name="connsiteX261" fmla="*/ 3079883 w 7791368"/>
              <a:gd name="connsiteY261" fmla="*/ 5642885 h 5766872"/>
              <a:gd name="connsiteX262" fmla="*/ 3203870 w 7791368"/>
              <a:gd name="connsiteY262" fmla="*/ 5635136 h 5766872"/>
              <a:gd name="connsiteX263" fmla="*/ 3312358 w 7791368"/>
              <a:gd name="connsiteY263" fmla="*/ 5627387 h 5766872"/>
              <a:gd name="connsiteX264" fmla="*/ 3459592 w 7791368"/>
              <a:gd name="connsiteY264" fmla="*/ 5619638 h 5766872"/>
              <a:gd name="connsiteX265" fmla="*/ 3630073 w 7791368"/>
              <a:gd name="connsiteY265" fmla="*/ 5604140 h 5766872"/>
              <a:gd name="connsiteX266" fmla="*/ 4474731 w 7791368"/>
              <a:gd name="connsiteY266" fmla="*/ 5588641 h 5766872"/>
              <a:gd name="connsiteX267" fmla="*/ 5210900 w 7791368"/>
              <a:gd name="connsiteY267" fmla="*/ 5565394 h 5766872"/>
              <a:gd name="connsiteX268" fmla="*/ 5342636 w 7791368"/>
              <a:gd name="connsiteY268" fmla="*/ 5573143 h 5766872"/>
              <a:gd name="connsiteX269" fmla="*/ 5381381 w 7791368"/>
              <a:gd name="connsiteY269" fmla="*/ 5580892 h 5766872"/>
              <a:gd name="connsiteX270" fmla="*/ 5660351 w 7791368"/>
              <a:gd name="connsiteY270" fmla="*/ 5588641 h 5766872"/>
              <a:gd name="connsiteX271" fmla="*/ 5706846 w 7791368"/>
              <a:gd name="connsiteY271" fmla="*/ 5596390 h 5766872"/>
              <a:gd name="connsiteX272" fmla="*/ 5784337 w 7791368"/>
              <a:gd name="connsiteY272" fmla="*/ 5604140 h 5766872"/>
              <a:gd name="connsiteX273" fmla="*/ 5807585 w 7791368"/>
              <a:gd name="connsiteY273" fmla="*/ 5611889 h 5766872"/>
              <a:gd name="connsiteX274" fmla="*/ 5877327 w 7791368"/>
              <a:gd name="connsiteY274" fmla="*/ 5619638 h 5766872"/>
              <a:gd name="connsiteX275" fmla="*/ 5947070 w 7791368"/>
              <a:gd name="connsiteY275" fmla="*/ 5642885 h 5766872"/>
              <a:gd name="connsiteX276" fmla="*/ 5993564 w 7791368"/>
              <a:gd name="connsiteY276" fmla="*/ 5650635 h 5766872"/>
              <a:gd name="connsiteX277" fmla="*/ 6024561 w 7791368"/>
              <a:gd name="connsiteY277" fmla="*/ 5658384 h 5766872"/>
              <a:gd name="connsiteX278" fmla="*/ 6125300 w 7791368"/>
              <a:gd name="connsiteY278" fmla="*/ 5673882 h 5766872"/>
              <a:gd name="connsiteX279" fmla="*/ 6210541 w 7791368"/>
              <a:gd name="connsiteY279" fmla="*/ 5689380 h 5766872"/>
              <a:gd name="connsiteX280" fmla="*/ 6241537 w 7791368"/>
              <a:gd name="connsiteY280" fmla="*/ 5697129 h 5766872"/>
              <a:gd name="connsiteX281" fmla="*/ 6497259 w 7791368"/>
              <a:gd name="connsiteY281" fmla="*/ 5689380 h 5766872"/>
              <a:gd name="connsiteX282" fmla="*/ 6628995 w 7791368"/>
              <a:gd name="connsiteY282" fmla="*/ 5673882 h 5766872"/>
              <a:gd name="connsiteX283" fmla="*/ 6714236 w 7791368"/>
              <a:gd name="connsiteY283" fmla="*/ 5666133 h 5766872"/>
              <a:gd name="connsiteX284" fmla="*/ 6737483 w 7791368"/>
              <a:gd name="connsiteY284" fmla="*/ 5658384 h 5766872"/>
              <a:gd name="connsiteX285" fmla="*/ 6861470 w 7791368"/>
              <a:gd name="connsiteY285" fmla="*/ 5635136 h 5766872"/>
              <a:gd name="connsiteX286" fmla="*/ 6892466 w 7791368"/>
              <a:gd name="connsiteY286" fmla="*/ 5619638 h 5766872"/>
              <a:gd name="connsiteX287" fmla="*/ 6946710 w 7791368"/>
              <a:gd name="connsiteY287" fmla="*/ 5588641 h 5766872"/>
              <a:gd name="connsiteX288" fmla="*/ 6969958 w 7791368"/>
              <a:gd name="connsiteY288" fmla="*/ 5580892 h 5766872"/>
              <a:gd name="connsiteX289" fmla="*/ 7047449 w 7791368"/>
              <a:gd name="connsiteY289" fmla="*/ 5542146 h 5766872"/>
              <a:gd name="connsiteX290" fmla="*/ 7078446 w 7791368"/>
              <a:gd name="connsiteY290" fmla="*/ 5526648 h 5766872"/>
              <a:gd name="connsiteX291" fmla="*/ 7101693 w 7791368"/>
              <a:gd name="connsiteY291" fmla="*/ 5511150 h 5766872"/>
              <a:gd name="connsiteX292" fmla="*/ 7132690 w 7791368"/>
              <a:gd name="connsiteY292" fmla="*/ 5487902 h 5766872"/>
              <a:gd name="connsiteX293" fmla="*/ 7217931 w 7791368"/>
              <a:gd name="connsiteY293" fmla="*/ 5433658 h 5766872"/>
              <a:gd name="connsiteX294" fmla="*/ 7248927 w 7791368"/>
              <a:gd name="connsiteY294" fmla="*/ 5418160 h 5766872"/>
              <a:gd name="connsiteX295" fmla="*/ 7349666 w 7791368"/>
              <a:gd name="connsiteY295" fmla="*/ 5325170 h 5766872"/>
              <a:gd name="connsiteX296" fmla="*/ 7388412 w 7791368"/>
              <a:gd name="connsiteY296" fmla="*/ 5301923 h 5766872"/>
              <a:gd name="connsiteX297" fmla="*/ 7489151 w 7791368"/>
              <a:gd name="connsiteY297" fmla="*/ 5224431 h 5766872"/>
              <a:gd name="connsiteX298" fmla="*/ 7527897 w 7791368"/>
              <a:gd name="connsiteY298" fmla="*/ 5193435 h 5766872"/>
              <a:gd name="connsiteX299" fmla="*/ 7558893 w 7791368"/>
              <a:gd name="connsiteY299" fmla="*/ 5084946 h 5766872"/>
              <a:gd name="connsiteX300" fmla="*/ 7574392 w 7791368"/>
              <a:gd name="connsiteY300" fmla="*/ 4953211 h 5766872"/>
              <a:gd name="connsiteX301" fmla="*/ 7597639 w 7791368"/>
              <a:gd name="connsiteY301" fmla="*/ 4813726 h 5766872"/>
              <a:gd name="connsiteX302" fmla="*/ 7605388 w 7791368"/>
              <a:gd name="connsiteY302" fmla="*/ 4782729 h 5766872"/>
              <a:gd name="connsiteX303" fmla="*/ 7613137 w 7791368"/>
              <a:gd name="connsiteY303" fmla="*/ 4743984 h 5766872"/>
              <a:gd name="connsiteX304" fmla="*/ 7628636 w 7791368"/>
              <a:gd name="connsiteY304" fmla="*/ 4627746 h 5766872"/>
              <a:gd name="connsiteX305" fmla="*/ 7636385 w 7791368"/>
              <a:gd name="connsiteY305" fmla="*/ 4589001 h 5766872"/>
              <a:gd name="connsiteX306" fmla="*/ 7659632 w 7791368"/>
              <a:gd name="connsiteY306" fmla="*/ 4488262 h 5766872"/>
              <a:gd name="connsiteX307" fmla="*/ 7675131 w 7791368"/>
              <a:gd name="connsiteY307" fmla="*/ 4356526 h 5766872"/>
              <a:gd name="connsiteX308" fmla="*/ 7713876 w 7791368"/>
              <a:gd name="connsiteY308" fmla="*/ 4054309 h 5766872"/>
              <a:gd name="connsiteX309" fmla="*/ 7721625 w 7791368"/>
              <a:gd name="connsiteY309" fmla="*/ 3814085 h 5766872"/>
              <a:gd name="connsiteX310" fmla="*/ 7729375 w 7791368"/>
              <a:gd name="connsiteY310" fmla="*/ 3752092 h 5766872"/>
              <a:gd name="connsiteX311" fmla="*/ 7744873 w 7791368"/>
              <a:gd name="connsiteY311" fmla="*/ 3597109 h 5766872"/>
              <a:gd name="connsiteX312" fmla="*/ 7752622 w 7791368"/>
              <a:gd name="connsiteY312" fmla="*/ 3318140 h 5766872"/>
              <a:gd name="connsiteX313" fmla="*/ 7775870 w 7791368"/>
              <a:gd name="connsiteY313" fmla="*/ 3139909 h 5766872"/>
              <a:gd name="connsiteX314" fmla="*/ 7783619 w 7791368"/>
              <a:gd name="connsiteY314" fmla="*/ 2938431 h 5766872"/>
              <a:gd name="connsiteX315" fmla="*/ 7791368 w 7791368"/>
              <a:gd name="connsiteY315" fmla="*/ 2829943 h 5766872"/>
              <a:gd name="connsiteX316" fmla="*/ 7783619 w 7791368"/>
              <a:gd name="connsiteY316" fmla="*/ 2318499 h 5766872"/>
              <a:gd name="connsiteX317" fmla="*/ 7752622 w 7791368"/>
              <a:gd name="connsiteY317" fmla="*/ 2171265 h 5766872"/>
              <a:gd name="connsiteX318" fmla="*/ 7744873 w 7791368"/>
              <a:gd name="connsiteY318" fmla="*/ 2062777 h 5766872"/>
              <a:gd name="connsiteX319" fmla="*/ 7659632 w 7791368"/>
              <a:gd name="connsiteY319" fmla="*/ 1768309 h 5766872"/>
              <a:gd name="connsiteX320" fmla="*/ 7644134 w 7791368"/>
              <a:gd name="connsiteY320" fmla="*/ 1698567 h 5766872"/>
              <a:gd name="connsiteX321" fmla="*/ 7620887 w 7791368"/>
              <a:gd name="connsiteY321" fmla="*/ 1644323 h 5766872"/>
              <a:gd name="connsiteX322" fmla="*/ 7566642 w 7791368"/>
              <a:gd name="connsiteY322" fmla="*/ 1450594 h 5766872"/>
              <a:gd name="connsiteX323" fmla="*/ 7543395 w 7791368"/>
              <a:gd name="connsiteY323" fmla="*/ 1404099 h 5766872"/>
              <a:gd name="connsiteX324" fmla="*/ 7512398 w 7791368"/>
              <a:gd name="connsiteY324" fmla="*/ 1303360 h 5766872"/>
              <a:gd name="connsiteX325" fmla="*/ 7458154 w 7791368"/>
              <a:gd name="connsiteY325" fmla="*/ 1171624 h 5766872"/>
              <a:gd name="connsiteX326" fmla="*/ 7419409 w 7791368"/>
              <a:gd name="connsiteY326" fmla="*/ 1070885 h 5766872"/>
              <a:gd name="connsiteX327" fmla="*/ 7372914 w 7791368"/>
              <a:gd name="connsiteY327" fmla="*/ 877157 h 5766872"/>
              <a:gd name="connsiteX328" fmla="*/ 7365164 w 7791368"/>
              <a:gd name="connsiteY328" fmla="*/ 830662 h 5766872"/>
              <a:gd name="connsiteX329" fmla="*/ 7334168 w 7791368"/>
              <a:gd name="connsiteY329" fmla="*/ 753170 h 5766872"/>
              <a:gd name="connsiteX330" fmla="*/ 7303171 w 7791368"/>
              <a:gd name="connsiteY330" fmla="*/ 629184 h 5766872"/>
              <a:gd name="connsiteX331" fmla="*/ 7279924 w 7791368"/>
              <a:gd name="connsiteY331" fmla="*/ 559441 h 5766872"/>
              <a:gd name="connsiteX332" fmla="*/ 7256676 w 7791368"/>
              <a:gd name="connsiteY332" fmla="*/ 505197 h 5766872"/>
              <a:gd name="connsiteX333" fmla="*/ 7248927 w 7791368"/>
              <a:gd name="connsiteY333" fmla="*/ 474201 h 5766872"/>
              <a:gd name="connsiteX334" fmla="*/ 7217931 w 7791368"/>
              <a:gd name="connsiteY334" fmla="*/ 419957 h 5766872"/>
              <a:gd name="connsiteX335" fmla="*/ 7210181 w 7791368"/>
              <a:gd name="connsiteY335" fmla="*/ 396709 h 5766872"/>
              <a:gd name="connsiteX336" fmla="*/ 7132690 w 7791368"/>
              <a:gd name="connsiteY336" fmla="*/ 264973 h 5766872"/>
              <a:gd name="connsiteX337" fmla="*/ 7109442 w 7791368"/>
              <a:gd name="connsiteY337" fmla="*/ 249475 h 5766872"/>
              <a:gd name="connsiteX338" fmla="*/ 7055198 w 7791368"/>
              <a:gd name="connsiteY338" fmla="*/ 202980 h 5766872"/>
              <a:gd name="connsiteX339" fmla="*/ 6985456 w 7791368"/>
              <a:gd name="connsiteY339" fmla="*/ 171984 h 5766872"/>
              <a:gd name="connsiteX340" fmla="*/ 6962209 w 7791368"/>
              <a:gd name="connsiteY340" fmla="*/ 164235 h 5766872"/>
              <a:gd name="connsiteX341" fmla="*/ 6884717 w 7791368"/>
              <a:gd name="connsiteY341" fmla="*/ 156485 h 5766872"/>
              <a:gd name="connsiteX342" fmla="*/ 6768480 w 7791368"/>
              <a:gd name="connsiteY342" fmla="*/ 140987 h 5766872"/>
              <a:gd name="connsiteX343" fmla="*/ 6745232 w 7791368"/>
              <a:gd name="connsiteY343" fmla="*/ 133238 h 5766872"/>
              <a:gd name="connsiteX344" fmla="*/ 6706487 w 7791368"/>
              <a:gd name="connsiteY344" fmla="*/ 125489 h 5766872"/>
              <a:gd name="connsiteX345" fmla="*/ 6582500 w 7791368"/>
              <a:gd name="connsiteY345" fmla="*/ 109990 h 5766872"/>
              <a:gd name="connsiteX346" fmla="*/ 6474012 w 7791368"/>
              <a:gd name="connsiteY346" fmla="*/ 78994 h 5766872"/>
              <a:gd name="connsiteX347" fmla="*/ 7142861 w 7791368"/>
              <a:gd name="connsiteY347" fmla="*/ 1244596 h 5766872"/>
              <a:gd name="connsiteX348" fmla="*/ 7110573 w 7791368"/>
              <a:gd name="connsiteY348" fmla="*/ 1362447 h 5766872"/>
              <a:gd name="connsiteX349" fmla="*/ 7010964 w 7791368"/>
              <a:gd name="connsiteY349" fmla="*/ 1446396 h 5766872"/>
              <a:gd name="connsiteX350" fmla="*/ 6979106 w 7791368"/>
              <a:gd name="connsiteY350" fmla="*/ 1189812 h 5766872"/>
              <a:gd name="connsiteX351" fmla="*/ 7122196 w 7791368"/>
              <a:gd name="connsiteY351" fmla="*/ 1353568 h 5766872"/>
              <a:gd name="connsiteX352" fmla="*/ 6832249 w 7791368"/>
              <a:gd name="connsiteY352" fmla="*/ 1159516 h 5766872"/>
              <a:gd name="connsiteX353" fmla="*/ 6984003 w 7791368"/>
              <a:gd name="connsiteY353" fmla="*/ 881515 h 5766872"/>
              <a:gd name="connsiteX354" fmla="*/ 6708908 w 7791368"/>
              <a:gd name="connsiteY354" fmla="*/ 676163 h 5766872"/>
              <a:gd name="connsiteX355" fmla="*/ 6496937 w 7791368"/>
              <a:gd name="connsiteY355" fmla="*/ 569612 h 5766872"/>
              <a:gd name="connsiteX356" fmla="*/ 6414117 w 7791368"/>
              <a:gd name="connsiteY356" fmla="*/ 1442360 h 5766872"/>
              <a:gd name="connsiteX357" fmla="*/ 6040221 w 7791368"/>
              <a:gd name="connsiteY357" fmla="*/ 1067334 h 5766872"/>
              <a:gd name="connsiteX358" fmla="*/ 6266884 w 7791368"/>
              <a:gd name="connsiteY358" fmla="*/ 1301907 h 5766872"/>
              <a:gd name="connsiteX359" fmla="*/ 6115614 w 7791368"/>
              <a:gd name="connsiteY359" fmla="*/ 1323379 h 5766872"/>
              <a:gd name="connsiteX360" fmla="*/ 6023270 w 7791368"/>
              <a:gd name="connsiteY360" fmla="*/ 1242497 h 5766872"/>
              <a:gd name="connsiteX361" fmla="*/ 5781593 w 7791368"/>
              <a:gd name="connsiteY361" fmla="*/ 1122869 h 5766872"/>
              <a:gd name="connsiteX0" fmla="*/ 5781593 w 7791368"/>
              <a:gd name="connsiteY0" fmla="*/ 1122869 h 5766872"/>
              <a:gd name="connsiteX1" fmla="*/ 5941742 w 7791368"/>
              <a:gd name="connsiteY1" fmla="*/ 855039 h 5766872"/>
              <a:gd name="connsiteX2" fmla="*/ 6042965 w 7791368"/>
              <a:gd name="connsiteY2" fmla="*/ 1099783 h 5766872"/>
              <a:gd name="connsiteX3" fmla="*/ 5544114 w 7791368"/>
              <a:gd name="connsiteY3" fmla="*/ 497448 h 5766872"/>
              <a:gd name="connsiteX4" fmla="*/ 5551863 w 7791368"/>
              <a:gd name="connsiteY4" fmla="*/ 528445 h 5766872"/>
              <a:gd name="connsiteX5" fmla="*/ 5559612 w 7791368"/>
              <a:gd name="connsiteY5" fmla="*/ 567190 h 5766872"/>
              <a:gd name="connsiteX6" fmla="*/ 5567361 w 7791368"/>
              <a:gd name="connsiteY6" fmla="*/ 590438 h 5766872"/>
              <a:gd name="connsiteX7" fmla="*/ 5575110 w 7791368"/>
              <a:gd name="connsiteY7" fmla="*/ 636933 h 5766872"/>
              <a:gd name="connsiteX8" fmla="*/ 5582859 w 7791368"/>
              <a:gd name="connsiteY8" fmla="*/ 660180 h 5766872"/>
              <a:gd name="connsiteX9" fmla="*/ 5590609 w 7791368"/>
              <a:gd name="connsiteY9" fmla="*/ 691177 h 5766872"/>
              <a:gd name="connsiteX10" fmla="*/ 5606107 w 7791368"/>
              <a:gd name="connsiteY10" fmla="*/ 846160 h 5766872"/>
              <a:gd name="connsiteX11" fmla="*/ 5621605 w 7791368"/>
              <a:gd name="connsiteY11" fmla="*/ 1016641 h 5766872"/>
              <a:gd name="connsiteX12" fmla="*/ 5637103 w 7791368"/>
              <a:gd name="connsiteY12" fmla="*/ 1125129 h 5766872"/>
              <a:gd name="connsiteX13" fmla="*/ 5652602 w 7791368"/>
              <a:gd name="connsiteY13" fmla="*/ 1187123 h 5766872"/>
              <a:gd name="connsiteX14" fmla="*/ 5660351 w 7791368"/>
              <a:gd name="connsiteY14" fmla="*/ 1218119 h 5766872"/>
              <a:gd name="connsiteX15" fmla="*/ 5691348 w 7791368"/>
              <a:gd name="connsiteY15" fmla="*/ 1295611 h 5766872"/>
              <a:gd name="connsiteX16" fmla="*/ 5714595 w 7791368"/>
              <a:gd name="connsiteY16" fmla="*/ 1365353 h 5766872"/>
              <a:gd name="connsiteX17" fmla="*/ 5745592 w 7791368"/>
              <a:gd name="connsiteY17" fmla="*/ 1450594 h 5766872"/>
              <a:gd name="connsiteX18" fmla="*/ 5776588 w 7791368"/>
              <a:gd name="connsiteY18" fmla="*/ 1520336 h 5766872"/>
              <a:gd name="connsiteX19" fmla="*/ 5792087 w 7791368"/>
              <a:gd name="connsiteY19" fmla="*/ 1566831 h 5766872"/>
              <a:gd name="connsiteX20" fmla="*/ 5807585 w 7791368"/>
              <a:gd name="connsiteY20" fmla="*/ 1590079 h 5766872"/>
              <a:gd name="connsiteX21" fmla="*/ 5830832 w 7791368"/>
              <a:gd name="connsiteY21" fmla="*/ 1644323 h 5766872"/>
              <a:gd name="connsiteX22" fmla="*/ 5846331 w 7791368"/>
              <a:gd name="connsiteY22" fmla="*/ 1659821 h 5766872"/>
              <a:gd name="connsiteX23" fmla="*/ 5877327 w 7791368"/>
              <a:gd name="connsiteY23" fmla="*/ 1721814 h 5766872"/>
              <a:gd name="connsiteX24" fmla="*/ 5885076 w 7791368"/>
              <a:gd name="connsiteY24" fmla="*/ 1745062 h 5766872"/>
              <a:gd name="connsiteX25" fmla="*/ 5923822 w 7791368"/>
              <a:gd name="connsiteY25" fmla="*/ 1807055 h 5766872"/>
              <a:gd name="connsiteX26" fmla="*/ 5939320 w 7791368"/>
              <a:gd name="connsiteY26" fmla="*/ 1830302 h 5766872"/>
              <a:gd name="connsiteX27" fmla="*/ 5962568 w 7791368"/>
              <a:gd name="connsiteY27" fmla="*/ 1884546 h 5766872"/>
              <a:gd name="connsiteX28" fmla="*/ 5978066 w 7791368"/>
              <a:gd name="connsiteY28" fmla="*/ 1900045 h 5766872"/>
              <a:gd name="connsiteX29" fmla="*/ 6009063 w 7791368"/>
              <a:gd name="connsiteY29" fmla="*/ 1946540 h 5766872"/>
              <a:gd name="connsiteX30" fmla="*/ 6040059 w 7791368"/>
              <a:gd name="connsiteY30" fmla="*/ 2016282 h 5766872"/>
              <a:gd name="connsiteX31" fmla="*/ 6047809 w 7791368"/>
              <a:gd name="connsiteY31" fmla="*/ 2047279 h 5766872"/>
              <a:gd name="connsiteX32" fmla="*/ 6109802 w 7791368"/>
              <a:gd name="connsiteY32" fmla="*/ 2124770 h 5766872"/>
              <a:gd name="connsiteX33" fmla="*/ 6179544 w 7791368"/>
              <a:gd name="connsiteY33" fmla="*/ 2179014 h 5766872"/>
              <a:gd name="connsiteX34" fmla="*/ 6202792 w 7791368"/>
              <a:gd name="connsiteY34" fmla="*/ 2194512 h 5766872"/>
              <a:gd name="connsiteX35" fmla="*/ 6249287 w 7791368"/>
              <a:gd name="connsiteY35" fmla="*/ 2210011 h 5766872"/>
              <a:gd name="connsiteX36" fmla="*/ 6303531 w 7791368"/>
              <a:gd name="connsiteY36" fmla="*/ 2225509 h 5766872"/>
              <a:gd name="connsiteX37" fmla="*/ 6497259 w 7791368"/>
              <a:gd name="connsiteY37" fmla="*/ 2241007 h 5766872"/>
              <a:gd name="connsiteX38" fmla="*/ 6520507 w 7791368"/>
              <a:gd name="connsiteY38" fmla="*/ 2256506 h 5766872"/>
              <a:gd name="connsiteX39" fmla="*/ 6543754 w 7791368"/>
              <a:gd name="connsiteY39" fmla="*/ 2264255 h 5766872"/>
              <a:gd name="connsiteX40" fmla="*/ 6559253 w 7791368"/>
              <a:gd name="connsiteY40" fmla="*/ 2279753 h 5766872"/>
              <a:gd name="connsiteX41" fmla="*/ 6590249 w 7791368"/>
              <a:gd name="connsiteY41" fmla="*/ 2333997 h 5766872"/>
              <a:gd name="connsiteX42" fmla="*/ 6597998 w 7791368"/>
              <a:gd name="connsiteY42" fmla="*/ 2372743 h 5766872"/>
              <a:gd name="connsiteX43" fmla="*/ 6605748 w 7791368"/>
              <a:gd name="connsiteY43" fmla="*/ 2403740 h 5766872"/>
              <a:gd name="connsiteX44" fmla="*/ 6613497 w 7791368"/>
              <a:gd name="connsiteY44" fmla="*/ 2527726 h 5766872"/>
              <a:gd name="connsiteX45" fmla="*/ 6628995 w 7791368"/>
              <a:gd name="connsiteY45" fmla="*/ 2597468 h 5766872"/>
              <a:gd name="connsiteX46" fmla="*/ 6636744 w 7791368"/>
              <a:gd name="connsiteY46" fmla="*/ 2651712 h 5766872"/>
              <a:gd name="connsiteX47" fmla="*/ 6659992 w 7791368"/>
              <a:gd name="connsiteY47" fmla="*/ 2775699 h 5766872"/>
              <a:gd name="connsiteX48" fmla="*/ 6667741 w 7791368"/>
              <a:gd name="connsiteY48" fmla="*/ 2969428 h 5766872"/>
              <a:gd name="connsiteX49" fmla="*/ 6675490 w 7791368"/>
              <a:gd name="connsiteY49" fmla="*/ 3000424 h 5766872"/>
              <a:gd name="connsiteX50" fmla="*/ 6690988 w 7791368"/>
              <a:gd name="connsiteY50" fmla="*/ 3101163 h 5766872"/>
              <a:gd name="connsiteX51" fmla="*/ 6706487 w 7791368"/>
              <a:gd name="connsiteY51" fmla="*/ 3170906 h 5766872"/>
              <a:gd name="connsiteX52" fmla="*/ 6714236 w 7791368"/>
              <a:gd name="connsiteY52" fmla="*/ 3225150 h 5766872"/>
              <a:gd name="connsiteX53" fmla="*/ 6729734 w 7791368"/>
              <a:gd name="connsiteY53" fmla="*/ 3279394 h 5766872"/>
              <a:gd name="connsiteX54" fmla="*/ 6737483 w 7791368"/>
              <a:gd name="connsiteY54" fmla="*/ 3341387 h 5766872"/>
              <a:gd name="connsiteX55" fmla="*/ 6745232 w 7791368"/>
              <a:gd name="connsiteY55" fmla="*/ 3380133 h 5766872"/>
              <a:gd name="connsiteX56" fmla="*/ 6760731 w 7791368"/>
              <a:gd name="connsiteY56" fmla="*/ 3480872 h 5766872"/>
              <a:gd name="connsiteX57" fmla="*/ 6768480 w 7791368"/>
              <a:gd name="connsiteY57" fmla="*/ 3589360 h 5766872"/>
              <a:gd name="connsiteX58" fmla="*/ 6776229 w 7791368"/>
              <a:gd name="connsiteY58" fmla="*/ 3620357 h 5766872"/>
              <a:gd name="connsiteX59" fmla="*/ 6783978 w 7791368"/>
              <a:gd name="connsiteY59" fmla="*/ 3659102 h 5766872"/>
              <a:gd name="connsiteX60" fmla="*/ 6776229 w 7791368"/>
              <a:gd name="connsiteY60" fmla="*/ 3938072 h 5766872"/>
              <a:gd name="connsiteX61" fmla="*/ 6768480 w 7791368"/>
              <a:gd name="connsiteY61" fmla="*/ 3969068 h 5766872"/>
              <a:gd name="connsiteX62" fmla="*/ 6752981 w 7791368"/>
              <a:gd name="connsiteY62" fmla="*/ 4038811 h 5766872"/>
              <a:gd name="connsiteX63" fmla="*/ 6706487 w 7791368"/>
              <a:gd name="connsiteY63" fmla="*/ 4147299 h 5766872"/>
              <a:gd name="connsiteX64" fmla="*/ 6706487 w 7791368"/>
              <a:gd name="connsiteY64" fmla="*/ 4147299 h 5766872"/>
              <a:gd name="connsiteX65" fmla="*/ 6690988 w 7791368"/>
              <a:gd name="connsiteY65" fmla="*/ 4193794 h 5766872"/>
              <a:gd name="connsiteX66" fmla="*/ 6683239 w 7791368"/>
              <a:gd name="connsiteY66" fmla="*/ 4217041 h 5766872"/>
              <a:gd name="connsiteX67" fmla="*/ 6675490 w 7791368"/>
              <a:gd name="connsiteY67" fmla="*/ 4356526 h 5766872"/>
              <a:gd name="connsiteX68" fmla="*/ 6659992 w 7791368"/>
              <a:gd name="connsiteY68" fmla="*/ 4619997 h 5766872"/>
              <a:gd name="connsiteX69" fmla="*/ 6644493 w 7791368"/>
              <a:gd name="connsiteY69" fmla="*/ 4674241 h 5766872"/>
              <a:gd name="connsiteX70" fmla="*/ 6613497 w 7791368"/>
              <a:gd name="connsiteY70" fmla="*/ 4720736 h 5766872"/>
              <a:gd name="connsiteX71" fmla="*/ 6590249 w 7791368"/>
              <a:gd name="connsiteY71" fmla="*/ 4736235 h 5766872"/>
              <a:gd name="connsiteX72" fmla="*/ 6582500 w 7791368"/>
              <a:gd name="connsiteY72" fmla="*/ 4759482 h 5766872"/>
              <a:gd name="connsiteX73" fmla="*/ 6512758 w 7791368"/>
              <a:gd name="connsiteY73" fmla="*/ 4798228 h 5766872"/>
              <a:gd name="connsiteX74" fmla="*/ 6489510 w 7791368"/>
              <a:gd name="connsiteY74" fmla="*/ 4805977 h 5766872"/>
              <a:gd name="connsiteX75" fmla="*/ 6466263 w 7791368"/>
              <a:gd name="connsiteY75" fmla="*/ 4813726 h 5766872"/>
              <a:gd name="connsiteX76" fmla="*/ 6435266 w 7791368"/>
              <a:gd name="connsiteY76" fmla="*/ 4829224 h 5766872"/>
              <a:gd name="connsiteX77" fmla="*/ 6373273 w 7791368"/>
              <a:gd name="connsiteY77" fmla="*/ 4844723 h 5766872"/>
              <a:gd name="connsiteX78" fmla="*/ 6350025 w 7791368"/>
              <a:gd name="connsiteY78" fmla="*/ 4852472 h 5766872"/>
              <a:gd name="connsiteX79" fmla="*/ 6295781 w 7791368"/>
              <a:gd name="connsiteY79" fmla="*/ 4860221 h 5766872"/>
              <a:gd name="connsiteX80" fmla="*/ 6249287 w 7791368"/>
              <a:gd name="connsiteY80" fmla="*/ 4891218 h 5766872"/>
              <a:gd name="connsiteX81" fmla="*/ 6233788 w 7791368"/>
              <a:gd name="connsiteY81" fmla="*/ 4906716 h 5766872"/>
              <a:gd name="connsiteX82" fmla="*/ 6210541 w 7791368"/>
              <a:gd name="connsiteY82" fmla="*/ 4922214 h 5766872"/>
              <a:gd name="connsiteX83" fmla="*/ 6195042 w 7791368"/>
              <a:gd name="connsiteY83" fmla="*/ 4937712 h 5766872"/>
              <a:gd name="connsiteX84" fmla="*/ 6125300 w 7791368"/>
              <a:gd name="connsiteY84" fmla="*/ 4976458 h 5766872"/>
              <a:gd name="connsiteX85" fmla="*/ 6055558 w 7791368"/>
              <a:gd name="connsiteY85" fmla="*/ 4968709 h 5766872"/>
              <a:gd name="connsiteX86" fmla="*/ 6032310 w 7791368"/>
              <a:gd name="connsiteY86" fmla="*/ 4960960 h 5766872"/>
              <a:gd name="connsiteX87" fmla="*/ 5985815 w 7791368"/>
              <a:gd name="connsiteY87" fmla="*/ 4953211 h 5766872"/>
              <a:gd name="connsiteX88" fmla="*/ 5954819 w 7791368"/>
              <a:gd name="connsiteY88" fmla="*/ 4945462 h 5766872"/>
              <a:gd name="connsiteX89" fmla="*/ 5931571 w 7791368"/>
              <a:gd name="connsiteY89" fmla="*/ 4937712 h 5766872"/>
              <a:gd name="connsiteX90" fmla="*/ 5877327 w 7791368"/>
              <a:gd name="connsiteY90" fmla="*/ 4929963 h 5766872"/>
              <a:gd name="connsiteX91" fmla="*/ 5830832 w 7791368"/>
              <a:gd name="connsiteY91" fmla="*/ 4914465 h 5766872"/>
              <a:gd name="connsiteX92" fmla="*/ 5768839 w 7791368"/>
              <a:gd name="connsiteY92" fmla="*/ 4860221 h 5766872"/>
              <a:gd name="connsiteX93" fmla="*/ 5745592 w 7791368"/>
              <a:gd name="connsiteY93" fmla="*/ 4852472 h 5766872"/>
              <a:gd name="connsiteX94" fmla="*/ 5722344 w 7791368"/>
              <a:gd name="connsiteY94" fmla="*/ 4829224 h 5766872"/>
              <a:gd name="connsiteX95" fmla="*/ 5668100 w 7791368"/>
              <a:gd name="connsiteY95" fmla="*/ 4805977 h 5766872"/>
              <a:gd name="connsiteX96" fmla="*/ 5613856 w 7791368"/>
              <a:gd name="connsiteY96" fmla="*/ 4751733 h 5766872"/>
              <a:gd name="connsiteX97" fmla="*/ 5598358 w 7791368"/>
              <a:gd name="connsiteY97" fmla="*/ 4728485 h 5766872"/>
              <a:gd name="connsiteX98" fmla="*/ 5567361 w 7791368"/>
              <a:gd name="connsiteY98" fmla="*/ 4705238 h 5766872"/>
              <a:gd name="connsiteX99" fmla="*/ 5551863 w 7791368"/>
              <a:gd name="connsiteY99" fmla="*/ 4674241 h 5766872"/>
              <a:gd name="connsiteX100" fmla="*/ 5513117 w 7791368"/>
              <a:gd name="connsiteY100" fmla="*/ 4643245 h 5766872"/>
              <a:gd name="connsiteX101" fmla="*/ 5497619 w 7791368"/>
              <a:gd name="connsiteY101" fmla="*/ 4619997 h 5766872"/>
              <a:gd name="connsiteX102" fmla="*/ 5458873 w 7791368"/>
              <a:gd name="connsiteY102" fmla="*/ 4581251 h 5766872"/>
              <a:gd name="connsiteX103" fmla="*/ 5443375 w 7791368"/>
              <a:gd name="connsiteY103" fmla="*/ 4558004 h 5766872"/>
              <a:gd name="connsiteX104" fmla="*/ 5427876 w 7791368"/>
              <a:gd name="connsiteY104" fmla="*/ 4527007 h 5766872"/>
              <a:gd name="connsiteX105" fmla="*/ 5373632 w 7791368"/>
              <a:gd name="connsiteY105" fmla="*/ 4465014 h 5766872"/>
              <a:gd name="connsiteX106" fmla="*/ 5342636 w 7791368"/>
              <a:gd name="connsiteY106" fmla="*/ 4410770 h 5766872"/>
              <a:gd name="connsiteX107" fmla="*/ 5327137 w 7791368"/>
              <a:gd name="connsiteY107" fmla="*/ 4387523 h 5766872"/>
              <a:gd name="connsiteX108" fmla="*/ 5311639 w 7791368"/>
              <a:gd name="connsiteY108" fmla="*/ 4372024 h 5766872"/>
              <a:gd name="connsiteX109" fmla="*/ 5280642 w 7791368"/>
              <a:gd name="connsiteY109" fmla="*/ 4333279 h 5766872"/>
              <a:gd name="connsiteX110" fmla="*/ 5234148 w 7791368"/>
              <a:gd name="connsiteY110" fmla="*/ 4302282 h 5766872"/>
              <a:gd name="connsiteX111" fmla="*/ 5172154 w 7791368"/>
              <a:gd name="connsiteY111" fmla="*/ 4255787 h 5766872"/>
              <a:gd name="connsiteX112" fmla="*/ 5117910 w 7791368"/>
              <a:gd name="connsiteY112" fmla="*/ 4224790 h 5766872"/>
              <a:gd name="connsiteX113" fmla="*/ 5086914 w 7791368"/>
              <a:gd name="connsiteY113" fmla="*/ 4201543 h 5766872"/>
              <a:gd name="connsiteX114" fmla="*/ 5071415 w 7791368"/>
              <a:gd name="connsiteY114" fmla="*/ 4186045 h 5766872"/>
              <a:gd name="connsiteX115" fmla="*/ 5048168 w 7791368"/>
              <a:gd name="connsiteY115" fmla="*/ 4178296 h 5766872"/>
              <a:gd name="connsiteX116" fmla="*/ 5009422 w 7791368"/>
              <a:gd name="connsiteY116" fmla="*/ 4155048 h 5766872"/>
              <a:gd name="connsiteX117" fmla="*/ 4986175 w 7791368"/>
              <a:gd name="connsiteY117" fmla="*/ 4131801 h 5766872"/>
              <a:gd name="connsiteX118" fmla="*/ 4947429 w 7791368"/>
              <a:gd name="connsiteY118" fmla="*/ 4124051 h 5766872"/>
              <a:gd name="connsiteX119" fmla="*/ 4854439 w 7791368"/>
              <a:gd name="connsiteY119" fmla="*/ 4100804 h 5766872"/>
              <a:gd name="connsiteX120" fmla="*/ 4815693 w 7791368"/>
              <a:gd name="connsiteY120" fmla="*/ 4077557 h 5766872"/>
              <a:gd name="connsiteX121" fmla="*/ 4792446 w 7791368"/>
              <a:gd name="connsiteY121" fmla="*/ 4062058 h 5766872"/>
              <a:gd name="connsiteX122" fmla="*/ 4745951 w 7791368"/>
              <a:gd name="connsiteY122" fmla="*/ 4046560 h 5766872"/>
              <a:gd name="connsiteX123" fmla="*/ 4714954 w 7791368"/>
              <a:gd name="connsiteY123" fmla="*/ 4031062 h 5766872"/>
              <a:gd name="connsiteX124" fmla="*/ 4691707 w 7791368"/>
              <a:gd name="connsiteY124" fmla="*/ 4015563 h 5766872"/>
              <a:gd name="connsiteX125" fmla="*/ 4614215 w 7791368"/>
              <a:gd name="connsiteY125" fmla="*/ 3992316 h 5766872"/>
              <a:gd name="connsiteX126" fmla="*/ 4521225 w 7791368"/>
              <a:gd name="connsiteY126" fmla="*/ 3969068 h 5766872"/>
              <a:gd name="connsiteX127" fmla="*/ 4420487 w 7791368"/>
              <a:gd name="connsiteY127" fmla="*/ 3930323 h 5766872"/>
              <a:gd name="connsiteX128" fmla="*/ 4358493 w 7791368"/>
              <a:gd name="connsiteY128" fmla="*/ 3914824 h 5766872"/>
              <a:gd name="connsiteX129" fmla="*/ 4296500 w 7791368"/>
              <a:gd name="connsiteY129" fmla="*/ 3891577 h 5766872"/>
              <a:gd name="connsiteX130" fmla="*/ 4250005 w 7791368"/>
              <a:gd name="connsiteY130" fmla="*/ 3876079 h 5766872"/>
              <a:gd name="connsiteX131" fmla="*/ 4133768 w 7791368"/>
              <a:gd name="connsiteY131" fmla="*/ 3860580 h 5766872"/>
              <a:gd name="connsiteX132" fmla="*/ 4102771 w 7791368"/>
              <a:gd name="connsiteY132" fmla="*/ 3845082 h 5766872"/>
              <a:gd name="connsiteX133" fmla="*/ 4048527 w 7791368"/>
              <a:gd name="connsiteY133" fmla="*/ 3829584 h 5766872"/>
              <a:gd name="connsiteX134" fmla="*/ 3963287 w 7791368"/>
              <a:gd name="connsiteY134" fmla="*/ 3806336 h 5766872"/>
              <a:gd name="connsiteX135" fmla="*/ 3893544 w 7791368"/>
              <a:gd name="connsiteY135" fmla="*/ 3783089 h 5766872"/>
              <a:gd name="connsiteX136" fmla="*/ 3862548 w 7791368"/>
              <a:gd name="connsiteY136" fmla="*/ 3775340 h 5766872"/>
              <a:gd name="connsiteX137" fmla="*/ 3823802 w 7791368"/>
              <a:gd name="connsiteY137" fmla="*/ 3767590 h 5766872"/>
              <a:gd name="connsiteX138" fmla="*/ 3754059 w 7791368"/>
              <a:gd name="connsiteY138" fmla="*/ 3736594 h 5766872"/>
              <a:gd name="connsiteX139" fmla="*/ 3707564 w 7791368"/>
              <a:gd name="connsiteY139" fmla="*/ 3721096 h 5766872"/>
              <a:gd name="connsiteX140" fmla="*/ 3684317 w 7791368"/>
              <a:gd name="connsiteY140" fmla="*/ 3705597 h 5766872"/>
              <a:gd name="connsiteX141" fmla="*/ 3622324 w 7791368"/>
              <a:gd name="connsiteY141" fmla="*/ 3690099 h 5766872"/>
              <a:gd name="connsiteX142" fmla="*/ 3591327 w 7791368"/>
              <a:gd name="connsiteY142" fmla="*/ 3682350 h 5766872"/>
              <a:gd name="connsiteX143" fmla="*/ 3498337 w 7791368"/>
              <a:gd name="connsiteY143" fmla="*/ 3666851 h 5766872"/>
              <a:gd name="connsiteX144" fmla="*/ 3451842 w 7791368"/>
              <a:gd name="connsiteY144" fmla="*/ 3651353 h 5766872"/>
              <a:gd name="connsiteX145" fmla="*/ 3413097 w 7791368"/>
              <a:gd name="connsiteY145" fmla="*/ 3659102 h 5766872"/>
              <a:gd name="connsiteX146" fmla="*/ 3366602 w 7791368"/>
              <a:gd name="connsiteY146" fmla="*/ 3666851 h 5766872"/>
              <a:gd name="connsiteX147" fmla="*/ 3335605 w 7791368"/>
              <a:gd name="connsiteY147" fmla="*/ 3674601 h 5766872"/>
              <a:gd name="connsiteX148" fmla="*/ 3242615 w 7791368"/>
              <a:gd name="connsiteY148" fmla="*/ 3690099 h 5766872"/>
              <a:gd name="connsiteX149" fmla="*/ 3072134 w 7791368"/>
              <a:gd name="connsiteY149" fmla="*/ 3682350 h 5766872"/>
              <a:gd name="connsiteX150" fmla="*/ 3017890 w 7791368"/>
              <a:gd name="connsiteY150" fmla="*/ 3635855 h 5766872"/>
              <a:gd name="connsiteX151" fmla="*/ 2979144 w 7791368"/>
              <a:gd name="connsiteY151" fmla="*/ 3589360 h 5766872"/>
              <a:gd name="connsiteX152" fmla="*/ 2971395 w 7791368"/>
              <a:gd name="connsiteY152" fmla="*/ 3566112 h 5766872"/>
              <a:gd name="connsiteX153" fmla="*/ 2932649 w 7791368"/>
              <a:gd name="connsiteY153" fmla="*/ 3496370 h 5766872"/>
              <a:gd name="connsiteX154" fmla="*/ 2909402 w 7791368"/>
              <a:gd name="connsiteY154" fmla="*/ 3449875 h 5766872"/>
              <a:gd name="connsiteX155" fmla="*/ 2893903 w 7791368"/>
              <a:gd name="connsiteY155" fmla="*/ 3418879 h 5766872"/>
              <a:gd name="connsiteX156" fmla="*/ 2886154 w 7791368"/>
              <a:gd name="connsiteY156" fmla="*/ 3395631 h 5766872"/>
              <a:gd name="connsiteX157" fmla="*/ 2855158 w 7791368"/>
              <a:gd name="connsiteY157" fmla="*/ 3356885 h 5766872"/>
              <a:gd name="connsiteX158" fmla="*/ 2847409 w 7791368"/>
              <a:gd name="connsiteY158" fmla="*/ 3333638 h 5766872"/>
              <a:gd name="connsiteX159" fmla="*/ 2754419 w 7791368"/>
              <a:gd name="connsiteY159" fmla="*/ 3232899 h 5766872"/>
              <a:gd name="connsiteX160" fmla="*/ 2700175 w 7791368"/>
              <a:gd name="connsiteY160" fmla="*/ 3201902 h 5766872"/>
              <a:gd name="connsiteX161" fmla="*/ 2630432 w 7791368"/>
              <a:gd name="connsiteY161" fmla="*/ 3155407 h 5766872"/>
              <a:gd name="connsiteX162" fmla="*/ 2599436 w 7791368"/>
              <a:gd name="connsiteY162" fmla="*/ 3124411 h 5766872"/>
              <a:gd name="connsiteX163" fmla="*/ 2552941 w 7791368"/>
              <a:gd name="connsiteY163" fmla="*/ 3093414 h 5766872"/>
              <a:gd name="connsiteX164" fmla="*/ 2514195 w 7791368"/>
              <a:gd name="connsiteY164" fmla="*/ 3070167 h 5766872"/>
              <a:gd name="connsiteX165" fmla="*/ 2475449 w 7791368"/>
              <a:gd name="connsiteY165" fmla="*/ 3046919 h 5766872"/>
              <a:gd name="connsiteX166" fmla="*/ 2421205 w 7791368"/>
              <a:gd name="connsiteY166" fmla="*/ 3023672 h 5766872"/>
              <a:gd name="connsiteX167" fmla="*/ 2359212 w 7791368"/>
              <a:gd name="connsiteY167" fmla="*/ 2992675 h 5766872"/>
              <a:gd name="connsiteX168" fmla="*/ 2359212 w 7791368"/>
              <a:gd name="connsiteY168" fmla="*/ 2992675 h 5766872"/>
              <a:gd name="connsiteX169" fmla="*/ 2335964 w 7791368"/>
              <a:gd name="connsiteY169" fmla="*/ 2977177 h 5766872"/>
              <a:gd name="connsiteX170" fmla="*/ 2304968 w 7791368"/>
              <a:gd name="connsiteY170" fmla="*/ 2969428 h 5766872"/>
              <a:gd name="connsiteX171" fmla="*/ 2281720 w 7791368"/>
              <a:gd name="connsiteY171" fmla="*/ 2961679 h 5766872"/>
              <a:gd name="connsiteX172" fmla="*/ 2266222 w 7791368"/>
              <a:gd name="connsiteY172" fmla="*/ 2946180 h 5766872"/>
              <a:gd name="connsiteX173" fmla="*/ 2188731 w 7791368"/>
              <a:gd name="connsiteY173" fmla="*/ 2930682 h 5766872"/>
              <a:gd name="connsiteX174" fmla="*/ 2157734 w 7791368"/>
              <a:gd name="connsiteY174" fmla="*/ 2922933 h 5766872"/>
              <a:gd name="connsiteX175" fmla="*/ 2134487 w 7791368"/>
              <a:gd name="connsiteY175" fmla="*/ 2915184 h 5766872"/>
              <a:gd name="connsiteX176" fmla="*/ 2025998 w 7791368"/>
              <a:gd name="connsiteY176" fmla="*/ 2884187 h 5766872"/>
              <a:gd name="connsiteX177" fmla="*/ 2002751 w 7791368"/>
              <a:gd name="connsiteY177" fmla="*/ 2876438 h 5766872"/>
              <a:gd name="connsiteX178" fmla="*/ 1940758 w 7791368"/>
              <a:gd name="connsiteY178" fmla="*/ 2853190 h 5766872"/>
              <a:gd name="connsiteX179" fmla="*/ 1793524 w 7791368"/>
              <a:gd name="connsiteY179" fmla="*/ 2860940 h 5766872"/>
              <a:gd name="connsiteX180" fmla="*/ 1739280 w 7791368"/>
              <a:gd name="connsiteY180" fmla="*/ 2884187 h 5766872"/>
              <a:gd name="connsiteX181" fmla="*/ 1708283 w 7791368"/>
              <a:gd name="connsiteY181" fmla="*/ 2891936 h 5766872"/>
              <a:gd name="connsiteX182" fmla="*/ 1677287 w 7791368"/>
              <a:gd name="connsiteY182" fmla="*/ 2907435 h 5766872"/>
              <a:gd name="connsiteX183" fmla="*/ 1514554 w 7791368"/>
              <a:gd name="connsiteY183" fmla="*/ 2922933 h 5766872"/>
              <a:gd name="connsiteX184" fmla="*/ 1382819 w 7791368"/>
              <a:gd name="connsiteY184" fmla="*/ 2938431 h 5766872"/>
              <a:gd name="connsiteX185" fmla="*/ 1344073 w 7791368"/>
              <a:gd name="connsiteY185" fmla="*/ 2946180 h 5766872"/>
              <a:gd name="connsiteX186" fmla="*/ 1282080 w 7791368"/>
              <a:gd name="connsiteY186" fmla="*/ 2953929 h 5766872"/>
              <a:gd name="connsiteX187" fmla="*/ 1212337 w 7791368"/>
              <a:gd name="connsiteY187" fmla="*/ 2969428 h 5766872"/>
              <a:gd name="connsiteX188" fmla="*/ 1181341 w 7791368"/>
              <a:gd name="connsiteY188" fmla="*/ 2977177 h 5766872"/>
              <a:gd name="connsiteX189" fmla="*/ 1158093 w 7791368"/>
              <a:gd name="connsiteY189" fmla="*/ 2984926 h 5766872"/>
              <a:gd name="connsiteX190" fmla="*/ 1103849 w 7791368"/>
              <a:gd name="connsiteY190" fmla="*/ 2992675 h 5766872"/>
              <a:gd name="connsiteX191" fmla="*/ 1057354 w 7791368"/>
              <a:gd name="connsiteY191" fmla="*/ 3008173 h 5766872"/>
              <a:gd name="connsiteX192" fmla="*/ 871375 w 7791368"/>
              <a:gd name="connsiteY192" fmla="*/ 3031421 h 5766872"/>
              <a:gd name="connsiteX193" fmla="*/ 848127 w 7791368"/>
              <a:gd name="connsiteY193" fmla="*/ 3039170 h 5766872"/>
              <a:gd name="connsiteX194" fmla="*/ 662148 w 7791368"/>
              <a:gd name="connsiteY194" fmla="*/ 3062418 h 5766872"/>
              <a:gd name="connsiteX195" fmla="*/ 623402 w 7791368"/>
              <a:gd name="connsiteY195" fmla="*/ 3070167 h 5766872"/>
              <a:gd name="connsiteX196" fmla="*/ 584656 w 7791368"/>
              <a:gd name="connsiteY196" fmla="*/ 3108912 h 5766872"/>
              <a:gd name="connsiteX197" fmla="*/ 561409 w 7791368"/>
              <a:gd name="connsiteY197" fmla="*/ 3124411 h 5766872"/>
              <a:gd name="connsiteX198" fmla="*/ 522663 w 7791368"/>
              <a:gd name="connsiteY198" fmla="*/ 3155407 h 5766872"/>
              <a:gd name="connsiteX199" fmla="*/ 499415 w 7791368"/>
              <a:gd name="connsiteY199" fmla="*/ 3163157 h 5766872"/>
              <a:gd name="connsiteX200" fmla="*/ 468419 w 7791368"/>
              <a:gd name="connsiteY200" fmla="*/ 3178655 h 5766872"/>
              <a:gd name="connsiteX201" fmla="*/ 445171 w 7791368"/>
              <a:gd name="connsiteY201" fmla="*/ 3186404 h 5766872"/>
              <a:gd name="connsiteX202" fmla="*/ 406425 w 7791368"/>
              <a:gd name="connsiteY202" fmla="*/ 3201902 h 5766872"/>
              <a:gd name="connsiteX203" fmla="*/ 344432 w 7791368"/>
              <a:gd name="connsiteY203" fmla="*/ 3225150 h 5766872"/>
              <a:gd name="connsiteX204" fmla="*/ 290188 w 7791368"/>
              <a:gd name="connsiteY204" fmla="*/ 3256146 h 5766872"/>
              <a:gd name="connsiteX205" fmla="*/ 235944 w 7791368"/>
              <a:gd name="connsiteY205" fmla="*/ 3318140 h 5766872"/>
              <a:gd name="connsiteX206" fmla="*/ 212697 w 7791368"/>
              <a:gd name="connsiteY206" fmla="*/ 3349136 h 5766872"/>
              <a:gd name="connsiteX207" fmla="*/ 197198 w 7791368"/>
              <a:gd name="connsiteY207" fmla="*/ 3380133 h 5766872"/>
              <a:gd name="connsiteX208" fmla="*/ 189449 w 7791368"/>
              <a:gd name="connsiteY208" fmla="*/ 3403380 h 5766872"/>
              <a:gd name="connsiteX209" fmla="*/ 166202 w 7791368"/>
              <a:gd name="connsiteY209" fmla="*/ 3426628 h 5766872"/>
              <a:gd name="connsiteX210" fmla="*/ 142954 w 7791368"/>
              <a:gd name="connsiteY210" fmla="*/ 3465373 h 5766872"/>
              <a:gd name="connsiteX211" fmla="*/ 96459 w 7791368"/>
              <a:gd name="connsiteY211" fmla="*/ 3542865 h 5766872"/>
              <a:gd name="connsiteX212" fmla="*/ 57714 w 7791368"/>
              <a:gd name="connsiteY212" fmla="*/ 3635855 h 5766872"/>
              <a:gd name="connsiteX213" fmla="*/ 34466 w 7791368"/>
              <a:gd name="connsiteY213" fmla="*/ 3721096 h 5766872"/>
              <a:gd name="connsiteX214" fmla="*/ 11219 w 7791368"/>
              <a:gd name="connsiteY214" fmla="*/ 3845082 h 5766872"/>
              <a:gd name="connsiteX215" fmla="*/ 18968 w 7791368"/>
              <a:gd name="connsiteY215" fmla="*/ 4348777 h 5766872"/>
              <a:gd name="connsiteX216" fmla="*/ 49964 w 7791368"/>
              <a:gd name="connsiteY216" fmla="*/ 4441767 h 5766872"/>
              <a:gd name="connsiteX217" fmla="*/ 57714 w 7791368"/>
              <a:gd name="connsiteY217" fmla="*/ 4488262 h 5766872"/>
              <a:gd name="connsiteX218" fmla="*/ 88710 w 7791368"/>
              <a:gd name="connsiteY218" fmla="*/ 4527007 h 5766872"/>
              <a:gd name="connsiteX219" fmla="*/ 150703 w 7791368"/>
              <a:gd name="connsiteY219" fmla="*/ 4604499 h 5766872"/>
              <a:gd name="connsiteX220" fmla="*/ 197198 w 7791368"/>
              <a:gd name="connsiteY220" fmla="*/ 4635496 h 5766872"/>
              <a:gd name="connsiteX221" fmla="*/ 259192 w 7791368"/>
              <a:gd name="connsiteY221" fmla="*/ 4681990 h 5766872"/>
              <a:gd name="connsiteX222" fmla="*/ 282439 w 7791368"/>
              <a:gd name="connsiteY222" fmla="*/ 4697489 h 5766872"/>
              <a:gd name="connsiteX223" fmla="*/ 305687 w 7791368"/>
              <a:gd name="connsiteY223" fmla="*/ 4705238 h 5766872"/>
              <a:gd name="connsiteX224" fmla="*/ 344432 w 7791368"/>
              <a:gd name="connsiteY224" fmla="*/ 4736235 h 5766872"/>
              <a:gd name="connsiteX225" fmla="*/ 375429 w 7791368"/>
              <a:gd name="connsiteY225" fmla="*/ 4751733 h 5766872"/>
              <a:gd name="connsiteX226" fmla="*/ 290189 w 7791368"/>
              <a:gd name="connsiteY226" fmla="*/ 5309671 h 5766872"/>
              <a:gd name="connsiteX227" fmla="*/ 631150 w 7791368"/>
              <a:gd name="connsiteY227" fmla="*/ 5402661 h 5766872"/>
              <a:gd name="connsiteX228" fmla="*/ 925619 w 7791368"/>
              <a:gd name="connsiteY228" fmla="*/ 5363917 h 5766872"/>
              <a:gd name="connsiteX229" fmla="*/ 995361 w 7791368"/>
              <a:gd name="connsiteY229" fmla="*/ 5301922 h 5766872"/>
              <a:gd name="connsiteX230" fmla="*/ 1065103 w 7791368"/>
              <a:gd name="connsiteY230" fmla="*/ 5263177 h 5766872"/>
              <a:gd name="connsiteX231" fmla="*/ 1142594 w 7791368"/>
              <a:gd name="connsiteY231" fmla="*/ 5309672 h 5766872"/>
              <a:gd name="connsiteX232" fmla="*/ 1204589 w 7791368"/>
              <a:gd name="connsiteY232" fmla="*/ 5418159 h 5766872"/>
              <a:gd name="connsiteX233" fmla="*/ 1196839 w 7791368"/>
              <a:gd name="connsiteY233" fmla="*/ 5301923 h 5766872"/>
              <a:gd name="connsiteX234" fmla="*/ 925619 w 7791368"/>
              <a:gd name="connsiteY234" fmla="*/ 5038451 h 5766872"/>
              <a:gd name="connsiteX235" fmla="*/ 995361 w 7791368"/>
              <a:gd name="connsiteY235" fmla="*/ 5084946 h 5766872"/>
              <a:gd name="connsiteX236" fmla="*/ 1049605 w 7791368"/>
              <a:gd name="connsiteY236" fmla="*/ 5146940 h 5766872"/>
              <a:gd name="connsiteX237" fmla="*/ 1072853 w 7791368"/>
              <a:gd name="connsiteY237" fmla="*/ 5170187 h 5766872"/>
              <a:gd name="connsiteX238" fmla="*/ 1096100 w 7791368"/>
              <a:gd name="connsiteY238" fmla="*/ 5201184 h 5766872"/>
              <a:gd name="connsiteX239" fmla="*/ 1119348 w 7791368"/>
              <a:gd name="connsiteY239" fmla="*/ 5216682 h 5766872"/>
              <a:gd name="connsiteX240" fmla="*/ 1142595 w 7791368"/>
              <a:gd name="connsiteY240" fmla="*/ 5239929 h 5766872"/>
              <a:gd name="connsiteX241" fmla="*/ 1181341 w 7791368"/>
              <a:gd name="connsiteY241" fmla="*/ 5294173 h 5766872"/>
              <a:gd name="connsiteX242" fmla="*/ 1196839 w 7791368"/>
              <a:gd name="connsiteY242" fmla="*/ 5325170 h 5766872"/>
              <a:gd name="connsiteX243" fmla="*/ 1212337 w 7791368"/>
              <a:gd name="connsiteY243" fmla="*/ 5449157 h 5766872"/>
              <a:gd name="connsiteX244" fmla="*/ 1220087 w 7791368"/>
              <a:gd name="connsiteY244" fmla="*/ 5472404 h 5766872"/>
              <a:gd name="connsiteX245" fmla="*/ 1227836 w 7791368"/>
              <a:gd name="connsiteY245" fmla="*/ 5511150 h 5766872"/>
              <a:gd name="connsiteX246" fmla="*/ 1289829 w 7791368"/>
              <a:gd name="connsiteY246" fmla="*/ 5596390 h 5766872"/>
              <a:gd name="connsiteX247" fmla="*/ 1313076 w 7791368"/>
              <a:gd name="connsiteY247" fmla="*/ 5611889 h 5766872"/>
              <a:gd name="connsiteX248" fmla="*/ 1375070 w 7791368"/>
              <a:gd name="connsiteY248" fmla="*/ 5666133 h 5766872"/>
              <a:gd name="connsiteX249" fmla="*/ 1398317 w 7791368"/>
              <a:gd name="connsiteY249" fmla="*/ 5673882 h 5766872"/>
              <a:gd name="connsiteX250" fmla="*/ 1421564 w 7791368"/>
              <a:gd name="connsiteY250" fmla="*/ 5689380 h 5766872"/>
              <a:gd name="connsiteX251" fmla="*/ 1491307 w 7791368"/>
              <a:gd name="connsiteY251" fmla="*/ 5712628 h 5766872"/>
              <a:gd name="connsiteX252" fmla="*/ 1646290 w 7791368"/>
              <a:gd name="connsiteY252" fmla="*/ 5743624 h 5766872"/>
              <a:gd name="connsiteX253" fmla="*/ 1739280 w 7791368"/>
              <a:gd name="connsiteY253" fmla="*/ 5751373 h 5766872"/>
              <a:gd name="connsiteX254" fmla="*/ 1832270 w 7791368"/>
              <a:gd name="connsiteY254" fmla="*/ 5766872 h 5766872"/>
              <a:gd name="connsiteX255" fmla="*/ 2428954 w 7791368"/>
              <a:gd name="connsiteY255" fmla="*/ 5751373 h 5766872"/>
              <a:gd name="connsiteX256" fmla="*/ 2483198 w 7791368"/>
              <a:gd name="connsiteY256" fmla="*/ 5743624 h 5766872"/>
              <a:gd name="connsiteX257" fmla="*/ 2622683 w 7791368"/>
              <a:gd name="connsiteY257" fmla="*/ 5720377 h 5766872"/>
              <a:gd name="connsiteX258" fmla="*/ 2746670 w 7791368"/>
              <a:gd name="connsiteY258" fmla="*/ 5704879 h 5766872"/>
              <a:gd name="connsiteX259" fmla="*/ 2816412 w 7791368"/>
              <a:gd name="connsiteY259" fmla="*/ 5681631 h 5766872"/>
              <a:gd name="connsiteX260" fmla="*/ 3017890 w 7791368"/>
              <a:gd name="connsiteY260" fmla="*/ 5650635 h 5766872"/>
              <a:gd name="connsiteX261" fmla="*/ 3079883 w 7791368"/>
              <a:gd name="connsiteY261" fmla="*/ 5642885 h 5766872"/>
              <a:gd name="connsiteX262" fmla="*/ 3203870 w 7791368"/>
              <a:gd name="connsiteY262" fmla="*/ 5635136 h 5766872"/>
              <a:gd name="connsiteX263" fmla="*/ 3312358 w 7791368"/>
              <a:gd name="connsiteY263" fmla="*/ 5627387 h 5766872"/>
              <a:gd name="connsiteX264" fmla="*/ 3459592 w 7791368"/>
              <a:gd name="connsiteY264" fmla="*/ 5619638 h 5766872"/>
              <a:gd name="connsiteX265" fmla="*/ 3630073 w 7791368"/>
              <a:gd name="connsiteY265" fmla="*/ 5604140 h 5766872"/>
              <a:gd name="connsiteX266" fmla="*/ 4474731 w 7791368"/>
              <a:gd name="connsiteY266" fmla="*/ 5588641 h 5766872"/>
              <a:gd name="connsiteX267" fmla="*/ 5210900 w 7791368"/>
              <a:gd name="connsiteY267" fmla="*/ 5565394 h 5766872"/>
              <a:gd name="connsiteX268" fmla="*/ 5342636 w 7791368"/>
              <a:gd name="connsiteY268" fmla="*/ 5573143 h 5766872"/>
              <a:gd name="connsiteX269" fmla="*/ 5381381 w 7791368"/>
              <a:gd name="connsiteY269" fmla="*/ 5580892 h 5766872"/>
              <a:gd name="connsiteX270" fmla="*/ 5660351 w 7791368"/>
              <a:gd name="connsiteY270" fmla="*/ 5588641 h 5766872"/>
              <a:gd name="connsiteX271" fmla="*/ 5706846 w 7791368"/>
              <a:gd name="connsiteY271" fmla="*/ 5596390 h 5766872"/>
              <a:gd name="connsiteX272" fmla="*/ 5784337 w 7791368"/>
              <a:gd name="connsiteY272" fmla="*/ 5604140 h 5766872"/>
              <a:gd name="connsiteX273" fmla="*/ 5807585 w 7791368"/>
              <a:gd name="connsiteY273" fmla="*/ 5611889 h 5766872"/>
              <a:gd name="connsiteX274" fmla="*/ 5877327 w 7791368"/>
              <a:gd name="connsiteY274" fmla="*/ 5619638 h 5766872"/>
              <a:gd name="connsiteX275" fmla="*/ 5947070 w 7791368"/>
              <a:gd name="connsiteY275" fmla="*/ 5642885 h 5766872"/>
              <a:gd name="connsiteX276" fmla="*/ 5993564 w 7791368"/>
              <a:gd name="connsiteY276" fmla="*/ 5650635 h 5766872"/>
              <a:gd name="connsiteX277" fmla="*/ 6024561 w 7791368"/>
              <a:gd name="connsiteY277" fmla="*/ 5658384 h 5766872"/>
              <a:gd name="connsiteX278" fmla="*/ 6125300 w 7791368"/>
              <a:gd name="connsiteY278" fmla="*/ 5673882 h 5766872"/>
              <a:gd name="connsiteX279" fmla="*/ 6210541 w 7791368"/>
              <a:gd name="connsiteY279" fmla="*/ 5689380 h 5766872"/>
              <a:gd name="connsiteX280" fmla="*/ 6241537 w 7791368"/>
              <a:gd name="connsiteY280" fmla="*/ 5697129 h 5766872"/>
              <a:gd name="connsiteX281" fmla="*/ 6497259 w 7791368"/>
              <a:gd name="connsiteY281" fmla="*/ 5689380 h 5766872"/>
              <a:gd name="connsiteX282" fmla="*/ 6628995 w 7791368"/>
              <a:gd name="connsiteY282" fmla="*/ 5673882 h 5766872"/>
              <a:gd name="connsiteX283" fmla="*/ 6714236 w 7791368"/>
              <a:gd name="connsiteY283" fmla="*/ 5666133 h 5766872"/>
              <a:gd name="connsiteX284" fmla="*/ 6737483 w 7791368"/>
              <a:gd name="connsiteY284" fmla="*/ 5658384 h 5766872"/>
              <a:gd name="connsiteX285" fmla="*/ 6861470 w 7791368"/>
              <a:gd name="connsiteY285" fmla="*/ 5635136 h 5766872"/>
              <a:gd name="connsiteX286" fmla="*/ 6892466 w 7791368"/>
              <a:gd name="connsiteY286" fmla="*/ 5619638 h 5766872"/>
              <a:gd name="connsiteX287" fmla="*/ 6946710 w 7791368"/>
              <a:gd name="connsiteY287" fmla="*/ 5588641 h 5766872"/>
              <a:gd name="connsiteX288" fmla="*/ 6969958 w 7791368"/>
              <a:gd name="connsiteY288" fmla="*/ 5580892 h 5766872"/>
              <a:gd name="connsiteX289" fmla="*/ 7047449 w 7791368"/>
              <a:gd name="connsiteY289" fmla="*/ 5542146 h 5766872"/>
              <a:gd name="connsiteX290" fmla="*/ 7078446 w 7791368"/>
              <a:gd name="connsiteY290" fmla="*/ 5526648 h 5766872"/>
              <a:gd name="connsiteX291" fmla="*/ 7101693 w 7791368"/>
              <a:gd name="connsiteY291" fmla="*/ 5511150 h 5766872"/>
              <a:gd name="connsiteX292" fmla="*/ 7132690 w 7791368"/>
              <a:gd name="connsiteY292" fmla="*/ 5487902 h 5766872"/>
              <a:gd name="connsiteX293" fmla="*/ 7217931 w 7791368"/>
              <a:gd name="connsiteY293" fmla="*/ 5433658 h 5766872"/>
              <a:gd name="connsiteX294" fmla="*/ 7248927 w 7791368"/>
              <a:gd name="connsiteY294" fmla="*/ 5418160 h 5766872"/>
              <a:gd name="connsiteX295" fmla="*/ 7349666 w 7791368"/>
              <a:gd name="connsiteY295" fmla="*/ 5325170 h 5766872"/>
              <a:gd name="connsiteX296" fmla="*/ 7388412 w 7791368"/>
              <a:gd name="connsiteY296" fmla="*/ 5301923 h 5766872"/>
              <a:gd name="connsiteX297" fmla="*/ 7489151 w 7791368"/>
              <a:gd name="connsiteY297" fmla="*/ 5224431 h 5766872"/>
              <a:gd name="connsiteX298" fmla="*/ 7527897 w 7791368"/>
              <a:gd name="connsiteY298" fmla="*/ 5193435 h 5766872"/>
              <a:gd name="connsiteX299" fmla="*/ 7558893 w 7791368"/>
              <a:gd name="connsiteY299" fmla="*/ 5084946 h 5766872"/>
              <a:gd name="connsiteX300" fmla="*/ 7574392 w 7791368"/>
              <a:gd name="connsiteY300" fmla="*/ 4953211 h 5766872"/>
              <a:gd name="connsiteX301" fmla="*/ 7597639 w 7791368"/>
              <a:gd name="connsiteY301" fmla="*/ 4813726 h 5766872"/>
              <a:gd name="connsiteX302" fmla="*/ 7605388 w 7791368"/>
              <a:gd name="connsiteY302" fmla="*/ 4782729 h 5766872"/>
              <a:gd name="connsiteX303" fmla="*/ 7613137 w 7791368"/>
              <a:gd name="connsiteY303" fmla="*/ 4743984 h 5766872"/>
              <a:gd name="connsiteX304" fmla="*/ 7628636 w 7791368"/>
              <a:gd name="connsiteY304" fmla="*/ 4627746 h 5766872"/>
              <a:gd name="connsiteX305" fmla="*/ 7636385 w 7791368"/>
              <a:gd name="connsiteY305" fmla="*/ 4589001 h 5766872"/>
              <a:gd name="connsiteX306" fmla="*/ 7659632 w 7791368"/>
              <a:gd name="connsiteY306" fmla="*/ 4488262 h 5766872"/>
              <a:gd name="connsiteX307" fmla="*/ 7675131 w 7791368"/>
              <a:gd name="connsiteY307" fmla="*/ 4356526 h 5766872"/>
              <a:gd name="connsiteX308" fmla="*/ 7713876 w 7791368"/>
              <a:gd name="connsiteY308" fmla="*/ 4054309 h 5766872"/>
              <a:gd name="connsiteX309" fmla="*/ 7721625 w 7791368"/>
              <a:gd name="connsiteY309" fmla="*/ 3814085 h 5766872"/>
              <a:gd name="connsiteX310" fmla="*/ 7729375 w 7791368"/>
              <a:gd name="connsiteY310" fmla="*/ 3752092 h 5766872"/>
              <a:gd name="connsiteX311" fmla="*/ 7744873 w 7791368"/>
              <a:gd name="connsiteY311" fmla="*/ 3597109 h 5766872"/>
              <a:gd name="connsiteX312" fmla="*/ 7752622 w 7791368"/>
              <a:gd name="connsiteY312" fmla="*/ 3318140 h 5766872"/>
              <a:gd name="connsiteX313" fmla="*/ 7775870 w 7791368"/>
              <a:gd name="connsiteY313" fmla="*/ 3139909 h 5766872"/>
              <a:gd name="connsiteX314" fmla="*/ 7783619 w 7791368"/>
              <a:gd name="connsiteY314" fmla="*/ 2938431 h 5766872"/>
              <a:gd name="connsiteX315" fmla="*/ 7791368 w 7791368"/>
              <a:gd name="connsiteY315" fmla="*/ 2829943 h 5766872"/>
              <a:gd name="connsiteX316" fmla="*/ 7783619 w 7791368"/>
              <a:gd name="connsiteY316" fmla="*/ 2318499 h 5766872"/>
              <a:gd name="connsiteX317" fmla="*/ 7752622 w 7791368"/>
              <a:gd name="connsiteY317" fmla="*/ 2171265 h 5766872"/>
              <a:gd name="connsiteX318" fmla="*/ 7744873 w 7791368"/>
              <a:gd name="connsiteY318" fmla="*/ 2062777 h 5766872"/>
              <a:gd name="connsiteX319" fmla="*/ 7659632 w 7791368"/>
              <a:gd name="connsiteY319" fmla="*/ 1768309 h 5766872"/>
              <a:gd name="connsiteX320" fmla="*/ 7644134 w 7791368"/>
              <a:gd name="connsiteY320" fmla="*/ 1698567 h 5766872"/>
              <a:gd name="connsiteX321" fmla="*/ 7620887 w 7791368"/>
              <a:gd name="connsiteY321" fmla="*/ 1644323 h 5766872"/>
              <a:gd name="connsiteX322" fmla="*/ 7566642 w 7791368"/>
              <a:gd name="connsiteY322" fmla="*/ 1450594 h 5766872"/>
              <a:gd name="connsiteX323" fmla="*/ 7543395 w 7791368"/>
              <a:gd name="connsiteY323" fmla="*/ 1404099 h 5766872"/>
              <a:gd name="connsiteX324" fmla="*/ 7512398 w 7791368"/>
              <a:gd name="connsiteY324" fmla="*/ 1303360 h 5766872"/>
              <a:gd name="connsiteX325" fmla="*/ 7458154 w 7791368"/>
              <a:gd name="connsiteY325" fmla="*/ 1171624 h 5766872"/>
              <a:gd name="connsiteX326" fmla="*/ 7419409 w 7791368"/>
              <a:gd name="connsiteY326" fmla="*/ 1070885 h 5766872"/>
              <a:gd name="connsiteX327" fmla="*/ 7372914 w 7791368"/>
              <a:gd name="connsiteY327" fmla="*/ 877157 h 5766872"/>
              <a:gd name="connsiteX328" fmla="*/ 7365164 w 7791368"/>
              <a:gd name="connsiteY328" fmla="*/ 830662 h 5766872"/>
              <a:gd name="connsiteX329" fmla="*/ 7334168 w 7791368"/>
              <a:gd name="connsiteY329" fmla="*/ 753170 h 5766872"/>
              <a:gd name="connsiteX330" fmla="*/ 7303171 w 7791368"/>
              <a:gd name="connsiteY330" fmla="*/ 629184 h 5766872"/>
              <a:gd name="connsiteX331" fmla="*/ 7279924 w 7791368"/>
              <a:gd name="connsiteY331" fmla="*/ 559441 h 5766872"/>
              <a:gd name="connsiteX332" fmla="*/ 7256676 w 7791368"/>
              <a:gd name="connsiteY332" fmla="*/ 505197 h 5766872"/>
              <a:gd name="connsiteX333" fmla="*/ 7248927 w 7791368"/>
              <a:gd name="connsiteY333" fmla="*/ 474201 h 5766872"/>
              <a:gd name="connsiteX334" fmla="*/ 7217931 w 7791368"/>
              <a:gd name="connsiteY334" fmla="*/ 419957 h 5766872"/>
              <a:gd name="connsiteX335" fmla="*/ 7210181 w 7791368"/>
              <a:gd name="connsiteY335" fmla="*/ 396709 h 5766872"/>
              <a:gd name="connsiteX336" fmla="*/ 7132690 w 7791368"/>
              <a:gd name="connsiteY336" fmla="*/ 264973 h 5766872"/>
              <a:gd name="connsiteX337" fmla="*/ 7109442 w 7791368"/>
              <a:gd name="connsiteY337" fmla="*/ 249475 h 5766872"/>
              <a:gd name="connsiteX338" fmla="*/ 7055198 w 7791368"/>
              <a:gd name="connsiteY338" fmla="*/ 202980 h 5766872"/>
              <a:gd name="connsiteX339" fmla="*/ 6985456 w 7791368"/>
              <a:gd name="connsiteY339" fmla="*/ 171984 h 5766872"/>
              <a:gd name="connsiteX340" fmla="*/ 6962209 w 7791368"/>
              <a:gd name="connsiteY340" fmla="*/ 164235 h 5766872"/>
              <a:gd name="connsiteX341" fmla="*/ 6884717 w 7791368"/>
              <a:gd name="connsiteY341" fmla="*/ 156485 h 5766872"/>
              <a:gd name="connsiteX342" fmla="*/ 6768480 w 7791368"/>
              <a:gd name="connsiteY342" fmla="*/ 140987 h 5766872"/>
              <a:gd name="connsiteX343" fmla="*/ 6745232 w 7791368"/>
              <a:gd name="connsiteY343" fmla="*/ 133238 h 5766872"/>
              <a:gd name="connsiteX344" fmla="*/ 6706487 w 7791368"/>
              <a:gd name="connsiteY344" fmla="*/ 125489 h 5766872"/>
              <a:gd name="connsiteX345" fmla="*/ 6582500 w 7791368"/>
              <a:gd name="connsiteY345" fmla="*/ 109990 h 5766872"/>
              <a:gd name="connsiteX346" fmla="*/ 6474012 w 7791368"/>
              <a:gd name="connsiteY346" fmla="*/ 78994 h 5766872"/>
              <a:gd name="connsiteX347" fmla="*/ 7142861 w 7791368"/>
              <a:gd name="connsiteY347" fmla="*/ 1244596 h 5766872"/>
              <a:gd name="connsiteX348" fmla="*/ 7110573 w 7791368"/>
              <a:gd name="connsiteY348" fmla="*/ 1362447 h 5766872"/>
              <a:gd name="connsiteX349" fmla="*/ 7010964 w 7791368"/>
              <a:gd name="connsiteY349" fmla="*/ 1446396 h 5766872"/>
              <a:gd name="connsiteX350" fmla="*/ 6979106 w 7791368"/>
              <a:gd name="connsiteY350" fmla="*/ 1189812 h 5766872"/>
              <a:gd name="connsiteX351" fmla="*/ 7122196 w 7791368"/>
              <a:gd name="connsiteY351" fmla="*/ 1353568 h 5766872"/>
              <a:gd name="connsiteX352" fmla="*/ 6832249 w 7791368"/>
              <a:gd name="connsiteY352" fmla="*/ 1159516 h 5766872"/>
              <a:gd name="connsiteX353" fmla="*/ 6984003 w 7791368"/>
              <a:gd name="connsiteY353" fmla="*/ 881515 h 5766872"/>
              <a:gd name="connsiteX354" fmla="*/ 6708908 w 7791368"/>
              <a:gd name="connsiteY354" fmla="*/ 676163 h 5766872"/>
              <a:gd name="connsiteX355" fmla="*/ 6496937 w 7791368"/>
              <a:gd name="connsiteY355" fmla="*/ 569612 h 5766872"/>
              <a:gd name="connsiteX356" fmla="*/ 6080742 w 7791368"/>
              <a:gd name="connsiteY356" fmla="*/ 604160 h 5766872"/>
              <a:gd name="connsiteX357" fmla="*/ 6040221 w 7791368"/>
              <a:gd name="connsiteY357" fmla="*/ 1067334 h 5766872"/>
              <a:gd name="connsiteX358" fmla="*/ 6266884 w 7791368"/>
              <a:gd name="connsiteY358" fmla="*/ 1301907 h 5766872"/>
              <a:gd name="connsiteX359" fmla="*/ 6115614 w 7791368"/>
              <a:gd name="connsiteY359" fmla="*/ 1323379 h 5766872"/>
              <a:gd name="connsiteX360" fmla="*/ 6023270 w 7791368"/>
              <a:gd name="connsiteY360" fmla="*/ 1242497 h 5766872"/>
              <a:gd name="connsiteX361" fmla="*/ 5781593 w 7791368"/>
              <a:gd name="connsiteY361" fmla="*/ 1122869 h 5766872"/>
              <a:gd name="connsiteX0" fmla="*/ 5781593 w 7791368"/>
              <a:gd name="connsiteY0" fmla="*/ 1013194 h 5657197"/>
              <a:gd name="connsiteX1" fmla="*/ 5941742 w 7791368"/>
              <a:gd name="connsiteY1" fmla="*/ 745364 h 5657197"/>
              <a:gd name="connsiteX2" fmla="*/ 6042965 w 7791368"/>
              <a:gd name="connsiteY2" fmla="*/ 990108 h 5657197"/>
              <a:gd name="connsiteX3" fmla="*/ 5544114 w 7791368"/>
              <a:gd name="connsiteY3" fmla="*/ 387773 h 5657197"/>
              <a:gd name="connsiteX4" fmla="*/ 5551863 w 7791368"/>
              <a:gd name="connsiteY4" fmla="*/ 418770 h 5657197"/>
              <a:gd name="connsiteX5" fmla="*/ 5559612 w 7791368"/>
              <a:gd name="connsiteY5" fmla="*/ 457515 h 5657197"/>
              <a:gd name="connsiteX6" fmla="*/ 5567361 w 7791368"/>
              <a:gd name="connsiteY6" fmla="*/ 480763 h 5657197"/>
              <a:gd name="connsiteX7" fmla="*/ 5575110 w 7791368"/>
              <a:gd name="connsiteY7" fmla="*/ 527258 h 5657197"/>
              <a:gd name="connsiteX8" fmla="*/ 5582859 w 7791368"/>
              <a:gd name="connsiteY8" fmla="*/ 550505 h 5657197"/>
              <a:gd name="connsiteX9" fmla="*/ 5590609 w 7791368"/>
              <a:gd name="connsiteY9" fmla="*/ 581502 h 5657197"/>
              <a:gd name="connsiteX10" fmla="*/ 5606107 w 7791368"/>
              <a:gd name="connsiteY10" fmla="*/ 736485 h 5657197"/>
              <a:gd name="connsiteX11" fmla="*/ 5621605 w 7791368"/>
              <a:gd name="connsiteY11" fmla="*/ 906966 h 5657197"/>
              <a:gd name="connsiteX12" fmla="*/ 5637103 w 7791368"/>
              <a:gd name="connsiteY12" fmla="*/ 1015454 h 5657197"/>
              <a:gd name="connsiteX13" fmla="*/ 5652602 w 7791368"/>
              <a:gd name="connsiteY13" fmla="*/ 1077448 h 5657197"/>
              <a:gd name="connsiteX14" fmla="*/ 5660351 w 7791368"/>
              <a:gd name="connsiteY14" fmla="*/ 1108444 h 5657197"/>
              <a:gd name="connsiteX15" fmla="*/ 5691348 w 7791368"/>
              <a:gd name="connsiteY15" fmla="*/ 1185936 h 5657197"/>
              <a:gd name="connsiteX16" fmla="*/ 5714595 w 7791368"/>
              <a:gd name="connsiteY16" fmla="*/ 1255678 h 5657197"/>
              <a:gd name="connsiteX17" fmla="*/ 5745592 w 7791368"/>
              <a:gd name="connsiteY17" fmla="*/ 1340919 h 5657197"/>
              <a:gd name="connsiteX18" fmla="*/ 5776588 w 7791368"/>
              <a:gd name="connsiteY18" fmla="*/ 1410661 h 5657197"/>
              <a:gd name="connsiteX19" fmla="*/ 5792087 w 7791368"/>
              <a:gd name="connsiteY19" fmla="*/ 1457156 h 5657197"/>
              <a:gd name="connsiteX20" fmla="*/ 5807585 w 7791368"/>
              <a:gd name="connsiteY20" fmla="*/ 1480404 h 5657197"/>
              <a:gd name="connsiteX21" fmla="*/ 5830832 w 7791368"/>
              <a:gd name="connsiteY21" fmla="*/ 1534648 h 5657197"/>
              <a:gd name="connsiteX22" fmla="*/ 5846331 w 7791368"/>
              <a:gd name="connsiteY22" fmla="*/ 1550146 h 5657197"/>
              <a:gd name="connsiteX23" fmla="*/ 5877327 w 7791368"/>
              <a:gd name="connsiteY23" fmla="*/ 1612139 h 5657197"/>
              <a:gd name="connsiteX24" fmla="*/ 5885076 w 7791368"/>
              <a:gd name="connsiteY24" fmla="*/ 1635387 h 5657197"/>
              <a:gd name="connsiteX25" fmla="*/ 5923822 w 7791368"/>
              <a:gd name="connsiteY25" fmla="*/ 1697380 h 5657197"/>
              <a:gd name="connsiteX26" fmla="*/ 5939320 w 7791368"/>
              <a:gd name="connsiteY26" fmla="*/ 1720627 h 5657197"/>
              <a:gd name="connsiteX27" fmla="*/ 5962568 w 7791368"/>
              <a:gd name="connsiteY27" fmla="*/ 1774871 h 5657197"/>
              <a:gd name="connsiteX28" fmla="*/ 5978066 w 7791368"/>
              <a:gd name="connsiteY28" fmla="*/ 1790370 h 5657197"/>
              <a:gd name="connsiteX29" fmla="*/ 6009063 w 7791368"/>
              <a:gd name="connsiteY29" fmla="*/ 1836865 h 5657197"/>
              <a:gd name="connsiteX30" fmla="*/ 6040059 w 7791368"/>
              <a:gd name="connsiteY30" fmla="*/ 1906607 h 5657197"/>
              <a:gd name="connsiteX31" fmla="*/ 6047809 w 7791368"/>
              <a:gd name="connsiteY31" fmla="*/ 1937604 h 5657197"/>
              <a:gd name="connsiteX32" fmla="*/ 6109802 w 7791368"/>
              <a:gd name="connsiteY32" fmla="*/ 2015095 h 5657197"/>
              <a:gd name="connsiteX33" fmla="*/ 6179544 w 7791368"/>
              <a:gd name="connsiteY33" fmla="*/ 2069339 h 5657197"/>
              <a:gd name="connsiteX34" fmla="*/ 6202792 w 7791368"/>
              <a:gd name="connsiteY34" fmla="*/ 2084837 h 5657197"/>
              <a:gd name="connsiteX35" fmla="*/ 6249287 w 7791368"/>
              <a:gd name="connsiteY35" fmla="*/ 2100336 h 5657197"/>
              <a:gd name="connsiteX36" fmla="*/ 6303531 w 7791368"/>
              <a:gd name="connsiteY36" fmla="*/ 2115834 h 5657197"/>
              <a:gd name="connsiteX37" fmla="*/ 6497259 w 7791368"/>
              <a:gd name="connsiteY37" fmla="*/ 2131332 h 5657197"/>
              <a:gd name="connsiteX38" fmla="*/ 6520507 w 7791368"/>
              <a:gd name="connsiteY38" fmla="*/ 2146831 h 5657197"/>
              <a:gd name="connsiteX39" fmla="*/ 6543754 w 7791368"/>
              <a:gd name="connsiteY39" fmla="*/ 2154580 h 5657197"/>
              <a:gd name="connsiteX40" fmla="*/ 6559253 w 7791368"/>
              <a:gd name="connsiteY40" fmla="*/ 2170078 h 5657197"/>
              <a:gd name="connsiteX41" fmla="*/ 6590249 w 7791368"/>
              <a:gd name="connsiteY41" fmla="*/ 2224322 h 5657197"/>
              <a:gd name="connsiteX42" fmla="*/ 6597998 w 7791368"/>
              <a:gd name="connsiteY42" fmla="*/ 2263068 h 5657197"/>
              <a:gd name="connsiteX43" fmla="*/ 6605748 w 7791368"/>
              <a:gd name="connsiteY43" fmla="*/ 2294065 h 5657197"/>
              <a:gd name="connsiteX44" fmla="*/ 6613497 w 7791368"/>
              <a:gd name="connsiteY44" fmla="*/ 2418051 h 5657197"/>
              <a:gd name="connsiteX45" fmla="*/ 6628995 w 7791368"/>
              <a:gd name="connsiteY45" fmla="*/ 2487793 h 5657197"/>
              <a:gd name="connsiteX46" fmla="*/ 6636744 w 7791368"/>
              <a:gd name="connsiteY46" fmla="*/ 2542037 h 5657197"/>
              <a:gd name="connsiteX47" fmla="*/ 6659992 w 7791368"/>
              <a:gd name="connsiteY47" fmla="*/ 2666024 h 5657197"/>
              <a:gd name="connsiteX48" fmla="*/ 6667741 w 7791368"/>
              <a:gd name="connsiteY48" fmla="*/ 2859753 h 5657197"/>
              <a:gd name="connsiteX49" fmla="*/ 6675490 w 7791368"/>
              <a:gd name="connsiteY49" fmla="*/ 2890749 h 5657197"/>
              <a:gd name="connsiteX50" fmla="*/ 6690988 w 7791368"/>
              <a:gd name="connsiteY50" fmla="*/ 2991488 h 5657197"/>
              <a:gd name="connsiteX51" fmla="*/ 6706487 w 7791368"/>
              <a:gd name="connsiteY51" fmla="*/ 3061231 h 5657197"/>
              <a:gd name="connsiteX52" fmla="*/ 6714236 w 7791368"/>
              <a:gd name="connsiteY52" fmla="*/ 3115475 h 5657197"/>
              <a:gd name="connsiteX53" fmla="*/ 6729734 w 7791368"/>
              <a:gd name="connsiteY53" fmla="*/ 3169719 h 5657197"/>
              <a:gd name="connsiteX54" fmla="*/ 6737483 w 7791368"/>
              <a:gd name="connsiteY54" fmla="*/ 3231712 h 5657197"/>
              <a:gd name="connsiteX55" fmla="*/ 6745232 w 7791368"/>
              <a:gd name="connsiteY55" fmla="*/ 3270458 h 5657197"/>
              <a:gd name="connsiteX56" fmla="*/ 6760731 w 7791368"/>
              <a:gd name="connsiteY56" fmla="*/ 3371197 h 5657197"/>
              <a:gd name="connsiteX57" fmla="*/ 6768480 w 7791368"/>
              <a:gd name="connsiteY57" fmla="*/ 3479685 h 5657197"/>
              <a:gd name="connsiteX58" fmla="*/ 6776229 w 7791368"/>
              <a:gd name="connsiteY58" fmla="*/ 3510682 h 5657197"/>
              <a:gd name="connsiteX59" fmla="*/ 6783978 w 7791368"/>
              <a:gd name="connsiteY59" fmla="*/ 3549427 h 5657197"/>
              <a:gd name="connsiteX60" fmla="*/ 6776229 w 7791368"/>
              <a:gd name="connsiteY60" fmla="*/ 3828397 h 5657197"/>
              <a:gd name="connsiteX61" fmla="*/ 6768480 w 7791368"/>
              <a:gd name="connsiteY61" fmla="*/ 3859393 h 5657197"/>
              <a:gd name="connsiteX62" fmla="*/ 6752981 w 7791368"/>
              <a:gd name="connsiteY62" fmla="*/ 3929136 h 5657197"/>
              <a:gd name="connsiteX63" fmla="*/ 6706487 w 7791368"/>
              <a:gd name="connsiteY63" fmla="*/ 4037624 h 5657197"/>
              <a:gd name="connsiteX64" fmla="*/ 6706487 w 7791368"/>
              <a:gd name="connsiteY64" fmla="*/ 4037624 h 5657197"/>
              <a:gd name="connsiteX65" fmla="*/ 6690988 w 7791368"/>
              <a:gd name="connsiteY65" fmla="*/ 4084119 h 5657197"/>
              <a:gd name="connsiteX66" fmla="*/ 6683239 w 7791368"/>
              <a:gd name="connsiteY66" fmla="*/ 4107366 h 5657197"/>
              <a:gd name="connsiteX67" fmla="*/ 6675490 w 7791368"/>
              <a:gd name="connsiteY67" fmla="*/ 4246851 h 5657197"/>
              <a:gd name="connsiteX68" fmla="*/ 6659992 w 7791368"/>
              <a:gd name="connsiteY68" fmla="*/ 4510322 h 5657197"/>
              <a:gd name="connsiteX69" fmla="*/ 6644493 w 7791368"/>
              <a:gd name="connsiteY69" fmla="*/ 4564566 h 5657197"/>
              <a:gd name="connsiteX70" fmla="*/ 6613497 w 7791368"/>
              <a:gd name="connsiteY70" fmla="*/ 4611061 h 5657197"/>
              <a:gd name="connsiteX71" fmla="*/ 6590249 w 7791368"/>
              <a:gd name="connsiteY71" fmla="*/ 4626560 h 5657197"/>
              <a:gd name="connsiteX72" fmla="*/ 6582500 w 7791368"/>
              <a:gd name="connsiteY72" fmla="*/ 4649807 h 5657197"/>
              <a:gd name="connsiteX73" fmla="*/ 6512758 w 7791368"/>
              <a:gd name="connsiteY73" fmla="*/ 4688553 h 5657197"/>
              <a:gd name="connsiteX74" fmla="*/ 6489510 w 7791368"/>
              <a:gd name="connsiteY74" fmla="*/ 4696302 h 5657197"/>
              <a:gd name="connsiteX75" fmla="*/ 6466263 w 7791368"/>
              <a:gd name="connsiteY75" fmla="*/ 4704051 h 5657197"/>
              <a:gd name="connsiteX76" fmla="*/ 6435266 w 7791368"/>
              <a:gd name="connsiteY76" fmla="*/ 4719549 h 5657197"/>
              <a:gd name="connsiteX77" fmla="*/ 6373273 w 7791368"/>
              <a:gd name="connsiteY77" fmla="*/ 4735048 h 5657197"/>
              <a:gd name="connsiteX78" fmla="*/ 6350025 w 7791368"/>
              <a:gd name="connsiteY78" fmla="*/ 4742797 h 5657197"/>
              <a:gd name="connsiteX79" fmla="*/ 6295781 w 7791368"/>
              <a:gd name="connsiteY79" fmla="*/ 4750546 h 5657197"/>
              <a:gd name="connsiteX80" fmla="*/ 6249287 w 7791368"/>
              <a:gd name="connsiteY80" fmla="*/ 4781543 h 5657197"/>
              <a:gd name="connsiteX81" fmla="*/ 6233788 w 7791368"/>
              <a:gd name="connsiteY81" fmla="*/ 4797041 h 5657197"/>
              <a:gd name="connsiteX82" fmla="*/ 6210541 w 7791368"/>
              <a:gd name="connsiteY82" fmla="*/ 4812539 h 5657197"/>
              <a:gd name="connsiteX83" fmla="*/ 6195042 w 7791368"/>
              <a:gd name="connsiteY83" fmla="*/ 4828037 h 5657197"/>
              <a:gd name="connsiteX84" fmla="*/ 6125300 w 7791368"/>
              <a:gd name="connsiteY84" fmla="*/ 4866783 h 5657197"/>
              <a:gd name="connsiteX85" fmla="*/ 6055558 w 7791368"/>
              <a:gd name="connsiteY85" fmla="*/ 4859034 h 5657197"/>
              <a:gd name="connsiteX86" fmla="*/ 6032310 w 7791368"/>
              <a:gd name="connsiteY86" fmla="*/ 4851285 h 5657197"/>
              <a:gd name="connsiteX87" fmla="*/ 5985815 w 7791368"/>
              <a:gd name="connsiteY87" fmla="*/ 4843536 h 5657197"/>
              <a:gd name="connsiteX88" fmla="*/ 5954819 w 7791368"/>
              <a:gd name="connsiteY88" fmla="*/ 4835787 h 5657197"/>
              <a:gd name="connsiteX89" fmla="*/ 5931571 w 7791368"/>
              <a:gd name="connsiteY89" fmla="*/ 4828037 h 5657197"/>
              <a:gd name="connsiteX90" fmla="*/ 5877327 w 7791368"/>
              <a:gd name="connsiteY90" fmla="*/ 4820288 h 5657197"/>
              <a:gd name="connsiteX91" fmla="*/ 5830832 w 7791368"/>
              <a:gd name="connsiteY91" fmla="*/ 4804790 h 5657197"/>
              <a:gd name="connsiteX92" fmla="*/ 5768839 w 7791368"/>
              <a:gd name="connsiteY92" fmla="*/ 4750546 h 5657197"/>
              <a:gd name="connsiteX93" fmla="*/ 5745592 w 7791368"/>
              <a:gd name="connsiteY93" fmla="*/ 4742797 h 5657197"/>
              <a:gd name="connsiteX94" fmla="*/ 5722344 w 7791368"/>
              <a:gd name="connsiteY94" fmla="*/ 4719549 h 5657197"/>
              <a:gd name="connsiteX95" fmla="*/ 5668100 w 7791368"/>
              <a:gd name="connsiteY95" fmla="*/ 4696302 h 5657197"/>
              <a:gd name="connsiteX96" fmla="*/ 5613856 w 7791368"/>
              <a:gd name="connsiteY96" fmla="*/ 4642058 h 5657197"/>
              <a:gd name="connsiteX97" fmla="*/ 5598358 w 7791368"/>
              <a:gd name="connsiteY97" fmla="*/ 4618810 h 5657197"/>
              <a:gd name="connsiteX98" fmla="*/ 5567361 w 7791368"/>
              <a:gd name="connsiteY98" fmla="*/ 4595563 h 5657197"/>
              <a:gd name="connsiteX99" fmla="*/ 5551863 w 7791368"/>
              <a:gd name="connsiteY99" fmla="*/ 4564566 h 5657197"/>
              <a:gd name="connsiteX100" fmla="*/ 5513117 w 7791368"/>
              <a:gd name="connsiteY100" fmla="*/ 4533570 h 5657197"/>
              <a:gd name="connsiteX101" fmla="*/ 5497619 w 7791368"/>
              <a:gd name="connsiteY101" fmla="*/ 4510322 h 5657197"/>
              <a:gd name="connsiteX102" fmla="*/ 5458873 w 7791368"/>
              <a:gd name="connsiteY102" fmla="*/ 4471576 h 5657197"/>
              <a:gd name="connsiteX103" fmla="*/ 5443375 w 7791368"/>
              <a:gd name="connsiteY103" fmla="*/ 4448329 h 5657197"/>
              <a:gd name="connsiteX104" fmla="*/ 5427876 w 7791368"/>
              <a:gd name="connsiteY104" fmla="*/ 4417332 h 5657197"/>
              <a:gd name="connsiteX105" fmla="*/ 5373632 w 7791368"/>
              <a:gd name="connsiteY105" fmla="*/ 4355339 h 5657197"/>
              <a:gd name="connsiteX106" fmla="*/ 5342636 w 7791368"/>
              <a:gd name="connsiteY106" fmla="*/ 4301095 h 5657197"/>
              <a:gd name="connsiteX107" fmla="*/ 5327137 w 7791368"/>
              <a:gd name="connsiteY107" fmla="*/ 4277848 h 5657197"/>
              <a:gd name="connsiteX108" fmla="*/ 5311639 w 7791368"/>
              <a:gd name="connsiteY108" fmla="*/ 4262349 h 5657197"/>
              <a:gd name="connsiteX109" fmla="*/ 5280642 w 7791368"/>
              <a:gd name="connsiteY109" fmla="*/ 4223604 h 5657197"/>
              <a:gd name="connsiteX110" fmla="*/ 5234148 w 7791368"/>
              <a:gd name="connsiteY110" fmla="*/ 4192607 h 5657197"/>
              <a:gd name="connsiteX111" fmla="*/ 5172154 w 7791368"/>
              <a:gd name="connsiteY111" fmla="*/ 4146112 h 5657197"/>
              <a:gd name="connsiteX112" fmla="*/ 5117910 w 7791368"/>
              <a:gd name="connsiteY112" fmla="*/ 4115115 h 5657197"/>
              <a:gd name="connsiteX113" fmla="*/ 5086914 w 7791368"/>
              <a:gd name="connsiteY113" fmla="*/ 4091868 h 5657197"/>
              <a:gd name="connsiteX114" fmla="*/ 5071415 w 7791368"/>
              <a:gd name="connsiteY114" fmla="*/ 4076370 h 5657197"/>
              <a:gd name="connsiteX115" fmla="*/ 5048168 w 7791368"/>
              <a:gd name="connsiteY115" fmla="*/ 4068621 h 5657197"/>
              <a:gd name="connsiteX116" fmla="*/ 5009422 w 7791368"/>
              <a:gd name="connsiteY116" fmla="*/ 4045373 h 5657197"/>
              <a:gd name="connsiteX117" fmla="*/ 4986175 w 7791368"/>
              <a:gd name="connsiteY117" fmla="*/ 4022126 h 5657197"/>
              <a:gd name="connsiteX118" fmla="*/ 4947429 w 7791368"/>
              <a:gd name="connsiteY118" fmla="*/ 4014376 h 5657197"/>
              <a:gd name="connsiteX119" fmla="*/ 4854439 w 7791368"/>
              <a:gd name="connsiteY119" fmla="*/ 3991129 h 5657197"/>
              <a:gd name="connsiteX120" fmla="*/ 4815693 w 7791368"/>
              <a:gd name="connsiteY120" fmla="*/ 3967882 h 5657197"/>
              <a:gd name="connsiteX121" fmla="*/ 4792446 w 7791368"/>
              <a:gd name="connsiteY121" fmla="*/ 3952383 h 5657197"/>
              <a:gd name="connsiteX122" fmla="*/ 4745951 w 7791368"/>
              <a:gd name="connsiteY122" fmla="*/ 3936885 h 5657197"/>
              <a:gd name="connsiteX123" fmla="*/ 4714954 w 7791368"/>
              <a:gd name="connsiteY123" fmla="*/ 3921387 h 5657197"/>
              <a:gd name="connsiteX124" fmla="*/ 4691707 w 7791368"/>
              <a:gd name="connsiteY124" fmla="*/ 3905888 h 5657197"/>
              <a:gd name="connsiteX125" fmla="*/ 4614215 w 7791368"/>
              <a:gd name="connsiteY125" fmla="*/ 3882641 h 5657197"/>
              <a:gd name="connsiteX126" fmla="*/ 4521225 w 7791368"/>
              <a:gd name="connsiteY126" fmla="*/ 3859393 h 5657197"/>
              <a:gd name="connsiteX127" fmla="*/ 4420487 w 7791368"/>
              <a:gd name="connsiteY127" fmla="*/ 3820648 h 5657197"/>
              <a:gd name="connsiteX128" fmla="*/ 4358493 w 7791368"/>
              <a:gd name="connsiteY128" fmla="*/ 3805149 h 5657197"/>
              <a:gd name="connsiteX129" fmla="*/ 4296500 w 7791368"/>
              <a:gd name="connsiteY129" fmla="*/ 3781902 h 5657197"/>
              <a:gd name="connsiteX130" fmla="*/ 4250005 w 7791368"/>
              <a:gd name="connsiteY130" fmla="*/ 3766404 h 5657197"/>
              <a:gd name="connsiteX131" fmla="*/ 4133768 w 7791368"/>
              <a:gd name="connsiteY131" fmla="*/ 3750905 h 5657197"/>
              <a:gd name="connsiteX132" fmla="*/ 4102771 w 7791368"/>
              <a:gd name="connsiteY132" fmla="*/ 3735407 h 5657197"/>
              <a:gd name="connsiteX133" fmla="*/ 4048527 w 7791368"/>
              <a:gd name="connsiteY133" fmla="*/ 3719909 h 5657197"/>
              <a:gd name="connsiteX134" fmla="*/ 3963287 w 7791368"/>
              <a:gd name="connsiteY134" fmla="*/ 3696661 h 5657197"/>
              <a:gd name="connsiteX135" fmla="*/ 3893544 w 7791368"/>
              <a:gd name="connsiteY135" fmla="*/ 3673414 h 5657197"/>
              <a:gd name="connsiteX136" fmla="*/ 3862548 w 7791368"/>
              <a:gd name="connsiteY136" fmla="*/ 3665665 h 5657197"/>
              <a:gd name="connsiteX137" fmla="*/ 3823802 w 7791368"/>
              <a:gd name="connsiteY137" fmla="*/ 3657915 h 5657197"/>
              <a:gd name="connsiteX138" fmla="*/ 3754059 w 7791368"/>
              <a:gd name="connsiteY138" fmla="*/ 3626919 h 5657197"/>
              <a:gd name="connsiteX139" fmla="*/ 3707564 w 7791368"/>
              <a:gd name="connsiteY139" fmla="*/ 3611421 h 5657197"/>
              <a:gd name="connsiteX140" fmla="*/ 3684317 w 7791368"/>
              <a:gd name="connsiteY140" fmla="*/ 3595922 h 5657197"/>
              <a:gd name="connsiteX141" fmla="*/ 3622324 w 7791368"/>
              <a:gd name="connsiteY141" fmla="*/ 3580424 h 5657197"/>
              <a:gd name="connsiteX142" fmla="*/ 3591327 w 7791368"/>
              <a:gd name="connsiteY142" fmla="*/ 3572675 h 5657197"/>
              <a:gd name="connsiteX143" fmla="*/ 3498337 w 7791368"/>
              <a:gd name="connsiteY143" fmla="*/ 3557176 h 5657197"/>
              <a:gd name="connsiteX144" fmla="*/ 3451842 w 7791368"/>
              <a:gd name="connsiteY144" fmla="*/ 3541678 h 5657197"/>
              <a:gd name="connsiteX145" fmla="*/ 3413097 w 7791368"/>
              <a:gd name="connsiteY145" fmla="*/ 3549427 h 5657197"/>
              <a:gd name="connsiteX146" fmla="*/ 3366602 w 7791368"/>
              <a:gd name="connsiteY146" fmla="*/ 3557176 h 5657197"/>
              <a:gd name="connsiteX147" fmla="*/ 3335605 w 7791368"/>
              <a:gd name="connsiteY147" fmla="*/ 3564926 h 5657197"/>
              <a:gd name="connsiteX148" fmla="*/ 3242615 w 7791368"/>
              <a:gd name="connsiteY148" fmla="*/ 3580424 h 5657197"/>
              <a:gd name="connsiteX149" fmla="*/ 3072134 w 7791368"/>
              <a:gd name="connsiteY149" fmla="*/ 3572675 h 5657197"/>
              <a:gd name="connsiteX150" fmla="*/ 3017890 w 7791368"/>
              <a:gd name="connsiteY150" fmla="*/ 3526180 h 5657197"/>
              <a:gd name="connsiteX151" fmla="*/ 2979144 w 7791368"/>
              <a:gd name="connsiteY151" fmla="*/ 3479685 h 5657197"/>
              <a:gd name="connsiteX152" fmla="*/ 2971395 w 7791368"/>
              <a:gd name="connsiteY152" fmla="*/ 3456437 h 5657197"/>
              <a:gd name="connsiteX153" fmla="*/ 2932649 w 7791368"/>
              <a:gd name="connsiteY153" fmla="*/ 3386695 h 5657197"/>
              <a:gd name="connsiteX154" fmla="*/ 2909402 w 7791368"/>
              <a:gd name="connsiteY154" fmla="*/ 3340200 h 5657197"/>
              <a:gd name="connsiteX155" fmla="*/ 2893903 w 7791368"/>
              <a:gd name="connsiteY155" fmla="*/ 3309204 h 5657197"/>
              <a:gd name="connsiteX156" fmla="*/ 2886154 w 7791368"/>
              <a:gd name="connsiteY156" fmla="*/ 3285956 h 5657197"/>
              <a:gd name="connsiteX157" fmla="*/ 2855158 w 7791368"/>
              <a:gd name="connsiteY157" fmla="*/ 3247210 h 5657197"/>
              <a:gd name="connsiteX158" fmla="*/ 2847409 w 7791368"/>
              <a:gd name="connsiteY158" fmla="*/ 3223963 h 5657197"/>
              <a:gd name="connsiteX159" fmla="*/ 2754419 w 7791368"/>
              <a:gd name="connsiteY159" fmla="*/ 3123224 h 5657197"/>
              <a:gd name="connsiteX160" fmla="*/ 2700175 w 7791368"/>
              <a:gd name="connsiteY160" fmla="*/ 3092227 h 5657197"/>
              <a:gd name="connsiteX161" fmla="*/ 2630432 w 7791368"/>
              <a:gd name="connsiteY161" fmla="*/ 3045732 h 5657197"/>
              <a:gd name="connsiteX162" fmla="*/ 2599436 w 7791368"/>
              <a:gd name="connsiteY162" fmla="*/ 3014736 h 5657197"/>
              <a:gd name="connsiteX163" fmla="*/ 2552941 w 7791368"/>
              <a:gd name="connsiteY163" fmla="*/ 2983739 h 5657197"/>
              <a:gd name="connsiteX164" fmla="*/ 2514195 w 7791368"/>
              <a:gd name="connsiteY164" fmla="*/ 2960492 h 5657197"/>
              <a:gd name="connsiteX165" fmla="*/ 2475449 w 7791368"/>
              <a:gd name="connsiteY165" fmla="*/ 2937244 h 5657197"/>
              <a:gd name="connsiteX166" fmla="*/ 2421205 w 7791368"/>
              <a:gd name="connsiteY166" fmla="*/ 2913997 h 5657197"/>
              <a:gd name="connsiteX167" fmla="*/ 2359212 w 7791368"/>
              <a:gd name="connsiteY167" fmla="*/ 2883000 h 5657197"/>
              <a:gd name="connsiteX168" fmla="*/ 2359212 w 7791368"/>
              <a:gd name="connsiteY168" fmla="*/ 2883000 h 5657197"/>
              <a:gd name="connsiteX169" fmla="*/ 2335964 w 7791368"/>
              <a:gd name="connsiteY169" fmla="*/ 2867502 h 5657197"/>
              <a:gd name="connsiteX170" fmla="*/ 2304968 w 7791368"/>
              <a:gd name="connsiteY170" fmla="*/ 2859753 h 5657197"/>
              <a:gd name="connsiteX171" fmla="*/ 2281720 w 7791368"/>
              <a:gd name="connsiteY171" fmla="*/ 2852004 h 5657197"/>
              <a:gd name="connsiteX172" fmla="*/ 2266222 w 7791368"/>
              <a:gd name="connsiteY172" fmla="*/ 2836505 h 5657197"/>
              <a:gd name="connsiteX173" fmla="*/ 2188731 w 7791368"/>
              <a:gd name="connsiteY173" fmla="*/ 2821007 h 5657197"/>
              <a:gd name="connsiteX174" fmla="*/ 2157734 w 7791368"/>
              <a:gd name="connsiteY174" fmla="*/ 2813258 h 5657197"/>
              <a:gd name="connsiteX175" fmla="*/ 2134487 w 7791368"/>
              <a:gd name="connsiteY175" fmla="*/ 2805509 h 5657197"/>
              <a:gd name="connsiteX176" fmla="*/ 2025998 w 7791368"/>
              <a:gd name="connsiteY176" fmla="*/ 2774512 h 5657197"/>
              <a:gd name="connsiteX177" fmla="*/ 2002751 w 7791368"/>
              <a:gd name="connsiteY177" fmla="*/ 2766763 h 5657197"/>
              <a:gd name="connsiteX178" fmla="*/ 1940758 w 7791368"/>
              <a:gd name="connsiteY178" fmla="*/ 2743515 h 5657197"/>
              <a:gd name="connsiteX179" fmla="*/ 1793524 w 7791368"/>
              <a:gd name="connsiteY179" fmla="*/ 2751265 h 5657197"/>
              <a:gd name="connsiteX180" fmla="*/ 1739280 w 7791368"/>
              <a:gd name="connsiteY180" fmla="*/ 2774512 h 5657197"/>
              <a:gd name="connsiteX181" fmla="*/ 1708283 w 7791368"/>
              <a:gd name="connsiteY181" fmla="*/ 2782261 h 5657197"/>
              <a:gd name="connsiteX182" fmla="*/ 1677287 w 7791368"/>
              <a:gd name="connsiteY182" fmla="*/ 2797760 h 5657197"/>
              <a:gd name="connsiteX183" fmla="*/ 1514554 w 7791368"/>
              <a:gd name="connsiteY183" fmla="*/ 2813258 h 5657197"/>
              <a:gd name="connsiteX184" fmla="*/ 1382819 w 7791368"/>
              <a:gd name="connsiteY184" fmla="*/ 2828756 h 5657197"/>
              <a:gd name="connsiteX185" fmla="*/ 1344073 w 7791368"/>
              <a:gd name="connsiteY185" fmla="*/ 2836505 h 5657197"/>
              <a:gd name="connsiteX186" fmla="*/ 1282080 w 7791368"/>
              <a:gd name="connsiteY186" fmla="*/ 2844254 h 5657197"/>
              <a:gd name="connsiteX187" fmla="*/ 1212337 w 7791368"/>
              <a:gd name="connsiteY187" fmla="*/ 2859753 h 5657197"/>
              <a:gd name="connsiteX188" fmla="*/ 1181341 w 7791368"/>
              <a:gd name="connsiteY188" fmla="*/ 2867502 h 5657197"/>
              <a:gd name="connsiteX189" fmla="*/ 1158093 w 7791368"/>
              <a:gd name="connsiteY189" fmla="*/ 2875251 h 5657197"/>
              <a:gd name="connsiteX190" fmla="*/ 1103849 w 7791368"/>
              <a:gd name="connsiteY190" fmla="*/ 2883000 h 5657197"/>
              <a:gd name="connsiteX191" fmla="*/ 1057354 w 7791368"/>
              <a:gd name="connsiteY191" fmla="*/ 2898498 h 5657197"/>
              <a:gd name="connsiteX192" fmla="*/ 871375 w 7791368"/>
              <a:gd name="connsiteY192" fmla="*/ 2921746 h 5657197"/>
              <a:gd name="connsiteX193" fmla="*/ 848127 w 7791368"/>
              <a:gd name="connsiteY193" fmla="*/ 2929495 h 5657197"/>
              <a:gd name="connsiteX194" fmla="*/ 662148 w 7791368"/>
              <a:gd name="connsiteY194" fmla="*/ 2952743 h 5657197"/>
              <a:gd name="connsiteX195" fmla="*/ 623402 w 7791368"/>
              <a:gd name="connsiteY195" fmla="*/ 2960492 h 5657197"/>
              <a:gd name="connsiteX196" fmla="*/ 584656 w 7791368"/>
              <a:gd name="connsiteY196" fmla="*/ 2999237 h 5657197"/>
              <a:gd name="connsiteX197" fmla="*/ 561409 w 7791368"/>
              <a:gd name="connsiteY197" fmla="*/ 3014736 h 5657197"/>
              <a:gd name="connsiteX198" fmla="*/ 522663 w 7791368"/>
              <a:gd name="connsiteY198" fmla="*/ 3045732 h 5657197"/>
              <a:gd name="connsiteX199" fmla="*/ 499415 w 7791368"/>
              <a:gd name="connsiteY199" fmla="*/ 3053482 h 5657197"/>
              <a:gd name="connsiteX200" fmla="*/ 468419 w 7791368"/>
              <a:gd name="connsiteY200" fmla="*/ 3068980 h 5657197"/>
              <a:gd name="connsiteX201" fmla="*/ 445171 w 7791368"/>
              <a:gd name="connsiteY201" fmla="*/ 3076729 h 5657197"/>
              <a:gd name="connsiteX202" fmla="*/ 406425 w 7791368"/>
              <a:gd name="connsiteY202" fmla="*/ 3092227 h 5657197"/>
              <a:gd name="connsiteX203" fmla="*/ 344432 w 7791368"/>
              <a:gd name="connsiteY203" fmla="*/ 3115475 h 5657197"/>
              <a:gd name="connsiteX204" fmla="*/ 290188 w 7791368"/>
              <a:gd name="connsiteY204" fmla="*/ 3146471 h 5657197"/>
              <a:gd name="connsiteX205" fmla="*/ 235944 w 7791368"/>
              <a:gd name="connsiteY205" fmla="*/ 3208465 h 5657197"/>
              <a:gd name="connsiteX206" fmla="*/ 212697 w 7791368"/>
              <a:gd name="connsiteY206" fmla="*/ 3239461 h 5657197"/>
              <a:gd name="connsiteX207" fmla="*/ 197198 w 7791368"/>
              <a:gd name="connsiteY207" fmla="*/ 3270458 h 5657197"/>
              <a:gd name="connsiteX208" fmla="*/ 189449 w 7791368"/>
              <a:gd name="connsiteY208" fmla="*/ 3293705 h 5657197"/>
              <a:gd name="connsiteX209" fmla="*/ 166202 w 7791368"/>
              <a:gd name="connsiteY209" fmla="*/ 3316953 h 5657197"/>
              <a:gd name="connsiteX210" fmla="*/ 142954 w 7791368"/>
              <a:gd name="connsiteY210" fmla="*/ 3355698 h 5657197"/>
              <a:gd name="connsiteX211" fmla="*/ 96459 w 7791368"/>
              <a:gd name="connsiteY211" fmla="*/ 3433190 h 5657197"/>
              <a:gd name="connsiteX212" fmla="*/ 57714 w 7791368"/>
              <a:gd name="connsiteY212" fmla="*/ 3526180 h 5657197"/>
              <a:gd name="connsiteX213" fmla="*/ 34466 w 7791368"/>
              <a:gd name="connsiteY213" fmla="*/ 3611421 h 5657197"/>
              <a:gd name="connsiteX214" fmla="*/ 11219 w 7791368"/>
              <a:gd name="connsiteY214" fmla="*/ 3735407 h 5657197"/>
              <a:gd name="connsiteX215" fmla="*/ 18968 w 7791368"/>
              <a:gd name="connsiteY215" fmla="*/ 4239102 h 5657197"/>
              <a:gd name="connsiteX216" fmla="*/ 49964 w 7791368"/>
              <a:gd name="connsiteY216" fmla="*/ 4332092 h 5657197"/>
              <a:gd name="connsiteX217" fmla="*/ 57714 w 7791368"/>
              <a:gd name="connsiteY217" fmla="*/ 4378587 h 5657197"/>
              <a:gd name="connsiteX218" fmla="*/ 88710 w 7791368"/>
              <a:gd name="connsiteY218" fmla="*/ 4417332 h 5657197"/>
              <a:gd name="connsiteX219" fmla="*/ 150703 w 7791368"/>
              <a:gd name="connsiteY219" fmla="*/ 4494824 h 5657197"/>
              <a:gd name="connsiteX220" fmla="*/ 197198 w 7791368"/>
              <a:gd name="connsiteY220" fmla="*/ 4525821 h 5657197"/>
              <a:gd name="connsiteX221" fmla="*/ 259192 w 7791368"/>
              <a:gd name="connsiteY221" fmla="*/ 4572315 h 5657197"/>
              <a:gd name="connsiteX222" fmla="*/ 282439 w 7791368"/>
              <a:gd name="connsiteY222" fmla="*/ 4587814 h 5657197"/>
              <a:gd name="connsiteX223" fmla="*/ 305687 w 7791368"/>
              <a:gd name="connsiteY223" fmla="*/ 4595563 h 5657197"/>
              <a:gd name="connsiteX224" fmla="*/ 344432 w 7791368"/>
              <a:gd name="connsiteY224" fmla="*/ 4626560 h 5657197"/>
              <a:gd name="connsiteX225" fmla="*/ 375429 w 7791368"/>
              <a:gd name="connsiteY225" fmla="*/ 4642058 h 5657197"/>
              <a:gd name="connsiteX226" fmla="*/ 290189 w 7791368"/>
              <a:gd name="connsiteY226" fmla="*/ 5199996 h 5657197"/>
              <a:gd name="connsiteX227" fmla="*/ 631150 w 7791368"/>
              <a:gd name="connsiteY227" fmla="*/ 5292986 h 5657197"/>
              <a:gd name="connsiteX228" fmla="*/ 925619 w 7791368"/>
              <a:gd name="connsiteY228" fmla="*/ 5254242 h 5657197"/>
              <a:gd name="connsiteX229" fmla="*/ 995361 w 7791368"/>
              <a:gd name="connsiteY229" fmla="*/ 5192247 h 5657197"/>
              <a:gd name="connsiteX230" fmla="*/ 1065103 w 7791368"/>
              <a:gd name="connsiteY230" fmla="*/ 5153502 h 5657197"/>
              <a:gd name="connsiteX231" fmla="*/ 1142594 w 7791368"/>
              <a:gd name="connsiteY231" fmla="*/ 5199997 h 5657197"/>
              <a:gd name="connsiteX232" fmla="*/ 1204589 w 7791368"/>
              <a:gd name="connsiteY232" fmla="*/ 5308484 h 5657197"/>
              <a:gd name="connsiteX233" fmla="*/ 1196839 w 7791368"/>
              <a:gd name="connsiteY233" fmla="*/ 5192248 h 5657197"/>
              <a:gd name="connsiteX234" fmla="*/ 925619 w 7791368"/>
              <a:gd name="connsiteY234" fmla="*/ 4928776 h 5657197"/>
              <a:gd name="connsiteX235" fmla="*/ 995361 w 7791368"/>
              <a:gd name="connsiteY235" fmla="*/ 4975271 h 5657197"/>
              <a:gd name="connsiteX236" fmla="*/ 1049605 w 7791368"/>
              <a:gd name="connsiteY236" fmla="*/ 5037265 h 5657197"/>
              <a:gd name="connsiteX237" fmla="*/ 1072853 w 7791368"/>
              <a:gd name="connsiteY237" fmla="*/ 5060512 h 5657197"/>
              <a:gd name="connsiteX238" fmla="*/ 1096100 w 7791368"/>
              <a:gd name="connsiteY238" fmla="*/ 5091509 h 5657197"/>
              <a:gd name="connsiteX239" fmla="*/ 1119348 w 7791368"/>
              <a:gd name="connsiteY239" fmla="*/ 5107007 h 5657197"/>
              <a:gd name="connsiteX240" fmla="*/ 1142595 w 7791368"/>
              <a:gd name="connsiteY240" fmla="*/ 5130254 h 5657197"/>
              <a:gd name="connsiteX241" fmla="*/ 1181341 w 7791368"/>
              <a:gd name="connsiteY241" fmla="*/ 5184498 h 5657197"/>
              <a:gd name="connsiteX242" fmla="*/ 1196839 w 7791368"/>
              <a:gd name="connsiteY242" fmla="*/ 5215495 h 5657197"/>
              <a:gd name="connsiteX243" fmla="*/ 1212337 w 7791368"/>
              <a:gd name="connsiteY243" fmla="*/ 5339482 h 5657197"/>
              <a:gd name="connsiteX244" fmla="*/ 1220087 w 7791368"/>
              <a:gd name="connsiteY244" fmla="*/ 5362729 h 5657197"/>
              <a:gd name="connsiteX245" fmla="*/ 1227836 w 7791368"/>
              <a:gd name="connsiteY245" fmla="*/ 5401475 h 5657197"/>
              <a:gd name="connsiteX246" fmla="*/ 1289829 w 7791368"/>
              <a:gd name="connsiteY246" fmla="*/ 5486715 h 5657197"/>
              <a:gd name="connsiteX247" fmla="*/ 1313076 w 7791368"/>
              <a:gd name="connsiteY247" fmla="*/ 5502214 h 5657197"/>
              <a:gd name="connsiteX248" fmla="*/ 1375070 w 7791368"/>
              <a:gd name="connsiteY248" fmla="*/ 5556458 h 5657197"/>
              <a:gd name="connsiteX249" fmla="*/ 1398317 w 7791368"/>
              <a:gd name="connsiteY249" fmla="*/ 5564207 h 5657197"/>
              <a:gd name="connsiteX250" fmla="*/ 1421564 w 7791368"/>
              <a:gd name="connsiteY250" fmla="*/ 5579705 h 5657197"/>
              <a:gd name="connsiteX251" fmla="*/ 1491307 w 7791368"/>
              <a:gd name="connsiteY251" fmla="*/ 5602953 h 5657197"/>
              <a:gd name="connsiteX252" fmla="*/ 1646290 w 7791368"/>
              <a:gd name="connsiteY252" fmla="*/ 5633949 h 5657197"/>
              <a:gd name="connsiteX253" fmla="*/ 1739280 w 7791368"/>
              <a:gd name="connsiteY253" fmla="*/ 5641698 h 5657197"/>
              <a:gd name="connsiteX254" fmla="*/ 1832270 w 7791368"/>
              <a:gd name="connsiteY254" fmla="*/ 5657197 h 5657197"/>
              <a:gd name="connsiteX255" fmla="*/ 2428954 w 7791368"/>
              <a:gd name="connsiteY255" fmla="*/ 5641698 h 5657197"/>
              <a:gd name="connsiteX256" fmla="*/ 2483198 w 7791368"/>
              <a:gd name="connsiteY256" fmla="*/ 5633949 h 5657197"/>
              <a:gd name="connsiteX257" fmla="*/ 2622683 w 7791368"/>
              <a:gd name="connsiteY257" fmla="*/ 5610702 h 5657197"/>
              <a:gd name="connsiteX258" fmla="*/ 2746670 w 7791368"/>
              <a:gd name="connsiteY258" fmla="*/ 5595204 h 5657197"/>
              <a:gd name="connsiteX259" fmla="*/ 2816412 w 7791368"/>
              <a:gd name="connsiteY259" fmla="*/ 5571956 h 5657197"/>
              <a:gd name="connsiteX260" fmla="*/ 3017890 w 7791368"/>
              <a:gd name="connsiteY260" fmla="*/ 5540960 h 5657197"/>
              <a:gd name="connsiteX261" fmla="*/ 3079883 w 7791368"/>
              <a:gd name="connsiteY261" fmla="*/ 5533210 h 5657197"/>
              <a:gd name="connsiteX262" fmla="*/ 3203870 w 7791368"/>
              <a:gd name="connsiteY262" fmla="*/ 5525461 h 5657197"/>
              <a:gd name="connsiteX263" fmla="*/ 3312358 w 7791368"/>
              <a:gd name="connsiteY263" fmla="*/ 5517712 h 5657197"/>
              <a:gd name="connsiteX264" fmla="*/ 3459592 w 7791368"/>
              <a:gd name="connsiteY264" fmla="*/ 5509963 h 5657197"/>
              <a:gd name="connsiteX265" fmla="*/ 3630073 w 7791368"/>
              <a:gd name="connsiteY265" fmla="*/ 5494465 h 5657197"/>
              <a:gd name="connsiteX266" fmla="*/ 4474731 w 7791368"/>
              <a:gd name="connsiteY266" fmla="*/ 5478966 h 5657197"/>
              <a:gd name="connsiteX267" fmla="*/ 5210900 w 7791368"/>
              <a:gd name="connsiteY267" fmla="*/ 5455719 h 5657197"/>
              <a:gd name="connsiteX268" fmla="*/ 5342636 w 7791368"/>
              <a:gd name="connsiteY268" fmla="*/ 5463468 h 5657197"/>
              <a:gd name="connsiteX269" fmla="*/ 5381381 w 7791368"/>
              <a:gd name="connsiteY269" fmla="*/ 5471217 h 5657197"/>
              <a:gd name="connsiteX270" fmla="*/ 5660351 w 7791368"/>
              <a:gd name="connsiteY270" fmla="*/ 5478966 h 5657197"/>
              <a:gd name="connsiteX271" fmla="*/ 5706846 w 7791368"/>
              <a:gd name="connsiteY271" fmla="*/ 5486715 h 5657197"/>
              <a:gd name="connsiteX272" fmla="*/ 5784337 w 7791368"/>
              <a:gd name="connsiteY272" fmla="*/ 5494465 h 5657197"/>
              <a:gd name="connsiteX273" fmla="*/ 5807585 w 7791368"/>
              <a:gd name="connsiteY273" fmla="*/ 5502214 h 5657197"/>
              <a:gd name="connsiteX274" fmla="*/ 5877327 w 7791368"/>
              <a:gd name="connsiteY274" fmla="*/ 5509963 h 5657197"/>
              <a:gd name="connsiteX275" fmla="*/ 5947070 w 7791368"/>
              <a:gd name="connsiteY275" fmla="*/ 5533210 h 5657197"/>
              <a:gd name="connsiteX276" fmla="*/ 5993564 w 7791368"/>
              <a:gd name="connsiteY276" fmla="*/ 5540960 h 5657197"/>
              <a:gd name="connsiteX277" fmla="*/ 6024561 w 7791368"/>
              <a:gd name="connsiteY277" fmla="*/ 5548709 h 5657197"/>
              <a:gd name="connsiteX278" fmla="*/ 6125300 w 7791368"/>
              <a:gd name="connsiteY278" fmla="*/ 5564207 h 5657197"/>
              <a:gd name="connsiteX279" fmla="*/ 6210541 w 7791368"/>
              <a:gd name="connsiteY279" fmla="*/ 5579705 h 5657197"/>
              <a:gd name="connsiteX280" fmla="*/ 6241537 w 7791368"/>
              <a:gd name="connsiteY280" fmla="*/ 5587454 h 5657197"/>
              <a:gd name="connsiteX281" fmla="*/ 6497259 w 7791368"/>
              <a:gd name="connsiteY281" fmla="*/ 5579705 h 5657197"/>
              <a:gd name="connsiteX282" fmla="*/ 6628995 w 7791368"/>
              <a:gd name="connsiteY282" fmla="*/ 5564207 h 5657197"/>
              <a:gd name="connsiteX283" fmla="*/ 6714236 w 7791368"/>
              <a:gd name="connsiteY283" fmla="*/ 5556458 h 5657197"/>
              <a:gd name="connsiteX284" fmla="*/ 6737483 w 7791368"/>
              <a:gd name="connsiteY284" fmla="*/ 5548709 h 5657197"/>
              <a:gd name="connsiteX285" fmla="*/ 6861470 w 7791368"/>
              <a:gd name="connsiteY285" fmla="*/ 5525461 h 5657197"/>
              <a:gd name="connsiteX286" fmla="*/ 6892466 w 7791368"/>
              <a:gd name="connsiteY286" fmla="*/ 5509963 h 5657197"/>
              <a:gd name="connsiteX287" fmla="*/ 6946710 w 7791368"/>
              <a:gd name="connsiteY287" fmla="*/ 5478966 h 5657197"/>
              <a:gd name="connsiteX288" fmla="*/ 6969958 w 7791368"/>
              <a:gd name="connsiteY288" fmla="*/ 5471217 h 5657197"/>
              <a:gd name="connsiteX289" fmla="*/ 7047449 w 7791368"/>
              <a:gd name="connsiteY289" fmla="*/ 5432471 h 5657197"/>
              <a:gd name="connsiteX290" fmla="*/ 7078446 w 7791368"/>
              <a:gd name="connsiteY290" fmla="*/ 5416973 h 5657197"/>
              <a:gd name="connsiteX291" fmla="*/ 7101693 w 7791368"/>
              <a:gd name="connsiteY291" fmla="*/ 5401475 h 5657197"/>
              <a:gd name="connsiteX292" fmla="*/ 7132690 w 7791368"/>
              <a:gd name="connsiteY292" fmla="*/ 5378227 h 5657197"/>
              <a:gd name="connsiteX293" fmla="*/ 7217931 w 7791368"/>
              <a:gd name="connsiteY293" fmla="*/ 5323983 h 5657197"/>
              <a:gd name="connsiteX294" fmla="*/ 7248927 w 7791368"/>
              <a:gd name="connsiteY294" fmla="*/ 5308485 h 5657197"/>
              <a:gd name="connsiteX295" fmla="*/ 7349666 w 7791368"/>
              <a:gd name="connsiteY295" fmla="*/ 5215495 h 5657197"/>
              <a:gd name="connsiteX296" fmla="*/ 7388412 w 7791368"/>
              <a:gd name="connsiteY296" fmla="*/ 5192248 h 5657197"/>
              <a:gd name="connsiteX297" fmla="*/ 7489151 w 7791368"/>
              <a:gd name="connsiteY297" fmla="*/ 5114756 h 5657197"/>
              <a:gd name="connsiteX298" fmla="*/ 7527897 w 7791368"/>
              <a:gd name="connsiteY298" fmla="*/ 5083760 h 5657197"/>
              <a:gd name="connsiteX299" fmla="*/ 7558893 w 7791368"/>
              <a:gd name="connsiteY299" fmla="*/ 4975271 h 5657197"/>
              <a:gd name="connsiteX300" fmla="*/ 7574392 w 7791368"/>
              <a:gd name="connsiteY300" fmla="*/ 4843536 h 5657197"/>
              <a:gd name="connsiteX301" fmla="*/ 7597639 w 7791368"/>
              <a:gd name="connsiteY301" fmla="*/ 4704051 h 5657197"/>
              <a:gd name="connsiteX302" fmla="*/ 7605388 w 7791368"/>
              <a:gd name="connsiteY302" fmla="*/ 4673054 h 5657197"/>
              <a:gd name="connsiteX303" fmla="*/ 7613137 w 7791368"/>
              <a:gd name="connsiteY303" fmla="*/ 4634309 h 5657197"/>
              <a:gd name="connsiteX304" fmla="*/ 7628636 w 7791368"/>
              <a:gd name="connsiteY304" fmla="*/ 4518071 h 5657197"/>
              <a:gd name="connsiteX305" fmla="*/ 7636385 w 7791368"/>
              <a:gd name="connsiteY305" fmla="*/ 4479326 h 5657197"/>
              <a:gd name="connsiteX306" fmla="*/ 7659632 w 7791368"/>
              <a:gd name="connsiteY306" fmla="*/ 4378587 h 5657197"/>
              <a:gd name="connsiteX307" fmla="*/ 7675131 w 7791368"/>
              <a:gd name="connsiteY307" fmla="*/ 4246851 h 5657197"/>
              <a:gd name="connsiteX308" fmla="*/ 7713876 w 7791368"/>
              <a:gd name="connsiteY308" fmla="*/ 3944634 h 5657197"/>
              <a:gd name="connsiteX309" fmla="*/ 7721625 w 7791368"/>
              <a:gd name="connsiteY309" fmla="*/ 3704410 h 5657197"/>
              <a:gd name="connsiteX310" fmla="*/ 7729375 w 7791368"/>
              <a:gd name="connsiteY310" fmla="*/ 3642417 h 5657197"/>
              <a:gd name="connsiteX311" fmla="*/ 7744873 w 7791368"/>
              <a:gd name="connsiteY311" fmla="*/ 3487434 h 5657197"/>
              <a:gd name="connsiteX312" fmla="*/ 7752622 w 7791368"/>
              <a:gd name="connsiteY312" fmla="*/ 3208465 h 5657197"/>
              <a:gd name="connsiteX313" fmla="*/ 7775870 w 7791368"/>
              <a:gd name="connsiteY313" fmla="*/ 3030234 h 5657197"/>
              <a:gd name="connsiteX314" fmla="*/ 7783619 w 7791368"/>
              <a:gd name="connsiteY314" fmla="*/ 2828756 h 5657197"/>
              <a:gd name="connsiteX315" fmla="*/ 7791368 w 7791368"/>
              <a:gd name="connsiteY315" fmla="*/ 2720268 h 5657197"/>
              <a:gd name="connsiteX316" fmla="*/ 7783619 w 7791368"/>
              <a:gd name="connsiteY316" fmla="*/ 2208824 h 5657197"/>
              <a:gd name="connsiteX317" fmla="*/ 7752622 w 7791368"/>
              <a:gd name="connsiteY317" fmla="*/ 2061590 h 5657197"/>
              <a:gd name="connsiteX318" fmla="*/ 7744873 w 7791368"/>
              <a:gd name="connsiteY318" fmla="*/ 1953102 h 5657197"/>
              <a:gd name="connsiteX319" fmla="*/ 7659632 w 7791368"/>
              <a:gd name="connsiteY319" fmla="*/ 1658634 h 5657197"/>
              <a:gd name="connsiteX320" fmla="*/ 7644134 w 7791368"/>
              <a:gd name="connsiteY320" fmla="*/ 1588892 h 5657197"/>
              <a:gd name="connsiteX321" fmla="*/ 7620887 w 7791368"/>
              <a:gd name="connsiteY321" fmla="*/ 1534648 h 5657197"/>
              <a:gd name="connsiteX322" fmla="*/ 7566642 w 7791368"/>
              <a:gd name="connsiteY322" fmla="*/ 1340919 h 5657197"/>
              <a:gd name="connsiteX323" fmla="*/ 7543395 w 7791368"/>
              <a:gd name="connsiteY323" fmla="*/ 1294424 h 5657197"/>
              <a:gd name="connsiteX324" fmla="*/ 7512398 w 7791368"/>
              <a:gd name="connsiteY324" fmla="*/ 1193685 h 5657197"/>
              <a:gd name="connsiteX325" fmla="*/ 7458154 w 7791368"/>
              <a:gd name="connsiteY325" fmla="*/ 1061949 h 5657197"/>
              <a:gd name="connsiteX326" fmla="*/ 7419409 w 7791368"/>
              <a:gd name="connsiteY326" fmla="*/ 961210 h 5657197"/>
              <a:gd name="connsiteX327" fmla="*/ 7372914 w 7791368"/>
              <a:gd name="connsiteY327" fmla="*/ 767482 h 5657197"/>
              <a:gd name="connsiteX328" fmla="*/ 7365164 w 7791368"/>
              <a:gd name="connsiteY328" fmla="*/ 720987 h 5657197"/>
              <a:gd name="connsiteX329" fmla="*/ 7334168 w 7791368"/>
              <a:gd name="connsiteY329" fmla="*/ 643495 h 5657197"/>
              <a:gd name="connsiteX330" fmla="*/ 7303171 w 7791368"/>
              <a:gd name="connsiteY330" fmla="*/ 519509 h 5657197"/>
              <a:gd name="connsiteX331" fmla="*/ 7279924 w 7791368"/>
              <a:gd name="connsiteY331" fmla="*/ 449766 h 5657197"/>
              <a:gd name="connsiteX332" fmla="*/ 7256676 w 7791368"/>
              <a:gd name="connsiteY332" fmla="*/ 395522 h 5657197"/>
              <a:gd name="connsiteX333" fmla="*/ 7248927 w 7791368"/>
              <a:gd name="connsiteY333" fmla="*/ 364526 h 5657197"/>
              <a:gd name="connsiteX334" fmla="*/ 7217931 w 7791368"/>
              <a:gd name="connsiteY334" fmla="*/ 310282 h 5657197"/>
              <a:gd name="connsiteX335" fmla="*/ 7210181 w 7791368"/>
              <a:gd name="connsiteY335" fmla="*/ 287034 h 5657197"/>
              <a:gd name="connsiteX336" fmla="*/ 7132690 w 7791368"/>
              <a:gd name="connsiteY336" fmla="*/ 155298 h 5657197"/>
              <a:gd name="connsiteX337" fmla="*/ 7109442 w 7791368"/>
              <a:gd name="connsiteY337" fmla="*/ 139800 h 5657197"/>
              <a:gd name="connsiteX338" fmla="*/ 7055198 w 7791368"/>
              <a:gd name="connsiteY338" fmla="*/ 93305 h 5657197"/>
              <a:gd name="connsiteX339" fmla="*/ 6985456 w 7791368"/>
              <a:gd name="connsiteY339" fmla="*/ 62309 h 5657197"/>
              <a:gd name="connsiteX340" fmla="*/ 6962209 w 7791368"/>
              <a:gd name="connsiteY340" fmla="*/ 54560 h 5657197"/>
              <a:gd name="connsiteX341" fmla="*/ 6884717 w 7791368"/>
              <a:gd name="connsiteY341" fmla="*/ 46810 h 5657197"/>
              <a:gd name="connsiteX342" fmla="*/ 6768480 w 7791368"/>
              <a:gd name="connsiteY342" fmla="*/ 31312 h 5657197"/>
              <a:gd name="connsiteX343" fmla="*/ 6745232 w 7791368"/>
              <a:gd name="connsiteY343" fmla="*/ 23563 h 5657197"/>
              <a:gd name="connsiteX344" fmla="*/ 6706487 w 7791368"/>
              <a:gd name="connsiteY344" fmla="*/ 15814 h 5657197"/>
              <a:gd name="connsiteX345" fmla="*/ 6582500 w 7791368"/>
              <a:gd name="connsiteY345" fmla="*/ 315 h 5657197"/>
              <a:gd name="connsiteX346" fmla="*/ 6997887 w 7791368"/>
              <a:gd name="connsiteY346" fmla="*/ 502719 h 5657197"/>
              <a:gd name="connsiteX347" fmla="*/ 7142861 w 7791368"/>
              <a:gd name="connsiteY347" fmla="*/ 1134921 h 5657197"/>
              <a:gd name="connsiteX348" fmla="*/ 7110573 w 7791368"/>
              <a:gd name="connsiteY348" fmla="*/ 1252772 h 5657197"/>
              <a:gd name="connsiteX349" fmla="*/ 7010964 w 7791368"/>
              <a:gd name="connsiteY349" fmla="*/ 1336721 h 5657197"/>
              <a:gd name="connsiteX350" fmla="*/ 6979106 w 7791368"/>
              <a:gd name="connsiteY350" fmla="*/ 1080137 h 5657197"/>
              <a:gd name="connsiteX351" fmla="*/ 7122196 w 7791368"/>
              <a:gd name="connsiteY351" fmla="*/ 1243893 h 5657197"/>
              <a:gd name="connsiteX352" fmla="*/ 6832249 w 7791368"/>
              <a:gd name="connsiteY352" fmla="*/ 1049841 h 5657197"/>
              <a:gd name="connsiteX353" fmla="*/ 6984003 w 7791368"/>
              <a:gd name="connsiteY353" fmla="*/ 771840 h 5657197"/>
              <a:gd name="connsiteX354" fmla="*/ 6708908 w 7791368"/>
              <a:gd name="connsiteY354" fmla="*/ 566488 h 5657197"/>
              <a:gd name="connsiteX355" fmla="*/ 6496937 w 7791368"/>
              <a:gd name="connsiteY355" fmla="*/ 459937 h 5657197"/>
              <a:gd name="connsiteX356" fmla="*/ 6080742 w 7791368"/>
              <a:gd name="connsiteY356" fmla="*/ 494485 h 5657197"/>
              <a:gd name="connsiteX357" fmla="*/ 6040221 w 7791368"/>
              <a:gd name="connsiteY357" fmla="*/ 957659 h 5657197"/>
              <a:gd name="connsiteX358" fmla="*/ 6266884 w 7791368"/>
              <a:gd name="connsiteY358" fmla="*/ 1192232 h 5657197"/>
              <a:gd name="connsiteX359" fmla="*/ 6115614 w 7791368"/>
              <a:gd name="connsiteY359" fmla="*/ 1213704 h 5657197"/>
              <a:gd name="connsiteX360" fmla="*/ 6023270 w 7791368"/>
              <a:gd name="connsiteY360" fmla="*/ 1132822 h 5657197"/>
              <a:gd name="connsiteX361" fmla="*/ 5781593 w 7791368"/>
              <a:gd name="connsiteY361" fmla="*/ 1013194 h 5657197"/>
              <a:gd name="connsiteX0" fmla="*/ 5781593 w 7791368"/>
              <a:gd name="connsiteY0" fmla="*/ 1030394 h 5674397"/>
              <a:gd name="connsiteX1" fmla="*/ 5941742 w 7791368"/>
              <a:gd name="connsiteY1" fmla="*/ 762564 h 5674397"/>
              <a:gd name="connsiteX2" fmla="*/ 6042965 w 7791368"/>
              <a:gd name="connsiteY2" fmla="*/ 1007308 h 5674397"/>
              <a:gd name="connsiteX3" fmla="*/ 5544114 w 7791368"/>
              <a:gd name="connsiteY3" fmla="*/ 404973 h 5674397"/>
              <a:gd name="connsiteX4" fmla="*/ 5551863 w 7791368"/>
              <a:gd name="connsiteY4" fmla="*/ 435970 h 5674397"/>
              <a:gd name="connsiteX5" fmla="*/ 5559612 w 7791368"/>
              <a:gd name="connsiteY5" fmla="*/ 474715 h 5674397"/>
              <a:gd name="connsiteX6" fmla="*/ 5567361 w 7791368"/>
              <a:gd name="connsiteY6" fmla="*/ 497963 h 5674397"/>
              <a:gd name="connsiteX7" fmla="*/ 5575110 w 7791368"/>
              <a:gd name="connsiteY7" fmla="*/ 544458 h 5674397"/>
              <a:gd name="connsiteX8" fmla="*/ 5582859 w 7791368"/>
              <a:gd name="connsiteY8" fmla="*/ 567705 h 5674397"/>
              <a:gd name="connsiteX9" fmla="*/ 5590609 w 7791368"/>
              <a:gd name="connsiteY9" fmla="*/ 598702 h 5674397"/>
              <a:gd name="connsiteX10" fmla="*/ 5606107 w 7791368"/>
              <a:gd name="connsiteY10" fmla="*/ 753685 h 5674397"/>
              <a:gd name="connsiteX11" fmla="*/ 5621605 w 7791368"/>
              <a:gd name="connsiteY11" fmla="*/ 924166 h 5674397"/>
              <a:gd name="connsiteX12" fmla="*/ 5637103 w 7791368"/>
              <a:gd name="connsiteY12" fmla="*/ 1032654 h 5674397"/>
              <a:gd name="connsiteX13" fmla="*/ 5652602 w 7791368"/>
              <a:gd name="connsiteY13" fmla="*/ 1094648 h 5674397"/>
              <a:gd name="connsiteX14" fmla="*/ 5660351 w 7791368"/>
              <a:gd name="connsiteY14" fmla="*/ 1125644 h 5674397"/>
              <a:gd name="connsiteX15" fmla="*/ 5691348 w 7791368"/>
              <a:gd name="connsiteY15" fmla="*/ 1203136 h 5674397"/>
              <a:gd name="connsiteX16" fmla="*/ 5714595 w 7791368"/>
              <a:gd name="connsiteY16" fmla="*/ 1272878 h 5674397"/>
              <a:gd name="connsiteX17" fmla="*/ 5745592 w 7791368"/>
              <a:gd name="connsiteY17" fmla="*/ 1358119 h 5674397"/>
              <a:gd name="connsiteX18" fmla="*/ 5776588 w 7791368"/>
              <a:gd name="connsiteY18" fmla="*/ 1427861 h 5674397"/>
              <a:gd name="connsiteX19" fmla="*/ 5792087 w 7791368"/>
              <a:gd name="connsiteY19" fmla="*/ 1474356 h 5674397"/>
              <a:gd name="connsiteX20" fmla="*/ 5807585 w 7791368"/>
              <a:gd name="connsiteY20" fmla="*/ 1497604 h 5674397"/>
              <a:gd name="connsiteX21" fmla="*/ 5830832 w 7791368"/>
              <a:gd name="connsiteY21" fmla="*/ 1551848 h 5674397"/>
              <a:gd name="connsiteX22" fmla="*/ 5846331 w 7791368"/>
              <a:gd name="connsiteY22" fmla="*/ 1567346 h 5674397"/>
              <a:gd name="connsiteX23" fmla="*/ 5877327 w 7791368"/>
              <a:gd name="connsiteY23" fmla="*/ 1629339 h 5674397"/>
              <a:gd name="connsiteX24" fmla="*/ 5885076 w 7791368"/>
              <a:gd name="connsiteY24" fmla="*/ 1652587 h 5674397"/>
              <a:gd name="connsiteX25" fmla="*/ 5923822 w 7791368"/>
              <a:gd name="connsiteY25" fmla="*/ 1714580 h 5674397"/>
              <a:gd name="connsiteX26" fmla="*/ 5939320 w 7791368"/>
              <a:gd name="connsiteY26" fmla="*/ 1737827 h 5674397"/>
              <a:gd name="connsiteX27" fmla="*/ 5962568 w 7791368"/>
              <a:gd name="connsiteY27" fmla="*/ 1792071 h 5674397"/>
              <a:gd name="connsiteX28" fmla="*/ 5978066 w 7791368"/>
              <a:gd name="connsiteY28" fmla="*/ 1807570 h 5674397"/>
              <a:gd name="connsiteX29" fmla="*/ 6009063 w 7791368"/>
              <a:gd name="connsiteY29" fmla="*/ 1854065 h 5674397"/>
              <a:gd name="connsiteX30" fmla="*/ 6040059 w 7791368"/>
              <a:gd name="connsiteY30" fmla="*/ 1923807 h 5674397"/>
              <a:gd name="connsiteX31" fmla="*/ 6047809 w 7791368"/>
              <a:gd name="connsiteY31" fmla="*/ 1954804 h 5674397"/>
              <a:gd name="connsiteX32" fmla="*/ 6109802 w 7791368"/>
              <a:gd name="connsiteY32" fmla="*/ 2032295 h 5674397"/>
              <a:gd name="connsiteX33" fmla="*/ 6179544 w 7791368"/>
              <a:gd name="connsiteY33" fmla="*/ 2086539 h 5674397"/>
              <a:gd name="connsiteX34" fmla="*/ 6202792 w 7791368"/>
              <a:gd name="connsiteY34" fmla="*/ 2102037 h 5674397"/>
              <a:gd name="connsiteX35" fmla="*/ 6249287 w 7791368"/>
              <a:gd name="connsiteY35" fmla="*/ 2117536 h 5674397"/>
              <a:gd name="connsiteX36" fmla="*/ 6303531 w 7791368"/>
              <a:gd name="connsiteY36" fmla="*/ 2133034 h 5674397"/>
              <a:gd name="connsiteX37" fmla="*/ 6497259 w 7791368"/>
              <a:gd name="connsiteY37" fmla="*/ 2148532 h 5674397"/>
              <a:gd name="connsiteX38" fmla="*/ 6520507 w 7791368"/>
              <a:gd name="connsiteY38" fmla="*/ 2164031 h 5674397"/>
              <a:gd name="connsiteX39" fmla="*/ 6543754 w 7791368"/>
              <a:gd name="connsiteY39" fmla="*/ 2171780 h 5674397"/>
              <a:gd name="connsiteX40" fmla="*/ 6559253 w 7791368"/>
              <a:gd name="connsiteY40" fmla="*/ 2187278 h 5674397"/>
              <a:gd name="connsiteX41" fmla="*/ 6590249 w 7791368"/>
              <a:gd name="connsiteY41" fmla="*/ 2241522 h 5674397"/>
              <a:gd name="connsiteX42" fmla="*/ 6597998 w 7791368"/>
              <a:gd name="connsiteY42" fmla="*/ 2280268 h 5674397"/>
              <a:gd name="connsiteX43" fmla="*/ 6605748 w 7791368"/>
              <a:gd name="connsiteY43" fmla="*/ 2311265 h 5674397"/>
              <a:gd name="connsiteX44" fmla="*/ 6613497 w 7791368"/>
              <a:gd name="connsiteY44" fmla="*/ 2435251 h 5674397"/>
              <a:gd name="connsiteX45" fmla="*/ 6628995 w 7791368"/>
              <a:gd name="connsiteY45" fmla="*/ 2504993 h 5674397"/>
              <a:gd name="connsiteX46" fmla="*/ 6636744 w 7791368"/>
              <a:gd name="connsiteY46" fmla="*/ 2559237 h 5674397"/>
              <a:gd name="connsiteX47" fmla="*/ 6659992 w 7791368"/>
              <a:gd name="connsiteY47" fmla="*/ 2683224 h 5674397"/>
              <a:gd name="connsiteX48" fmla="*/ 6667741 w 7791368"/>
              <a:gd name="connsiteY48" fmla="*/ 2876953 h 5674397"/>
              <a:gd name="connsiteX49" fmla="*/ 6675490 w 7791368"/>
              <a:gd name="connsiteY49" fmla="*/ 2907949 h 5674397"/>
              <a:gd name="connsiteX50" fmla="*/ 6690988 w 7791368"/>
              <a:gd name="connsiteY50" fmla="*/ 3008688 h 5674397"/>
              <a:gd name="connsiteX51" fmla="*/ 6706487 w 7791368"/>
              <a:gd name="connsiteY51" fmla="*/ 3078431 h 5674397"/>
              <a:gd name="connsiteX52" fmla="*/ 6714236 w 7791368"/>
              <a:gd name="connsiteY52" fmla="*/ 3132675 h 5674397"/>
              <a:gd name="connsiteX53" fmla="*/ 6729734 w 7791368"/>
              <a:gd name="connsiteY53" fmla="*/ 3186919 h 5674397"/>
              <a:gd name="connsiteX54" fmla="*/ 6737483 w 7791368"/>
              <a:gd name="connsiteY54" fmla="*/ 3248912 h 5674397"/>
              <a:gd name="connsiteX55" fmla="*/ 6745232 w 7791368"/>
              <a:gd name="connsiteY55" fmla="*/ 3287658 h 5674397"/>
              <a:gd name="connsiteX56" fmla="*/ 6760731 w 7791368"/>
              <a:gd name="connsiteY56" fmla="*/ 3388397 h 5674397"/>
              <a:gd name="connsiteX57" fmla="*/ 6768480 w 7791368"/>
              <a:gd name="connsiteY57" fmla="*/ 3496885 h 5674397"/>
              <a:gd name="connsiteX58" fmla="*/ 6776229 w 7791368"/>
              <a:gd name="connsiteY58" fmla="*/ 3527882 h 5674397"/>
              <a:gd name="connsiteX59" fmla="*/ 6783978 w 7791368"/>
              <a:gd name="connsiteY59" fmla="*/ 3566627 h 5674397"/>
              <a:gd name="connsiteX60" fmla="*/ 6776229 w 7791368"/>
              <a:gd name="connsiteY60" fmla="*/ 3845597 h 5674397"/>
              <a:gd name="connsiteX61" fmla="*/ 6768480 w 7791368"/>
              <a:gd name="connsiteY61" fmla="*/ 3876593 h 5674397"/>
              <a:gd name="connsiteX62" fmla="*/ 6752981 w 7791368"/>
              <a:gd name="connsiteY62" fmla="*/ 3946336 h 5674397"/>
              <a:gd name="connsiteX63" fmla="*/ 6706487 w 7791368"/>
              <a:gd name="connsiteY63" fmla="*/ 4054824 h 5674397"/>
              <a:gd name="connsiteX64" fmla="*/ 6706487 w 7791368"/>
              <a:gd name="connsiteY64" fmla="*/ 4054824 h 5674397"/>
              <a:gd name="connsiteX65" fmla="*/ 6690988 w 7791368"/>
              <a:gd name="connsiteY65" fmla="*/ 4101319 h 5674397"/>
              <a:gd name="connsiteX66" fmla="*/ 6683239 w 7791368"/>
              <a:gd name="connsiteY66" fmla="*/ 4124566 h 5674397"/>
              <a:gd name="connsiteX67" fmla="*/ 6675490 w 7791368"/>
              <a:gd name="connsiteY67" fmla="*/ 4264051 h 5674397"/>
              <a:gd name="connsiteX68" fmla="*/ 6659992 w 7791368"/>
              <a:gd name="connsiteY68" fmla="*/ 4527522 h 5674397"/>
              <a:gd name="connsiteX69" fmla="*/ 6644493 w 7791368"/>
              <a:gd name="connsiteY69" fmla="*/ 4581766 h 5674397"/>
              <a:gd name="connsiteX70" fmla="*/ 6613497 w 7791368"/>
              <a:gd name="connsiteY70" fmla="*/ 4628261 h 5674397"/>
              <a:gd name="connsiteX71" fmla="*/ 6590249 w 7791368"/>
              <a:gd name="connsiteY71" fmla="*/ 4643760 h 5674397"/>
              <a:gd name="connsiteX72" fmla="*/ 6582500 w 7791368"/>
              <a:gd name="connsiteY72" fmla="*/ 4667007 h 5674397"/>
              <a:gd name="connsiteX73" fmla="*/ 6512758 w 7791368"/>
              <a:gd name="connsiteY73" fmla="*/ 4705753 h 5674397"/>
              <a:gd name="connsiteX74" fmla="*/ 6489510 w 7791368"/>
              <a:gd name="connsiteY74" fmla="*/ 4713502 h 5674397"/>
              <a:gd name="connsiteX75" fmla="*/ 6466263 w 7791368"/>
              <a:gd name="connsiteY75" fmla="*/ 4721251 h 5674397"/>
              <a:gd name="connsiteX76" fmla="*/ 6435266 w 7791368"/>
              <a:gd name="connsiteY76" fmla="*/ 4736749 h 5674397"/>
              <a:gd name="connsiteX77" fmla="*/ 6373273 w 7791368"/>
              <a:gd name="connsiteY77" fmla="*/ 4752248 h 5674397"/>
              <a:gd name="connsiteX78" fmla="*/ 6350025 w 7791368"/>
              <a:gd name="connsiteY78" fmla="*/ 4759997 h 5674397"/>
              <a:gd name="connsiteX79" fmla="*/ 6295781 w 7791368"/>
              <a:gd name="connsiteY79" fmla="*/ 4767746 h 5674397"/>
              <a:gd name="connsiteX80" fmla="*/ 6249287 w 7791368"/>
              <a:gd name="connsiteY80" fmla="*/ 4798743 h 5674397"/>
              <a:gd name="connsiteX81" fmla="*/ 6233788 w 7791368"/>
              <a:gd name="connsiteY81" fmla="*/ 4814241 h 5674397"/>
              <a:gd name="connsiteX82" fmla="*/ 6210541 w 7791368"/>
              <a:gd name="connsiteY82" fmla="*/ 4829739 h 5674397"/>
              <a:gd name="connsiteX83" fmla="*/ 6195042 w 7791368"/>
              <a:gd name="connsiteY83" fmla="*/ 4845237 h 5674397"/>
              <a:gd name="connsiteX84" fmla="*/ 6125300 w 7791368"/>
              <a:gd name="connsiteY84" fmla="*/ 4883983 h 5674397"/>
              <a:gd name="connsiteX85" fmla="*/ 6055558 w 7791368"/>
              <a:gd name="connsiteY85" fmla="*/ 4876234 h 5674397"/>
              <a:gd name="connsiteX86" fmla="*/ 6032310 w 7791368"/>
              <a:gd name="connsiteY86" fmla="*/ 4868485 h 5674397"/>
              <a:gd name="connsiteX87" fmla="*/ 5985815 w 7791368"/>
              <a:gd name="connsiteY87" fmla="*/ 4860736 h 5674397"/>
              <a:gd name="connsiteX88" fmla="*/ 5954819 w 7791368"/>
              <a:gd name="connsiteY88" fmla="*/ 4852987 h 5674397"/>
              <a:gd name="connsiteX89" fmla="*/ 5931571 w 7791368"/>
              <a:gd name="connsiteY89" fmla="*/ 4845237 h 5674397"/>
              <a:gd name="connsiteX90" fmla="*/ 5877327 w 7791368"/>
              <a:gd name="connsiteY90" fmla="*/ 4837488 h 5674397"/>
              <a:gd name="connsiteX91" fmla="*/ 5830832 w 7791368"/>
              <a:gd name="connsiteY91" fmla="*/ 4821990 h 5674397"/>
              <a:gd name="connsiteX92" fmla="*/ 5768839 w 7791368"/>
              <a:gd name="connsiteY92" fmla="*/ 4767746 h 5674397"/>
              <a:gd name="connsiteX93" fmla="*/ 5745592 w 7791368"/>
              <a:gd name="connsiteY93" fmla="*/ 4759997 h 5674397"/>
              <a:gd name="connsiteX94" fmla="*/ 5722344 w 7791368"/>
              <a:gd name="connsiteY94" fmla="*/ 4736749 h 5674397"/>
              <a:gd name="connsiteX95" fmla="*/ 5668100 w 7791368"/>
              <a:gd name="connsiteY95" fmla="*/ 4713502 h 5674397"/>
              <a:gd name="connsiteX96" fmla="*/ 5613856 w 7791368"/>
              <a:gd name="connsiteY96" fmla="*/ 4659258 h 5674397"/>
              <a:gd name="connsiteX97" fmla="*/ 5598358 w 7791368"/>
              <a:gd name="connsiteY97" fmla="*/ 4636010 h 5674397"/>
              <a:gd name="connsiteX98" fmla="*/ 5567361 w 7791368"/>
              <a:gd name="connsiteY98" fmla="*/ 4612763 h 5674397"/>
              <a:gd name="connsiteX99" fmla="*/ 5551863 w 7791368"/>
              <a:gd name="connsiteY99" fmla="*/ 4581766 h 5674397"/>
              <a:gd name="connsiteX100" fmla="*/ 5513117 w 7791368"/>
              <a:gd name="connsiteY100" fmla="*/ 4550770 h 5674397"/>
              <a:gd name="connsiteX101" fmla="*/ 5497619 w 7791368"/>
              <a:gd name="connsiteY101" fmla="*/ 4527522 h 5674397"/>
              <a:gd name="connsiteX102" fmla="*/ 5458873 w 7791368"/>
              <a:gd name="connsiteY102" fmla="*/ 4488776 h 5674397"/>
              <a:gd name="connsiteX103" fmla="*/ 5443375 w 7791368"/>
              <a:gd name="connsiteY103" fmla="*/ 4465529 h 5674397"/>
              <a:gd name="connsiteX104" fmla="*/ 5427876 w 7791368"/>
              <a:gd name="connsiteY104" fmla="*/ 4434532 h 5674397"/>
              <a:gd name="connsiteX105" fmla="*/ 5373632 w 7791368"/>
              <a:gd name="connsiteY105" fmla="*/ 4372539 h 5674397"/>
              <a:gd name="connsiteX106" fmla="*/ 5342636 w 7791368"/>
              <a:gd name="connsiteY106" fmla="*/ 4318295 h 5674397"/>
              <a:gd name="connsiteX107" fmla="*/ 5327137 w 7791368"/>
              <a:gd name="connsiteY107" fmla="*/ 4295048 h 5674397"/>
              <a:gd name="connsiteX108" fmla="*/ 5311639 w 7791368"/>
              <a:gd name="connsiteY108" fmla="*/ 4279549 h 5674397"/>
              <a:gd name="connsiteX109" fmla="*/ 5280642 w 7791368"/>
              <a:gd name="connsiteY109" fmla="*/ 4240804 h 5674397"/>
              <a:gd name="connsiteX110" fmla="*/ 5234148 w 7791368"/>
              <a:gd name="connsiteY110" fmla="*/ 4209807 h 5674397"/>
              <a:gd name="connsiteX111" fmla="*/ 5172154 w 7791368"/>
              <a:gd name="connsiteY111" fmla="*/ 4163312 h 5674397"/>
              <a:gd name="connsiteX112" fmla="*/ 5117910 w 7791368"/>
              <a:gd name="connsiteY112" fmla="*/ 4132315 h 5674397"/>
              <a:gd name="connsiteX113" fmla="*/ 5086914 w 7791368"/>
              <a:gd name="connsiteY113" fmla="*/ 4109068 h 5674397"/>
              <a:gd name="connsiteX114" fmla="*/ 5071415 w 7791368"/>
              <a:gd name="connsiteY114" fmla="*/ 4093570 h 5674397"/>
              <a:gd name="connsiteX115" fmla="*/ 5048168 w 7791368"/>
              <a:gd name="connsiteY115" fmla="*/ 4085821 h 5674397"/>
              <a:gd name="connsiteX116" fmla="*/ 5009422 w 7791368"/>
              <a:gd name="connsiteY116" fmla="*/ 4062573 h 5674397"/>
              <a:gd name="connsiteX117" fmla="*/ 4986175 w 7791368"/>
              <a:gd name="connsiteY117" fmla="*/ 4039326 h 5674397"/>
              <a:gd name="connsiteX118" fmla="*/ 4947429 w 7791368"/>
              <a:gd name="connsiteY118" fmla="*/ 4031576 h 5674397"/>
              <a:gd name="connsiteX119" fmla="*/ 4854439 w 7791368"/>
              <a:gd name="connsiteY119" fmla="*/ 4008329 h 5674397"/>
              <a:gd name="connsiteX120" fmla="*/ 4815693 w 7791368"/>
              <a:gd name="connsiteY120" fmla="*/ 3985082 h 5674397"/>
              <a:gd name="connsiteX121" fmla="*/ 4792446 w 7791368"/>
              <a:gd name="connsiteY121" fmla="*/ 3969583 h 5674397"/>
              <a:gd name="connsiteX122" fmla="*/ 4745951 w 7791368"/>
              <a:gd name="connsiteY122" fmla="*/ 3954085 h 5674397"/>
              <a:gd name="connsiteX123" fmla="*/ 4714954 w 7791368"/>
              <a:gd name="connsiteY123" fmla="*/ 3938587 h 5674397"/>
              <a:gd name="connsiteX124" fmla="*/ 4691707 w 7791368"/>
              <a:gd name="connsiteY124" fmla="*/ 3923088 h 5674397"/>
              <a:gd name="connsiteX125" fmla="*/ 4614215 w 7791368"/>
              <a:gd name="connsiteY125" fmla="*/ 3899841 h 5674397"/>
              <a:gd name="connsiteX126" fmla="*/ 4521225 w 7791368"/>
              <a:gd name="connsiteY126" fmla="*/ 3876593 h 5674397"/>
              <a:gd name="connsiteX127" fmla="*/ 4420487 w 7791368"/>
              <a:gd name="connsiteY127" fmla="*/ 3837848 h 5674397"/>
              <a:gd name="connsiteX128" fmla="*/ 4358493 w 7791368"/>
              <a:gd name="connsiteY128" fmla="*/ 3822349 h 5674397"/>
              <a:gd name="connsiteX129" fmla="*/ 4296500 w 7791368"/>
              <a:gd name="connsiteY129" fmla="*/ 3799102 h 5674397"/>
              <a:gd name="connsiteX130" fmla="*/ 4250005 w 7791368"/>
              <a:gd name="connsiteY130" fmla="*/ 3783604 h 5674397"/>
              <a:gd name="connsiteX131" fmla="*/ 4133768 w 7791368"/>
              <a:gd name="connsiteY131" fmla="*/ 3768105 h 5674397"/>
              <a:gd name="connsiteX132" fmla="*/ 4102771 w 7791368"/>
              <a:gd name="connsiteY132" fmla="*/ 3752607 h 5674397"/>
              <a:gd name="connsiteX133" fmla="*/ 4048527 w 7791368"/>
              <a:gd name="connsiteY133" fmla="*/ 3737109 h 5674397"/>
              <a:gd name="connsiteX134" fmla="*/ 3963287 w 7791368"/>
              <a:gd name="connsiteY134" fmla="*/ 3713861 h 5674397"/>
              <a:gd name="connsiteX135" fmla="*/ 3893544 w 7791368"/>
              <a:gd name="connsiteY135" fmla="*/ 3690614 h 5674397"/>
              <a:gd name="connsiteX136" fmla="*/ 3862548 w 7791368"/>
              <a:gd name="connsiteY136" fmla="*/ 3682865 h 5674397"/>
              <a:gd name="connsiteX137" fmla="*/ 3823802 w 7791368"/>
              <a:gd name="connsiteY137" fmla="*/ 3675115 h 5674397"/>
              <a:gd name="connsiteX138" fmla="*/ 3754059 w 7791368"/>
              <a:gd name="connsiteY138" fmla="*/ 3644119 h 5674397"/>
              <a:gd name="connsiteX139" fmla="*/ 3707564 w 7791368"/>
              <a:gd name="connsiteY139" fmla="*/ 3628621 h 5674397"/>
              <a:gd name="connsiteX140" fmla="*/ 3684317 w 7791368"/>
              <a:gd name="connsiteY140" fmla="*/ 3613122 h 5674397"/>
              <a:gd name="connsiteX141" fmla="*/ 3622324 w 7791368"/>
              <a:gd name="connsiteY141" fmla="*/ 3597624 h 5674397"/>
              <a:gd name="connsiteX142" fmla="*/ 3591327 w 7791368"/>
              <a:gd name="connsiteY142" fmla="*/ 3589875 h 5674397"/>
              <a:gd name="connsiteX143" fmla="*/ 3498337 w 7791368"/>
              <a:gd name="connsiteY143" fmla="*/ 3574376 h 5674397"/>
              <a:gd name="connsiteX144" fmla="*/ 3451842 w 7791368"/>
              <a:gd name="connsiteY144" fmla="*/ 3558878 h 5674397"/>
              <a:gd name="connsiteX145" fmla="*/ 3413097 w 7791368"/>
              <a:gd name="connsiteY145" fmla="*/ 3566627 h 5674397"/>
              <a:gd name="connsiteX146" fmla="*/ 3366602 w 7791368"/>
              <a:gd name="connsiteY146" fmla="*/ 3574376 h 5674397"/>
              <a:gd name="connsiteX147" fmla="*/ 3335605 w 7791368"/>
              <a:gd name="connsiteY147" fmla="*/ 3582126 h 5674397"/>
              <a:gd name="connsiteX148" fmla="*/ 3242615 w 7791368"/>
              <a:gd name="connsiteY148" fmla="*/ 3597624 h 5674397"/>
              <a:gd name="connsiteX149" fmla="*/ 3072134 w 7791368"/>
              <a:gd name="connsiteY149" fmla="*/ 3589875 h 5674397"/>
              <a:gd name="connsiteX150" fmla="*/ 3017890 w 7791368"/>
              <a:gd name="connsiteY150" fmla="*/ 3543380 h 5674397"/>
              <a:gd name="connsiteX151" fmla="*/ 2979144 w 7791368"/>
              <a:gd name="connsiteY151" fmla="*/ 3496885 h 5674397"/>
              <a:gd name="connsiteX152" fmla="*/ 2971395 w 7791368"/>
              <a:gd name="connsiteY152" fmla="*/ 3473637 h 5674397"/>
              <a:gd name="connsiteX153" fmla="*/ 2932649 w 7791368"/>
              <a:gd name="connsiteY153" fmla="*/ 3403895 h 5674397"/>
              <a:gd name="connsiteX154" fmla="*/ 2909402 w 7791368"/>
              <a:gd name="connsiteY154" fmla="*/ 3357400 h 5674397"/>
              <a:gd name="connsiteX155" fmla="*/ 2893903 w 7791368"/>
              <a:gd name="connsiteY155" fmla="*/ 3326404 h 5674397"/>
              <a:gd name="connsiteX156" fmla="*/ 2886154 w 7791368"/>
              <a:gd name="connsiteY156" fmla="*/ 3303156 h 5674397"/>
              <a:gd name="connsiteX157" fmla="*/ 2855158 w 7791368"/>
              <a:gd name="connsiteY157" fmla="*/ 3264410 h 5674397"/>
              <a:gd name="connsiteX158" fmla="*/ 2847409 w 7791368"/>
              <a:gd name="connsiteY158" fmla="*/ 3241163 h 5674397"/>
              <a:gd name="connsiteX159" fmla="*/ 2754419 w 7791368"/>
              <a:gd name="connsiteY159" fmla="*/ 3140424 h 5674397"/>
              <a:gd name="connsiteX160" fmla="*/ 2700175 w 7791368"/>
              <a:gd name="connsiteY160" fmla="*/ 3109427 h 5674397"/>
              <a:gd name="connsiteX161" fmla="*/ 2630432 w 7791368"/>
              <a:gd name="connsiteY161" fmla="*/ 3062932 h 5674397"/>
              <a:gd name="connsiteX162" fmla="*/ 2599436 w 7791368"/>
              <a:gd name="connsiteY162" fmla="*/ 3031936 h 5674397"/>
              <a:gd name="connsiteX163" fmla="*/ 2552941 w 7791368"/>
              <a:gd name="connsiteY163" fmla="*/ 3000939 h 5674397"/>
              <a:gd name="connsiteX164" fmla="*/ 2514195 w 7791368"/>
              <a:gd name="connsiteY164" fmla="*/ 2977692 h 5674397"/>
              <a:gd name="connsiteX165" fmla="*/ 2475449 w 7791368"/>
              <a:gd name="connsiteY165" fmla="*/ 2954444 h 5674397"/>
              <a:gd name="connsiteX166" fmla="*/ 2421205 w 7791368"/>
              <a:gd name="connsiteY166" fmla="*/ 2931197 h 5674397"/>
              <a:gd name="connsiteX167" fmla="*/ 2359212 w 7791368"/>
              <a:gd name="connsiteY167" fmla="*/ 2900200 h 5674397"/>
              <a:gd name="connsiteX168" fmla="*/ 2359212 w 7791368"/>
              <a:gd name="connsiteY168" fmla="*/ 2900200 h 5674397"/>
              <a:gd name="connsiteX169" fmla="*/ 2335964 w 7791368"/>
              <a:gd name="connsiteY169" fmla="*/ 2884702 h 5674397"/>
              <a:gd name="connsiteX170" fmla="*/ 2304968 w 7791368"/>
              <a:gd name="connsiteY170" fmla="*/ 2876953 h 5674397"/>
              <a:gd name="connsiteX171" fmla="*/ 2281720 w 7791368"/>
              <a:gd name="connsiteY171" fmla="*/ 2869204 h 5674397"/>
              <a:gd name="connsiteX172" fmla="*/ 2266222 w 7791368"/>
              <a:gd name="connsiteY172" fmla="*/ 2853705 h 5674397"/>
              <a:gd name="connsiteX173" fmla="*/ 2188731 w 7791368"/>
              <a:gd name="connsiteY173" fmla="*/ 2838207 h 5674397"/>
              <a:gd name="connsiteX174" fmla="*/ 2157734 w 7791368"/>
              <a:gd name="connsiteY174" fmla="*/ 2830458 h 5674397"/>
              <a:gd name="connsiteX175" fmla="*/ 2134487 w 7791368"/>
              <a:gd name="connsiteY175" fmla="*/ 2822709 h 5674397"/>
              <a:gd name="connsiteX176" fmla="*/ 2025998 w 7791368"/>
              <a:gd name="connsiteY176" fmla="*/ 2791712 h 5674397"/>
              <a:gd name="connsiteX177" fmla="*/ 2002751 w 7791368"/>
              <a:gd name="connsiteY177" fmla="*/ 2783963 h 5674397"/>
              <a:gd name="connsiteX178" fmla="*/ 1940758 w 7791368"/>
              <a:gd name="connsiteY178" fmla="*/ 2760715 h 5674397"/>
              <a:gd name="connsiteX179" fmla="*/ 1793524 w 7791368"/>
              <a:gd name="connsiteY179" fmla="*/ 2768465 h 5674397"/>
              <a:gd name="connsiteX180" fmla="*/ 1739280 w 7791368"/>
              <a:gd name="connsiteY180" fmla="*/ 2791712 h 5674397"/>
              <a:gd name="connsiteX181" fmla="*/ 1708283 w 7791368"/>
              <a:gd name="connsiteY181" fmla="*/ 2799461 h 5674397"/>
              <a:gd name="connsiteX182" fmla="*/ 1677287 w 7791368"/>
              <a:gd name="connsiteY182" fmla="*/ 2814960 h 5674397"/>
              <a:gd name="connsiteX183" fmla="*/ 1514554 w 7791368"/>
              <a:gd name="connsiteY183" fmla="*/ 2830458 h 5674397"/>
              <a:gd name="connsiteX184" fmla="*/ 1382819 w 7791368"/>
              <a:gd name="connsiteY184" fmla="*/ 2845956 h 5674397"/>
              <a:gd name="connsiteX185" fmla="*/ 1344073 w 7791368"/>
              <a:gd name="connsiteY185" fmla="*/ 2853705 h 5674397"/>
              <a:gd name="connsiteX186" fmla="*/ 1282080 w 7791368"/>
              <a:gd name="connsiteY186" fmla="*/ 2861454 h 5674397"/>
              <a:gd name="connsiteX187" fmla="*/ 1212337 w 7791368"/>
              <a:gd name="connsiteY187" fmla="*/ 2876953 h 5674397"/>
              <a:gd name="connsiteX188" fmla="*/ 1181341 w 7791368"/>
              <a:gd name="connsiteY188" fmla="*/ 2884702 h 5674397"/>
              <a:gd name="connsiteX189" fmla="*/ 1158093 w 7791368"/>
              <a:gd name="connsiteY189" fmla="*/ 2892451 h 5674397"/>
              <a:gd name="connsiteX190" fmla="*/ 1103849 w 7791368"/>
              <a:gd name="connsiteY190" fmla="*/ 2900200 h 5674397"/>
              <a:gd name="connsiteX191" fmla="*/ 1057354 w 7791368"/>
              <a:gd name="connsiteY191" fmla="*/ 2915698 h 5674397"/>
              <a:gd name="connsiteX192" fmla="*/ 871375 w 7791368"/>
              <a:gd name="connsiteY192" fmla="*/ 2938946 h 5674397"/>
              <a:gd name="connsiteX193" fmla="*/ 848127 w 7791368"/>
              <a:gd name="connsiteY193" fmla="*/ 2946695 h 5674397"/>
              <a:gd name="connsiteX194" fmla="*/ 662148 w 7791368"/>
              <a:gd name="connsiteY194" fmla="*/ 2969943 h 5674397"/>
              <a:gd name="connsiteX195" fmla="*/ 623402 w 7791368"/>
              <a:gd name="connsiteY195" fmla="*/ 2977692 h 5674397"/>
              <a:gd name="connsiteX196" fmla="*/ 584656 w 7791368"/>
              <a:gd name="connsiteY196" fmla="*/ 3016437 h 5674397"/>
              <a:gd name="connsiteX197" fmla="*/ 561409 w 7791368"/>
              <a:gd name="connsiteY197" fmla="*/ 3031936 h 5674397"/>
              <a:gd name="connsiteX198" fmla="*/ 522663 w 7791368"/>
              <a:gd name="connsiteY198" fmla="*/ 3062932 h 5674397"/>
              <a:gd name="connsiteX199" fmla="*/ 499415 w 7791368"/>
              <a:gd name="connsiteY199" fmla="*/ 3070682 h 5674397"/>
              <a:gd name="connsiteX200" fmla="*/ 468419 w 7791368"/>
              <a:gd name="connsiteY200" fmla="*/ 3086180 h 5674397"/>
              <a:gd name="connsiteX201" fmla="*/ 445171 w 7791368"/>
              <a:gd name="connsiteY201" fmla="*/ 3093929 h 5674397"/>
              <a:gd name="connsiteX202" fmla="*/ 406425 w 7791368"/>
              <a:gd name="connsiteY202" fmla="*/ 3109427 h 5674397"/>
              <a:gd name="connsiteX203" fmla="*/ 344432 w 7791368"/>
              <a:gd name="connsiteY203" fmla="*/ 3132675 h 5674397"/>
              <a:gd name="connsiteX204" fmla="*/ 290188 w 7791368"/>
              <a:gd name="connsiteY204" fmla="*/ 3163671 h 5674397"/>
              <a:gd name="connsiteX205" fmla="*/ 235944 w 7791368"/>
              <a:gd name="connsiteY205" fmla="*/ 3225665 h 5674397"/>
              <a:gd name="connsiteX206" fmla="*/ 212697 w 7791368"/>
              <a:gd name="connsiteY206" fmla="*/ 3256661 h 5674397"/>
              <a:gd name="connsiteX207" fmla="*/ 197198 w 7791368"/>
              <a:gd name="connsiteY207" fmla="*/ 3287658 h 5674397"/>
              <a:gd name="connsiteX208" fmla="*/ 189449 w 7791368"/>
              <a:gd name="connsiteY208" fmla="*/ 3310905 h 5674397"/>
              <a:gd name="connsiteX209" fmla="*/ 166202 w 7791368"/>
              <a:gd name="connsiteY209" fmla="*/ 3334153 h 5674397"/>
              <a:gd name="connsiteX210" fmla="*/ 142954 w 7791368"/>
              <a:gd name="connsiteY210" fmla="*/ 3372898 h 5674397"/>
              <a:gd name="connsiteX211" fmla="*/ 96459 w 7791368"/>
              <a:gd name="connsiteY211" fmla="*/ 3450390 h 5674397"/>
              <a:gd name="connsiteX212" fmla="*/ 57714 w 7791368"/>
              <a:gd name="connsiteY212" fmla="*/ 3543380 h 5674397"/>
              <a:gd name="connsiteX213" fmla="*/ 34466 w 7791368"/>
              <a:gd name="connsiteY213" fmla="*/ 3628621 h 5674397"/>
              <a:gd name="connsiteX214" fmla="*/ 11219 w 7791368"/>
              <a:gd name="connsiteY214" fmla="*/ 3752607 h 5674397"/>
              <a:gd name="connsiteX215" fmla="*/ 18968 w 7791368"/>
              <a:gd name="connsiteY215" fmla="*/ 4256302 h 5674397"/>
              <a:gd name="connsiteX216" fmla="*/ 49964 w 7791368"/>
              <a:gd name="connsiteY216" fmla="*/ 4349292 h 5674397"/>
              <a:gd name="connsiteX217" fmla="*/ 57714 w 7791368"/>
              <a:gd name="connsiteY217" fmla="*/ 4395787 h 5674397"/>
              <a:gd name="connsiteX218" fmla="*/ 88710 w 7791368"/>
              <a:gd name="connsiteY218" fmla="*/ 4434532 h 5674397"/>
              <a:gd name="connsiteX219" fmla="*/ 150703 w 7791368"/>
              <a:gd name="connsiteY219" fmla="*/ 4512024 h 5674397"/>
              <a:gd name="connsiteX220" fmla="*/ 197198 w 7791368"/>
              <a:gd name="connsiteY220" fmla="*/ 4543021 h 5674397"/>
              <a:gd name="connsiteX221" fmla="*/ 259192 w 7791368"/>
              <a:gd name="connsiteY221" fmla="*/ 4589515 h 5674397"/>
              <a:gd name="connsiteX222" fmla="*/ 282439 w 7791368"/>
              <a:gd name="connsiteY222" fmla="*/ 4605014 h 5674397"/>
              <a:gd name="connsiteX223" fmla="*/ 305687 w 7791368"/>
              <a:gd name="connsiteY223" fmla="*/ 4612763 h 5674397"/>
              <a:gd name="connsiteX224" fmla="*/ 344432 w 7791368"/>
              <a:gd name="connsiteY224" fmla="*/ 4643760 h 5674397"/>
              <a:gd name="connsiteX225" fmla="*/ 375429 w 7791368"/>
              <a:gd name="connsiteY225" fmla="*/ 4659258 h 5674397"/>
              <a:gd name="connsiteX226" fmla="*/ 290189 w 7791368"/>
              <a:gd name="connsiteY226" fmla="*/ 5217196 h 5674397"/>
              <a:gd name="connsiteX227" fmla="*/ 631150 w 7791368"/>
              <a:gd name="connsiteY227" fmla="*/ 5310186 h 5674397"/>
              <a:gd name="connsiteX228" fmla="*/ 925619 w 7791368"/>
              <a:gd name="connsiteY228" fmla="*/ 5271442 h 5674397"/>
              <a:gd name="connsiteX229" fmla="*/ 995361 w 7791368"/>
              <a:gd name="connsiteY229" fmla="*/ 5209447 h 5674397"/>
              <a:gd name="connsiteX230" fmla="*/ 1065103 w 7791368"/>
              <a:gd name="connsiteY230" fmla="*/ 5170702 h 5674397"/>
              <a:gd name="connsiteX231" fmla="*/ 1142594 w 7791368"/>
              <a:gd name="connsiteY231" fmla="*/ 5217197 h 5674397"/>
              <a:gd name="connsiteX232" fmla="*/ 1204589 w 7791368"/>
              <a:gd name="connsiteY232" fmla="*/ 5325684 h 5674397"/>
              <a:gd name="connsiteX233" fmla="*/ 1196839 w 7791368"/>
              <a:gd name="connsiteY233" fmla="*/ 5209448 h 5674397"/>
              <a:gd name="connsiteX234" fmla="*/ 925619 w 7791368"/>
              <a:gd name="connsiteY234" fmla="*/ 4945976 h 5674397"/>
              <a:gd name="connsiteX235" fmla="*/ 995361 w 7791368"/>
              <a:gd name="connsiteY235" fmla="*/ 4992471 h 5674397"/>
              <a:gd name="connsiteX236" fmla="*/ 1049605 w 7791368"/>
              <a:gd name="connsiteY236" fmla="*/ 5054465 h 5674397"/>
              <a:gd name="connsiteX237" fmla="*/ 1072853 w 7791368"/>
              <a:gd name="connsiteY237" fmla="*/ 5077712 h 5674397"/>
              <a:gd name="connsiteX238" fmla="*/ 1096100 w 7791368"/>
              <a:gd name="connsiteY238" fmla="*/ 5108709 h 5674397"/>
              <a:gd name="connsiteX239" fmla="*/ 1119348 w 7791368"/>
              <a:gd name="connsiteY239" fmla="*/ 5124207 h 5674397"/>
              <a:gd name="connsiteX240" fmla="*/ 1142595 w 7791368"/>
              <a:gd name="connsiteY240" fmla="*/ 5147454 h 5674397"/>
              <a:gd name="connsiteX241" fmla="*/ 1181341 w 7791368"/>
              <a:gd name="connsiteY241" fmla="*/ 5201698 h 5674397"/>
              <a:gd name="connsiteX242" fmla="*/ 1196839 w 7791368"/>
              <a:gd name="connsiteY242" fmla="*/ 5232695 h 5674397"/>
              <a:gd name="connsiteX243" fmla="*/ 1212337 w 7791368"/>
              <a:gd name="connsiteY243" fmla="*/ 5356682 h 5674397"/>
              <a:gd name="connsiteX244" fmla="*/ 1220087 w 7791368"/>
              <a:gd name="connsiteY244" fmla="*/ 5379929 h 5674397"/>
              <a:gd name="connsiteX245" fmla="*/ 1227836 w 7791368"/>
              <a:gd name="connsiteY245" fmla="*/ 5418675 h 5674397"/>
              <a:gd name="connsiteX246" fmla="*/ 1289829 w 7791368"/>
              <a:gd name="connsiteY246" fmla="*/ 5503915 h 5674397"/>
              <a:gd name="connsiteX247" fmla="*/ 1313076 w 7791368"/>
              <a:gd name="connsiteY247" fmla="*/ 5519414 h 5674397"/>
              <a:gd name="connsiteX248" fmla="*/ 1375070 w 7791368"/>
              <a:gd name="connsiteY248" fmla="*/ 5573658 h 5674397"/>
              <a:gd name="connsiteX249" fmla="*/ 1398317 w 7791368"/>
              <a:gd name="connsiteY249" fmla="*/ 5581407 h 5674397"/>
              <a:gd name="connsiteX250" fmla="*/ 1421564 w 7791368"/>
              <a:gd name="connsiteY250" fmla="*/ 5596905 h 5674397"/>
              <a:gd name="connsiteX251" fmla="*/ 1491307 w 7791368"/>
              <a:gd name="connsiteY251" fmla="*/ 5620153 h 5674397"/>
              <a:gd name="connsiteX252" fmla="*/ 1646290 w 7791368"/>
              <a:gd name="connsiteY252" fmla="*/ 5651149 h 5674397"/>
              <a:gd name="connsiteX253" fmla="*/ 1739280 w 7791368"/>
              <a:gd name="connsiteY253" fmla="*/ 5658898 h 5674397"/>
              <a:gd name="connsiteX254" fmla="*/ 1832270 w 7791368"/>
              <a:gd name="connsiteY254" fmla="*/ 5674397 h 5674397"/>
              <a:gd name="connsiteX255" fmla="*/ 2428954 w 7791368"/>
              <a:gd name="connsiteY255" fmla="*/ 5658898 h 5674397"/>
              <a:gd name="connsiteX256" fmla="*/ 2483198 w 7791368"/>
              <a:gd name="connsiteY256" fmla="*/ 5651149 h 5674397"/>
              <a:gd name="connsiteX257" fmla="*/ 2622683 w 7791368"/>
              <a:gd name="connsiteY257" fmla="*/ 5627902 h 5674397"/>
              <a:gd name="connsiteX258" fmla="*/ 2746670 w 7791368"/>
              <a:gd name="connsiteY258" fmla="*/ 5612404 h 5674397"/>
              <a:gd name="connsiteX259" fmla="*/ 2816412 w 7791368"/>
              <a:gd name="connsiteY259" fmla="*/ 5589156 h 5674397"/>
              <a:gd name="connsiteX260" fmla="*/ 3017890 w 7791368"/>
              <a:gd name="connsiteY260" fmla="*/ 5558160 h 5674397"/>
              <a:gd name="connsiteX261" fmla="*/ 3079883 w 7791368"/>
              <a:gd name="connsiteY261" fmla="*/ 5550410 h 5674397"/>
              <a:gd name="connsiteX262" fmla="*/ 3203870 w 7791368"/>
              <a:gd name="connsiteY262" fmla="*/ 5542661 h 5674397"/>
              <a:gd name="connsiteX263" fmla="*/ 3312358 w 7791368"/>
              <a:gd name="connsiteY263" fmla="*/ 5534912 h 5674397"/>
              <a:gd name="connsiteX264" fmla="*/ 3459592 w 7791368"/>
              <a:gd name="connsiteY264" fmla="*/ 5527163 h 5674397"/>
              <a:gd name="connsiteX265" fmla="*/ 3630073 w 7791368"/>
              <a:gd name="connsiteY265" fmla="*/ 5511665 h 5674397"/>
              <a:gd name="connsiteX266" fmla="*/ 4474731 w 7791368"/>
              <a:gd name="connsiteY266" fmla="*/ 5496166 h 5674397"/>
              <a:gd name="connsiteX267" fmla="*/ 5210900 w 7791368"/>
              <a:gd name="connsiteY267" fmla="*/ 5472919 h 5674397"/>
              <a:gd name="connsiteX268" fmla="*/ 5342636 w 7791368"/>
              <a:gd name="connsiteY268" fmla="*/ 5480668 h 5674397"/>
              <a:gd name="connsiteX269" fmla="*/ 5381381 w 7791368"/>
              <a:gd name="connsiteY269" fmla="*/ 5488417 h 5674397"/>
              <a:gd name="connsiteX270" fmla="*/ 5660351 w 7791368"/>
              <a:gd name="connsiteY270" fmla="*/ 5496166 h 5674397"/>
              <a:gd name="connsiteX271" fmla="*/ 5706846 w 7791368"/>
              <a:gd name="connsiteY271" fmla="*/ 5503915 h 5674397"/>
              <a:gd name="connsiteX272" fmla="*/ 5784337 w 7791368"/>
              <a:gd name="connsiteY272" fmla="*/ 5511665 h 5674397"/>
              <a:gd name="connsiteX273" fmla="*/ 5807585 w 7791368"/>
              <a:gd name="connsiteY273" fmla="*/ 5519414 h 5674397"/>
              <a:gd name="connsiteX274" fmla="*/ 5877327 w 7791368"/>
              <a:gd name="connsiteY274" fmla="*/ 5527163 h 5674397"/>
              <a:gd name="connsiteX275" fmla="*/ 5947070 w 7791368"/>
              <a:gd name="connsiteY275" fmla="*/ 5550410 h 5674397"/>
              <a:gd name="connsiteX276" fmla="*/ 5993564 w 7791368"/>
              <a:gd name="connsiteY276" fmla="*/ 5558160 h 5674397"/>
              <a:gd name="connsiteX277" fmla="*/ 6024561 w 7791368"/>
              <a:gd name="connsiteY277" fmla="*/ 5565909 h 5674397"/>
              <a:gd name="connsiteX278" fmla="*/ 6125300 w 7791368"/>
              <a:gd name="connsiteY278" fmla="*/ 5581407 h 5674397"/>
              <a:gd name="connsiteX279" fmla="*/ 6210541 w 7791368"/>
              <a:gd name="connsiteY279" fmla="*/ 5596905 h 5674397"/>
              <a:gd name="connsiteX280" fmla="*/ 6241537 w 7791368"/>
              <a:gd name="connsiteY280" fmla="*/ 5604654 h 5674397"/>
              <a:gd name="connsiteX281" fmla="*/ 6497259 w 7791368"/>
              <a:gd name="connsiteY281" fmla="*/ 5596905 h 5674397"/>
              <a:gd name="connsiteX282" fmla="*/ 6628995 w 7791368"/>
              <a:gd name="connsiteY282" fmla="*/ 5581407 h 5674397"/>
              <a:gd name="connsiteX283" fmla="*/ 6714236 w 7791368"/>
              <a:gd name="connsiteY283" fmla="*/ 5573658 h 5674397"/>
              <a:gd name="connsiteX284" fmla="*/ 6737483 w 7791368"/>
              <a:gd name="connsiteY284" fmla="*/ 5565909 h 5674397"/>
              <a:gd name="connsiteX285" fmla="*/ 6861470 w 7791368"/>
              <a:gd name="connsiteY285" fmla="*/ 5542661 h 5674397"/>
              <a:gd name="connsiteX286" fmla="*/ 6892466 w 7791368"/>
              <a:gd name="connsiteY286" fmla="*/ 5527163 h 5674397"/>
              <a:gd name="connsiteX287" fmla="*/ 6946710 w 7791368"/>
              <a:gd name="connsiteY287" fmla="*/ 5496166 h 5674397"/>
              <a:gd name="connsiteX288" fmla="*/ 6969958 w 7791368"/>
              <a:gd name="connsiteY288" fmla="*/ 5488417 h 5674397"/>
              <a:gd name="connsiteX289" fmla="*/ 7047449 w 7791368"/>
              <a:gd name="connsiteY289" fmla="*/ 5449671 h 5674397"/>
              <a:gd name="connsiteX290" fmla="*/ 7078446 w 7791368"/>
              <a:gd name="connsiteY290" fmla="*/ 5434173 h 5674397"/>
              <a:gd name="connsiteX291" fmla="*/ 7101693 w 7791368"/>
              <a:gd name="connsiteY291" fmla="*/ 5418675 h 5674397"/>
              <a:gd name="connsiteX292" fmla="*/ 7132690 w 7791368"/>
              <a:gd name="connsiteY292" fmla="*/ 5395427 h 5674397"/>
              <a:gd name="connsiteX293" fmla="*/ 7217931 w 7791368"/>
              <a:gd name="connsiteY293" fmla="*/ 5341183 h 5674397"/>
              <a:gd name="connsiteX294" fmla="*/ 7248927 w 7791368"/>
              <a:gd name="connsiteY294" fmla="*/ 5325685 h 5674397"/>
              <a:gd name="connsiteX295" fmla="*/ 7349666 w 7791368"/>
              <a:gd name="connsiteY295" fmla="*/ 5232695 h 5674397"/>
              <a:gd name="connsiteX296" fmla="*/ 7388412 w 7791368"/>
              <a:gd name="connsiteY296" fmla="*/ 5209448 h 5674397"/>
              <a:gd name="connsiteX297" fmla="*/ 7489151 w 7791368"/>
              <a:gd name="connsiteY297" fmla="*/ 5131956 h 5674397"/>
              <a:gd name="connsiteX298" fmla="*/ 7527897 w 7791368"/>
              <a:gd name="connsiteY298" fmla="*/ 5100960 h 5674397"/>
              <a:gd name="connsiteX299" fmla="*/ 7558893 w 7791368"/>
              <a:gd name="connsiteY299" fmla="*/ 4992471 h 5674397"/>
              <a:gd name="connsiteX300" fmla="*/ 7574392 w 7791368"/>
              <a:gd name="connsiteY300" fmla="*/ 4860736 h 5674397"/>
              <a:gd name="connsiteX301" fmla="*/ 7597639 w 7791368"/>
              <a:gd name="connsiteY301" fmla="*/ 4721251 h 5674397"/>
              <a:gd name="connsiteX302" fmla="*/ 7605388 w 7791368"/>
              <a:gd name="connsiteY302" fmla="*/ 4690254 h 5674397"/>
              <a:gd name="connsiteX303" fmla="*/ 7613137 w 7791368"/>
              <a:gd name="connsiteY303" fmla="*/ 4651509 h 5674397"/>
              <a:gd name="connsiteX304" fmla="*/ 7628636 w 7791368"/>
              <a:gd name="connsiteY304" fmla="*/ 4535271 h 5674397"/>
              <a:gd name="connsiteX305" fmla="*/ 7636385 w 7791368"/>
              <a:gd name="connsiteY305" fmla="*/ 4496526 h 5674397"/>
              <a:gd name="connsiteX306" fmla="*/ 7659632 w 7791368"/>
              <a:gd name="connsiteY306" fmla="*/ 4395787 h 5674397"/>
              <a:gd name="connsiteX307" fmla="*/ 7675131 w 7791368"/>
              <a:gd name="connsiteY307" fmla="*/ 4264051 h 5674397"/>
              <a:gd name="connsiteX308" fmla="*/ 7713876 w 7791368"/>
              <a:gd name="connsiteY308" fmla="*/ 3961834 h 5674397"/>
              <a:gd name="connsiteX309" fmla="*/ 7721625 w 7791368"/>
              <a:gd name="connsiteY309" fmla="*/ 3721610 h 5674397"/>
              <a:gd name="connsiteX310" fmla="*/ 7729375 w 7791368"/>
              <a:gd name="connsiteY310" fmla="*/ 3659617 h 5674397"/>
              <a:gd name="connsiteX311" fmla="*/ 7744873 w 7791368"/>
              <a:gd name="connsiteY311" fmla="*/ 3504634 h 5674397"/>
              <a:gd name="connsiteX312" fmla="*/ 7752622 w 7791368"/>
              <a:gd name="connsiteY312" fmla="*/ 3225665 h 5674397"/>
              <a:gd name="connsiteX313" fmla="*/ 7775870 w 7791368"/>
              <a:gd name="connsiteY313" fmla="*/ 3047434 h 5674397"/>
              <a:gd name="connsiteX314" fmla="*/ 7783619 w 7791368"/>
              <a:gd name="connsiteY314" fmla="*/ 2845956 h 5674397"/>
              <a:gd name="connsiteX315" fmla="*/ 7791368 w 7791368"/>
              <a:gd name="connsiteY315" fmla="*/ 2737468 h 5674397"/>
              <a:gd name="connsiteX316" fmla="*/ 7783619 w 7791368"/>
              <a:gd name="connsiteY316" fmla="*/ 2226024 h 5674397"/>
              <a:gd name="connsiteX317" fmla="*/ 7752622 w 7791368"/>
              <a:gd name="connsiteY317" fmla="*/ 2078790 h 5674397"/>
              <a:gd name="connsiteX318" fmla="*/ 7744873 w 7791368"/>
              <a:gd name="connsiteY318" fmla="*/ 1970302 h 5674397"/>
              <a:gd name="connsiteX319" fmla="*/ 7659632 w 7791368"/>
              <a:gd name="connsiteY319" fmla="*/ 1675834 h 5674397"/>
              <a:gd name="connsiteX320" fmla="*/ 7644134 w 7791368"/>
              <a:gd name="connsiteY320" fmla="*/ 1606092 h 5674397"/>
              <a:gd name="connsiteX321" fmla="*/ 7620887 w 7791368"/>
              <a:gd name="connsiteY321" fmla="*/ 1551848 h 5674397"/>
              <a:gd name="connsiteX322" fmla="*/ 7566642 w 7791368"/>
              <a:gd name="connsiteY322" fmla="*/ 1358119 h 5674397"/>
              <a:gd name="connsiteX323" fmla="*/ 7543395 w 7791368"/>
              <a:gd name="connsiteY323" fmla="*/ 1311624 h 5674397"/>
              <a:gd name="connsiteX324" fmla="*/ 7512398 w 7791368"/>
              <a:gd name="connsiteY324" fmla="*/ 1210885 h 5674397"/>
              <a:gd name="connsiteX325" fmla="*/ 7458154 w 7791368"/>
              <a:gd name="connsiteY325" fmla="*/ 1079149 h 5674397"/>
              <a:gd name="connsiteX326" fmla="*/ 7419409 w 7791368"/>
              <a:gd name="connsiteY326" fmla="*/ 978410 h 5674397"/>
              <a:gd name="connsiteX327" fmla="*/ 7372914 w 7791368"/>
              <a:gd name="connsiteY327" fmla="*/ 784682 h 5674397"/>
              <a:gd name="connsiteX328" fmla="*/ 7365164 w 7791368"/>
              <a:gd name="connsiteY328" fmla="*/ 738187 h 5674397"/>
              <a:gd name="connsiteX329" fmla="*/ 7334168 w 7791368"/>
              <a:gd name="connsiteY329" fmla="*/ 660695 h 5674397"/>
              <a:gd name="connsiteX330" fmla="*/ 7303171 w 7791368"/>
              <a:gd name="connsiteY330" fmla="*/ 536709 h 5674397"/>
              <a:gd name="connsiteX331" fmla="*/ 7279924 w 7791368"/>
              <a:gd name="connsiteY331" fmla="*/ 466966 h 5674397"/>
              <a:gd name="connsiteX332" fmla="*/ 7256676 w 7791368"/>
              <a:gd name="connsiteY332" fmla="*/ 412722 h 5674397"/>
              <a:gd name="connsiteX333" fmla="*/ 7248927 w 7791368"/>
              <a:gd name="connsiteY333" fmla="*/ 381726 h 5674397"/>
              <a:gd name="connsiteX334" fmla="*/ 7217931 w 7791368"/>
              <a:gd name="connsiteY334" fmla="*/ 327482 h 5674397"/>
              <a:gd name="connsiteX335" fmla="*/ 7210181 w 7791368"/>
              <a:gd name="connsiteY335" fmla="*/ 304234 h 5674397"/>
              <a:gd name="connsiteX336" fmla="*/ 7132690 w 7791368"/>
              <a:gd name="connsiteY336" fmla="*/ 172498 h 5674397"/>
              <a:gd name="connsiteX337" fmla="*/ 7109442 w 7791368"/>
              <a:gd name="connsiteY337" fmla="*/ 157000 h 5674397"/>
              <a:gd name="connsiteX338" fmla="*/ 7055198 w 7791368"/>
              <a:gd name="connsiteY338" fmla="*/ 110505 h 5674397"/>
              <a:gd name="connsiteX339" fmla="*/ 6985456 w 7791368"/>
              <a:gd name="connsiteY339" fmla="*/ 79509 h 5674397"/>
              <a:gd name="connsiteX340" fmla="*/ 6962209 w 7791368"/>
              <a:gd name="connsiteY340" fmla="*/ 71760 h 5674397"/>
              <a:gd name="connsiteX341" fmla="*/ 6884717 w 7791368"/>
              <a:gd name="connsiteY341" fmla="*/ 64010 h 5674397"/>
              <a:gd name="connsiteX342" fmla="*/ 6768480 w 7791368"/>
              <a:gd name="connsiteY342" fmla="*/ 48512 h 5674397"/>
              <a:gd name="connsiteX343" fmla="*/ 6745232 w 7791368"/>
              <a:gd name="connsiteY343" fmla="*/ 40763 h 5674397"/>
              <a:gd name="connsiteX344" fmla="*/ 6706487 w 7791368"/>
              <a:gd name="connsiteY344" fmla="*/ 33014 h 5674397"/>
              <a:gd name="connsiteX345" fmla="*/ 7058750 w 7791368"/>
              <a:gd name="connsiteY345" fmla="*/ 503290 h 5674397"/>
              <a:gd name="connsiteX346" fmla="*/ 6997887 w 7791368"/>
              <a:gd name="connsiteY346" fmla="*/ 519919 h 5674397"/>
              <a:gd name="connsiteX347" fmla="*/ 7142861 w 7791368"/>
              <a:gd name="connsiteY347" fmla="*/ 1152121 h 5674397"/>
              <a:gd name="connsiteX348" fmla="*/ 7110573 w 7791368"/>
              <a:gd name="connsiteY348" fmla="*/ 1269972 h 5674397"/>
              <a:gd name="connsiteX349" fmla="*/ 7010964 w 7791368"/>
              <a:gd name="connsiteY349" fmla="*/ 1353921 h 5674397"/>
              <a:gd name="connsiteX350" fmla="*/ 6979106 w 7791368"/>
              <a:gd name="connsiteY350" fmla="*/ 1097337 h 5674397"/>
              <a:gd name="connsiteX351" fmla="*/ 7122196 w 7791368"/>
              <a:gd name="connsiteY351" fmla="*/ 1261093 h 5674397"/>
              <a:gd name="connsiteX352" fmla="*/ 6832249 w 7791368"/>
              <a:gd name="connsiteY352" fmla="*/ 1067041 h 5674397"/>
              <a:gd name="connsiteX353" fmla="*/ 6984003 w 7791368"/>
              <a:gd name="connsiteY353" fmla="*/ 789040 h 5674397"/>
              <a:gd name="connsiteX354" fmla="*/ 6708908 w 7791368"/>
              <a:gd name="connsiteY354" fmla="*/ 583688 h 5674397"/>
              <a:gd name="connsiteX355" fmla="*/ 6496937 w 7791368"/>
              <a:gd name="connsiteY355" fmla="*/ 477137 h 5674397"/>
              <a:gd name="connsiteX356" fmla="*/ 6080742 w 7791368"/>
              <a:gd name="connsiteY356" fmla="*/ 511685 h 5674397"/>
              <a:gd name="connsiteX357" fmla="*/ 6040221 w 7791368"/>
              <a:gd name="connsiteY357" fmla="*/ 974859 h 5674397"/>
              <a:gd name="connsiteX358" fmla="*/ 6266884 w 7791368"/>
              <a:gd name="connsiteY358" fmla="*/ 1209432 h 5674397"/>
              <a:gd name="connsiteX359" fmla="*/ 6115614 w 7791368"/>
              <a:gd name="connsiteY359" fmla="*/ 1230904 h 5674397"/>
              <a:gd name="connsiteX360" fmla="*/ 6023270 w 7791368"/>
              <a:gd name="connsiteY360" fmla="*/ 1150022 h 5674397"/>
              <a:gd name="connsiteX361" fmla="*/ 5781593 w 7791368"/>
              <a:gd name="connsiteY361" fmla="*/ 1030394 h 5674397"/>
              <a:gd name="connsiteX0" fmla="*/ 5781593 w 7791368"/>
              <a:gd name="connsiteY0" fmla="*/ 1022096 h 5666099"/>
              <a:gd name="connsiteX1" fmla="*/ 5941742 w 7791368"/>
              <a:gd name="connsiteY1" fmla="*/ 754266 h 5666099"/>
              <a:gd name="connsiteX2" fmla="*/ 6042965 w 7791368"/>
              <a:gd name="connsiteY2" fmla="*/ 999010 h 5666099"/>
              <a:gd name="connsiteX3" fmla="*/ 5544114 w 7791368"/>
              <a:gd name="connsiteY3" fmla="*/ 396675 h 5666099"/>
              <a:gd name="connsiteX4" fmla="*/ 5551863 w 7791368"/>
              <a:gd name="connsiteY4" fmla="*/ 427672 h 5666099"/>
              <a:gd name="connsiteX5" fmla="*/ 5559612 w 7791368"/>
              <a:gd name="connsiteY5" fmla="*/ 466417 h 5666099"/>
              <a:gd name="connsiteX6" fmla="*/ 5567361 w 7791368"/>
              <a:gd name="connsiteY6" fmla="*/ 489665 h 5666099"/>
              <a:gd name="connsiteX7" fmla="*/ 5575110 w 7791368"/>
              <a:gd name="connsiteY7" fmla="*/ 536160 h 5666099"/>
              <a:gd name="connsiteX8" fmla="*/ 5582859 w 7791368"/>
              <a:gd name="connsiteY8" fmla="*/ 559407 h 5666099"/>
              <a:gd name="connsiteX9" fmla="*/ 5590609 w 7791368"/>
              <a:gd name="connsiteY9" fmla="*/ 590404 h 5666099"/>
              <a:gd name="connsiteX10" fmla="*/ 5606107 w 7791368"/>
              <a:gd name="connsiteY10" fmla="*/ 745387 h 5666099"/>
              <a:gd name="connsiteX11" fmla="*/ 5621605 w 7791368"/>
              <a:gd name="connsiteY11" fmla="*/ 915868 h 5666099"/>
              <a:gd name="connsiteX12" fmla="*/ 5637103 w 7791368"/>
              <a:gd name="connsiteY12" fmla="*/ 1024356 h 5666099"/>
              <a:gd name="connsiteX13" fmla="*/ 5652602 w 7791368"/>
              <a:gd name="connsiteY13" fmla="*/ 1086350 h 5666099"/>
              <a:gd name="connsiteX14" fmla="*/ 5660351 w 7791368"/>
              <a:gd name="connsiteY14" fmla="*/ 1117346 h 5666099"/>
              <a:gd name="connsiteX15" fmla="*/ 5691348 w 7791368"/>
              <a:gd name="connsiteY15" fmla="*/ 1194838 h 5666099"/>
              <a:gd name="connsiteX16" fmla="*/ 5714595 w 7791368"/>
              <a:gd name="connsiteY16" fmla="*/ 1264580 h 5666099"/>
              <a:gd name="connsiteX17" fmla="*/ 5745592 w 7791368"/>
              <a:gd name="connsiteY17" fmla="*/ 1349821 h 5666099"/>
              <a:gd name="connsiteX18" fmla="*/ 5776588 w 7791368"/>
              <a:gd name="connsiteY18" fmla="*/ 1419563 h 5666099"/>
              <a:gd name="connsiteX19" fmla="*/ 5792087 w 7791368"/>
              <a:gd name="connsiteY19" fmla="*/ 1466058 h 5666099"/>
              <a:gd name="connsiteX20" fmla="*/ 5807585 w 7791368"/>
              <a:gd name="connsiteY20" fmla="*/ 1489306 h 5666099"/>
              <a:gd name="connsiteX21" fmla="*/ 5830832 w 7791368"/>
              <a:gd name="connsiteY21" fmla="*/ 1543550 h 5666099"/>
              <a:gd name="connsiteX22" fmla="*/ 5846331 w 7791368"/>
              <a:gd name="connsiteY22" fmla="*/ 1559048 h 5666099"/>
              <a:gd name="connsiteX23" fmla="*/ 5877327 w 7791368"/>
              <a:gd name="connsiteY23" fmla="*/ 1621041 h 5666099"/>
              <a:gd name="connsiteX24" fmla="*/ 5885076 w 7791368"/>
              <a:gd name="connsiteY24" fmla="*/ 1644289 h 5666099"/>
              <a:gd name="connsiteX25" fmla="*/ 5923822 w 7791368"/>
              <a:gd name="connsiteY25" fmla="*/ 1706282 h 5666099"/>
              <a:gd name="connsiteX26" fmla="*/ 5939320 w 7791368"/>
              <a:gd name="connsiteY26" fmla="*/ 1729529 h 5666099"/>
              <a:gd name="connsiteX27" fmla="*/ 5962568 w 7791368"/>
              <a:gd name="connsiteY27" fmla="*/ 1783773 h 5666099"/>
              <a:gd name="connsiteX28" fmla="*/ 5978066 w 7791368"/>
              <a:gd name="connsiteY28" fmla="*/ 1799272 h 5666099"/>
              <a:gd name="connsiteX29" fmla="*/ 6009063 w 7791368"/>
              <a:gd name="connsiteY29" fmla="*/ 1845767 h 5666099"/>
              <a:gd name="connsiteX30" fmla="*/ 6040059 w 7791368"/>
              <a:gd name="connsiteY30" fmla="*/ 1915509 h 5666099"/>
              <a:gd name="connsiteX31" fmla="*/ 6047809 w 7791368"/>
              <a:gd name="connsiteY31" fmla="*/ 1946506 h 5666099"/>
              <a:gd name="connsiteX32" fmla="*/ 6109802 w 7791368"/>
              <a:gd name="connsiteY32" fmla="*/ 2023997 h 5666099"/>
              <a:gd name="connsiteX33" fmla="*/ 6179544 w 7791368"/>
              <a:gd name="connsiteY33" fmla="*/ 2078241 h 5666099"/>
              <a:gd name="connsiteX34" fmla="*/ 6202792 w 7791368"/>
              <a:gd name="connsiteY34" fmla="*/ 2093739 h 5666099"/>
              <a:gd name="connsiteX35" fmla="*/ 6249287 w 7791368"/>
              <a:gd name="connsiteY35" fmla="*/ 2109238 h 5666099"/>
              <a:gd name="connsiteX36" fmla="*/ 6303531 w 7791368"/>
              <a:gd name="connsiteY36" fmla="*/ 2124736 h 5666099"/>
              <a:gd name="connsiteX37" fmla="*/ 6497259 w 7791368"/>
              <a:gd name="connsiteY37" fmla="*/ 2140234 h 5666099"/>
              <a:gd name="connsiteX38" fmla="*/ 6520507 w 7791368"/>
              <a:gd name="connsiteY38" fmla="*/ 2155733 h 5666099"/>
              <a:gd name="connsiteX39" fmla="*/ 6543754 w 7791368"/>
              <a:gd name="connsiteY39" fmla="*/ 2163482 h 5666099"/>
              <a:gd name="connsiteX40" fmla="*/ 6559253 w 7791368"/>
              <a:gd name="connsiteY40" fmla="*/ 2178980 h 5666099"/>
              <a:gd name="connsiteX41" fmla="*/ 6590249 w 7791368"/>
              <a:gd name="connsiteY41" fmla="*/ 2233224 h 5666099"/>
              <a:gd name="connsiteX42" fmla="*/ 6597998 w 7791368"/>
              <a:gd name="connsiteY42" fmla="*/ 2271970 h 5666099"/>
              <a:gd name="connsiteX43" fmla="*/ 6605748 w 7791368"/>
              <a:gd name="connsiteY43" fmla="*/ 2302967 h 5666099"/>
              <a:gd name="connsiteX44" fmla="*/ 6613497 w 7791368"/>
              <a:gd name="connsiteY44" fmla="*/ 2426953 h 5666099"/>
              <a:gd name="connsiteX45" fmla="*/ 6628995 w 7791368"/>
              <a:gd name="connsiteY45" fmla="*/ 2496695 h 5666099"/>
              <a:gd name="connsiteX46" fmla="*/ 6636744 w 7791368"/>
              <a:gd name="connsiteY46" fmla="*/ 2550939 h 5666099"/>
              <a:gd name="connsiteX47" fmla="*/ 6659992 w 7791368"/>
              <a:gd name="connsiteY47" fmla="*/ 2674926 h 5666099"/>
              <a:gd name="connsiteX48" fmla="*/ 6667741 w 7791368"/>
              <a:gd name="connsiteY48" fmla="*/ 2868655 h 5666099"/>
              <a:gd name="connsiteX49" fmla="*/ 6675490 w 7791368"/>
              <a:gd name="connsiteY49" fmla="*/ 2899651 h 5666099"/>
              <a:gd name="connsiteX50" fmla="*/ 6690988 w 7791368"/>
              <a:gd name="connsiteY50" fmla="*/ 3000390 h 5666099"/>
              <a:gd name="connsiteX51" fmla="*/ 6706487 w 7791368"/>
              <a:gd name="connsiteY51" fmla="*/ 3070133 h 5666099"/>
              <a:gd name="connsiteX52" fmla="*/ 6714236 w 7791368"/>
              <a:gd name="connsiteY52" fmla="*/ 3124377 h 5666099"/>
              <a:gd name="connsiteX53" fmla="*/ 6729734 w 7791368"/>
              <a:gd name="connsiteY53" fmla="*/ 3178621 h 5666099"/>
              <a:gd name="connsiteX54" fmla="*/ 6737483 w 7791368"/>
              <a:gd name="connsiteY54" fmla="*/ 3240614 h 5666099"/>
              <a:gd name="connsiteX55" fmla="*/ 6745232 w 7791368"/>
              <a:gd name="connsiteY55" fmla="*/ 3279360 h 5666099"/>
              <a:gd name="connsiteX56" fmla="*/ 6760731 w 7791368"/>
              <a:gd name="connsiteY56" fmla="*/ 3380099 h 5666099"/>
              <a:gd name="connsiteX57" fmla="*/ 6768480 w 7791368"/>
              <a:gd name="connsiteY57" fmla="*/ 3488587 h 5666099"/>
              <a:gd name="connsiteX58" fmla="*/ 6776229 w 7791368"/>
              <a:gd name="connsiteY58" fmla="*/ 3519584 h 5666099"/>
              <a:gd name="connsiteX59" fmla="*/ 6783978 w 7791368"/>
              <a:gd name="connsiteY59" fmla="*/ 3558329 h 5666099"/>
              <a:gd name="connsiteX60" fmla="*/ 6776229 w 7791368"/>
              <a:gd name="connsiteY60" fmla="*/ 3837299 h 5666099"/>
              <a:gd name="connsiteX61" fmla="*/ 6768480 w 7791368"/>
              <a:gd name="connsiteY61" fmla="*/ 3868295 h 5666099"/>
              <a:gd name="connsiteX62" fmla="*/ 6752981 w 7791368"/>
              <a:gd name="connsiteY62" fmla="*/ 3938038 h 5666099"/>
              <a:gd name="connsiteX63" fmla="*/ 6706487 w 7791368"/>
              <a:gd name="connsiteY63" fmla="*/ 4046526 h 5666099"/>
              <a:gd name="connsiteX64" fmla="*/ 6706487 w 7791368"/>
              <a:gd name="connsiteY64" fmla="*/ 4046526 h 5666099"/>
              <a:gd name="connsiteX65" fmla="*/ 6690988 w 7791368"/>
              <a:gd name="connsiteY65" fmla="*/ 4093021 h 5666099"/>
              <a:gd name="connsiteX66" fmla="*/ 6683239 w 7791368"/>
              <a:gd name="connsiteY66" fmla="*/ 4116268 h 5666099"/>
              <a:gd name="connsiteX67" fmla="*/ 6675490 w 7791368"/>
              <a:gd name="connsiteY67" fmla="*/ 4255753 h 5666099"/>
              <a:gd name="connsiteX68" fmla="*/ 6659992 w 7791368"/>
              <a:gd name="connsiteY68" fmla="*/ 4519224 h 5666099"/>
              <a:gd name="connsiteX69" fmla="*/ 6644493 w 7791368"/>
              <a:gd name="connsiteY69" fmla="*/ 4573468 h 5666099"/>
              <a:gd name="connsiteX70" fmla="*/ 6613497 w 7791368"/>
              <a:gd name="connsiteY70" fmla="*/ 4619963 h 5666099"/>
              <a:gd name="connsiteX71" fmla="*/ 6590249 w 7791368"/>
              <a:gd name="connsiteY71" fmla="*/ 4635462 h 5666099"/>
              <a:gd name="connsiteX72" fmla="*/ 6582500 w 7791368"/>
              <a:gd name="connsiteY72" fmla="*/ 4658709 h 5666099"/>
              <a:gd name="connsiteX73" fmla="*/ 6512758 w 7791368"/>
              <a:gd name="connsiteY73" fmla="*/ 4697455 h 5666099"/>
              <a:gd name="connsiteX74" fmla="*/ 6489510 w 7791368"/>
              <a:gd name="connsiteY74" fmla="*/ 4705204 h 5666099"/>
              <a:gd name="connsiteX75" fmla="*/ 6466263 w 7791368"/>
              <a:gd name="connsiteY75" fmla="*/ 4712953 h 5666099"/>
              <a:gd name="connsiteX76" fmla="*/ 6435266 w 7791368"/>
              <a:gd name="connsiteY76" fmla="*/ 4728451 h 5666099"/>
              <a:gd name="connsiteX77" fmla="*/ 6373273 w 7791368"/>
              <a:gd name="connsiteY77" fmla="*/ 4743950 h 5666099"/>
              <a:gd name="connsiteX78" fmla="*/ 6350025 w 7791368"/>
              <a:gd name="connsiteY78" fmla="*/ 4751699 h 5666099"/>
              <a:gd name="connsiteX79" fmla="*/ 6295781 w 7791368"/>
              <a:gd name="connsiteY79" fmla="*/ 4759448 h 5666099"/>
              <a:gd name="connsiteX80" fmla="*/ 6249287 w 7791368"/>
              <a:gd name="connsiteY80" fmla="*/ 4790445 h 5666099"/>
              <a:gd name="connsiteX81" fmla="*/ 6233788 w 7791368"/>
              <a:gd name="connsiteY81" fmla="*/ 4805943 h 5666099"/>
              <a:gd name="connsiteX82" fmla="*/ 6210541 w 7791368"/>
              <a:gd name="connsiteY82" fmla="*/ 4821441 h 5666099"/>
              <a:gd name="connsiteX83" fmla="*/ 6195042 w 7791368"/>
              <a:gd name="connsiteY83" fmla="*/ 4836939 h 5666099"/>
              <a:gd name="connsiteX84" fmla="*/ 6125300 w 7791368"/>
              <a:gd name="connsiteY84" fmla="*/ 4875685 h 5666099"/>
              <a:gd name="connsiteX85" fmla="*/ 6055558 w 7791368"/>
              <a:gd name="connsiteY85" fmla="*/ 4867936 h 5666099"/>
              <a:gd name="connsiteX86" fmla="*/ 6032310 w 7791368"/>
              <a:gd name="connsiteY86" fmla="*/ 4860187 h 5666099"/>
              <a:gd name="connsiteX87" fmla="*/ 5985815 w 7791368"/>
              <a:gd name="connsiteY87" fmla="*/ 4852438 h 5666099"/>
              <a:gd name="connsiteX88" fmla="*/ 5954819 w 7791368"/>
              <a:gd name="connsiteY88" fmla="*/ 4844689 h 5666099"/>
              <a:gd name="connsiteX89" fmla="*/ 5931571 w 7791368"/>
              <a:gd name="connsiteY89" fmla="*/ 4836939 h 5666099"/>
              <a:gd name="connsiteX90" fmla="*/ 5877327 w 7791368"/>
              <a:gd name="connsiteY90" fmla="*/ 4829190 h 5666099"/>
              <a:gd name="connsiteX91" fmla="*/ 5830832 w 7791368"/>
              <a:gd name="connsiteY91" fmla="*/ 4813692 h 5666099"/>
              <a:gd name="connsiteX92" fmla="*/ 5768839 w 7791368"/>
              <a:gd name="connsiteY92" fmla="*/ 4759448 h 5666099"/>
              <a:gd name="connsiteX93" fmla="*/ 5745592 w 7791368"/>
              <a:gd name="connsiteY93" fmla="*/ 4751699 h 5666099"/>
              <a:gd name="connsiteX94" fmla="*/ 5722344 w 7791368"/>
              <a:gd name="connsiteY94" fmla="*/ 4728451 h 5666099"/>
              <a:gd name="connsiteX95" fmla="*/ 5668100 w 7791368"/>
              <a:gd name="connsiteY95" fmla="*/ 4705204 h 5666099"/>
              <a:gd name="connsiteX96" fmla="*/ 5613856 w 7791368"/>
              <a:gd name="connsiteY96" fmla="*/ 4650960 h 5666099"/>
              <a:gd name="connsiteX97" fmla="*/ 5598358 w 7791368"/>
              <a:gd name="connsiteY97" fmla="*/ 4627712 h 5666099"/>
              <a:gd name="connsiteX98" fmla="*/ 5567361 w 7791368"/>
              <a:gd name="connsiteY98" fmla="*/ 4604465 h 5666099"/>
              <a:gd name="connsiteX99" fmla="*/ 5551863 w 7791368"/>
              <a:gd name="connsiteY99" fmla="*/ 4573468 h 5666099"/>
              <a:gd name="connsiteX100" fmla="*/ 5513117 w 7791368"/>
              <a:gd name="connsiteY100" fmla="*/ 4542472 h 5666099"/>
              <a:gd name="connsiteX101" fmla="*/ 5497619 w 7791368"/>
              <a:gd name="connsiteY101" fmla="*/ 4519224 h 5666099"/>
              <a:gd name="connsiteX102" fmla="*/ 5458873 w 7791368"/>
              <a:gd name="connsiteY102" fmla="*/ 4480478 h 5666099"/>
              <a:gd name="connsiteX103" fmla="*/ 5443375 w 7791368"/>
              <a:gd name="connsiteY103" fmla="*/ 4457231 h 5666099"/>
              <a:gd name="connsiteX104" fmla="*/ 5427876 w 7791368"/>
              <a:gd name="connsiteY104" fmla="*/ 4426234 h 5666099"/>
              <a:gd name="connsiteX105" fmla="*/ 5373632 w 7791368"/>
              <a:gd name="connsiteY105" fmla="*/ 4364241 h 5666099"/>
              <a:gd name="connsiteX106" fmla="*/ 5342636 w 7791368"/>
              <a:gd name="connsiteY106" fmla="*/ 4309997 h 5666099"/>
              <a:gd name="connsiteX107" fmla="*/ 5327137 w 7791368"/>
              <a:gd name="connsiteY107" fmla="*/ 4286750 h 5666099"/>
              <a:gd name="connsiteX108" fmla="*/ 5311639 w 7791368"/>
              <a:gd name="connsiteY108" fmla="*/ 4271251 h 5666099"/>
              <a:gd name="connsiteX109" fmla="*/ 5280642 w 7791368"/>
              <a:gd name="connsiteY109" fmla="*/ 4232506 h 5666099"/>
              <a:gd name="connsiteX110" fmla="*/ 5234148 w 7791368"/>
              <a:gd name="connsiteY110" fmla="*/ 4201509 h 5666099"/>
              <a:gd name="connsiteX111" fmla="*/ 5172154 w 7791368"/>
              <a:gd name="connsiteY111" fmla="*/ 4155014 h 5666099"/>
              <a:gd name="connsiteX112" fmla="*/ 5117910 w 7791368"/>
              <a:gd name="connsiteY112" fmla="*/ 4124017 h 5666099"/>
              <a:gd name="connsiteX113" fmla="*/ 5086914 w 7791368"/>
              <a:gd name="connsiteY113" fmla="*/ 4100770 h 5666099"/>
              <a:gd name="connsiteX114" fmla="*/ 5071415 w 7791368"/>
              <a:gd name="connsiteY114" fmla="*/ 4085272 h 5666099"/>
              <a:gd name="connsiteX115" fmla="*/ 5048168 w 7791368"/>
              <a:gd name="connsiteY115" fmla="*/ 4077523 h 5666099"/>
              <a:gd name="connsiteX116" fmla="*/ 5009422 w 7791368"/>
              <a:gd name="connsiteY116" fmla="*/ 4054275 h 5666099"/>
              <a:gd name="connsiteX117" fmla="*/ 4986175 w 7791368"/>
              <a:gd name="connsiteY117" fmla="*/ 4031028 h 5666099"/>
              <a:gd name="connsiteX118" fmla="*/ 4947429 w 7791368"/>
              <a:gd name="connsiteY118" fmla="*/ 4023278 h 5666099"/>
              <a:gd name="connsiteX119" fmla="*/ 4854439 w 7791368"/>
              <a:gd name="connsiteY119" fmla="*/ 4000031 h 5666099"/>
              <a:gd name="connsiteX120" fmla="*/ 4815693 w 7791368"/>
              <a:gd name="connsiteY120" fmla="*/ 3976784 h 5666099"/>
              <a:gd name="connsiteX121" fmla="*/ 4792446 w 7791368"/>
              <a:gd name="connsiteY121" fmla="*/ 3961285 h 5666099"/>
              <a:gd name="connsiteX122" fmla="*/ 4745951 w 7791368"/>
              <a:gd name="connsiteY122" fmla="*/ 3945787 h 5666099"/>
              <a:gd name="connsiteX123" fmla="*/ 4714954 w 7791368"/>
              <a:gd name="connsiteY123" fmla="*/ 3930289 h 5666099"/>
              <a:gd name="connsiteX124" fmla="*/ 4691707 w 7791368"/>
              <a:gd name="connsiteY124" fmla="*/ 3914790 h 5666099"/>
              <a:gd name="connsiteX125" fmla="*/ 4614215 w 7791368"/>
              <a:gd name="connsiteY125" fmla="*/ 3891543 h 5666099"/>
              <a:gd name="connsiteX126" fmla="*/ 4521225 w 7791368"/>
              <a:gd name="connsiteY126" fmla="*/ 3868295 h 5666099"/>
              <a:gd name="connsiteX127" fmla="*/ 4420487 w 7791368"/>
              <a:gd name="connsiteY127" fmla="*/ 3829550 h 5666099"/>
              <a:gd name="connsiteX128" fmla="*/ 4358493 w 7791368"/>
              <a:gd name="connsiteY128" fmla="*/ 3814051 h 5666099"/>
              <a:gd name="connsiteX129" fmla="*/ 4296500 w 7791368"/>
              <a:gd name="connsiteY129" fmla="*/ 3790804 h 5666099"/>
              <a:gd name="connsiteX130" fmla="*/ 4250005 w 7791368"/>
              <a:gd name="connsiteY130" fmla="*/ 3775306 h 5666099"/>
              <a:gd name="connsiteX131" fmla="*/ 4133768 w 7791368"/>
              <a:gd name="connsiteY131" fmla="*/ 3759807 h 5666099"/>
              <a:gd name="connsiteX132" fmla="*/ 4102771 w 7791368"/>
              <a:gd name="connsiteY132" fmla="*/ 3744309 h 5666099"/>
              <a:gd name="connsiteX133" fmla="*/ 4048527 w 7791368"/>
              <a:gd name="connsiteY133" fmla="*/ 3728811 h 5666099"/>
              <a:gd name="connsiteX134" fmla="*/ 3963287 w 7791368"/>
              <a:gd name="connsiteY134" fmla="*/ 3705563 h 5666099"/>
              <a:gd name="connsiteX135" fmla="*/ 3893544 w 7791368"/>
              <a:gd name="connsiteY135" fmla="*/ 3682316 h 5666099"/>
              <a:gd name="connsiteX136" fmla="*/ 3862548 w 7791368"/>
              <a:gd name="connsiteY136" fmla="*/ 3674567 h 5666099"/>
              <a:gd name="connsiteX137" fmla="*/ 3823802 w 7791368"/>
              <a:gd name="connsiteY137" fmla="*/ 3666817 h 5666099"/>
              <a:gd name="connsiteX138" fmla="*/ 3754059 w 7791368"/>
              <a:gd name="connsiteY138" fmla="*/ 3635821 h 5666099"/>
              <a:gd name="connsiteX139" fmla="*/ 3707564 w 7791368"/>
              <a:gd name="connsiteY139" fmla="*/ 3620323 h 5666099"/>
              <a:gd name="connsiteX140" fmla="*/ 3684317 w 7791368"/>
              <a:gd name="connsiteY140" fmla="*/ 3604824 h 5666099"/>
              <a:gd name="connsiteX141" fmla="*/ 3622324 w 7791368"/>
              <a:gd name="connsiteY141" fmla="*/ 3589326 h 5666099"/>
              <a:gd name="connsiteX142" fmla="*/ 3591327 w 7791368"/>
              <a:gd name="connsiteY142" fmla="*/ 3581577 h 5666099"/>
              <a:gd name="connsiteX143" fmla="*/ 3498337 w 7791368"/>
              <a:gd name="connsiteY143" fmla="*/ 3566078 h 5666099"/>
              <a:gd name="connsiteX144" fmla="*/ 3451842 w 7791368"/>
              <a:gd name="connsiteY144" fmla="*/ 3550580 h 5666099"/>
              <a:gd name="connsiteX145" fmla="*/ 3413097 w 7791368"/>
              <a:gd name="connsiteY145" fmla="*/ 3558329 h 5666099"/>
              <a:gd name="connsiteX146" fmla="*/ 3366602 w 7791368"/>
              <a:gd name="connsiteY146" fmla="*/ 3566078 h 5666099"/>
              <a:gd name="connsiteX147" fmla="*/ 3335605 w 7791368"/>
              <a:gd name="connsiteY147" fmla="*/ 3573828 h 5666099"/>
              <a:gd name="connsiteX148" fmla="*/ 3242615 w 7791368"/>
              <a:gd name="connsiteY148" fmla="*/ 3589326 h 5666099"/>
              <a:gd name="connsiteX149" fmla="*/ 3072134 w 7791368"/>
              <a:gd name="connsiteY149" fmla="*/ 3581577 h 5666099"/>
              <a:gd name="connsiteX150" fmla="*/ 3017890 w 7791368"/>
              <a:gd name="connsiteY150" fmla="*/ 3535082 h 5666099"/>
              <a:gd name="connsiteX151" fmla="*/ 2979144 w 7791368"/>
              <a:gd name="connsiteY151" fmla="*/ 3488587 h 5666099"/>
              <a:gd name="connsiteX152" fmla="*/ 2971395 w 7791368"/>
              <a:gd name="connsiteY152" fmla="*/ 3465339 h 5666099"/>
              <a:gd name="connsiteX153" fmla="*/ 2932649 w 7791368"/>
              <a:gd name="connsiteY153" fmla="*/ 3395597 h 5666099"/>
              <a:gd name="connsiteX154" fmla="*/ 2909402 w 7791368"/>
              <a:gd name="connsiteY154" fmla="*/ 3349102 h 5666099"/>
              <a:gd name="connsiteX155" fmla="*/ 2893903 w 7791368"/>
              <a:gd name="connsiteY155" fmla="*/ 3318106 h 5666099"/>
              <a:gd name="connsiteX156" fmla="*/ 2886154 w 7791368"/>
              <a:gd name="connsiteY156" fmla="*/ 3294858 h 5666099"/>
              <a:gd name="connsiteX157" fmla="*/ 2855158 w 7791368"/>
              <a:gd name="connsiteY157" fmla="*/ 3256112 h 5666099"/>
              <a:gd name="connsiteX158" fmla="*/ 2847409 w 7791368"/>
              <a:gd name="connsiteY158" fmla="*/ 3232865 h 5666099"/>
              <a:gd name="connsiteX159" fmla="*/ 2754419 w 7791368"/>
              <a:gd name="connsiteY159" fmla="*/ 3132126 h 5666099"/>
              <a:gd name="connsiteX160" fmla="*/ 2700175 w 7791368"/>
              <a:gd name="connsiteY160" fmla="*/ 3101129 h 5666099"/>
              <a:gd name="connsiteX161" fmla="*/ 2630432 w 7791368"/>
              <a:gd name="connsiteY161" fmla="*/ 3054634 h 5666099"/>
              <a:gd name="connsiteX162" fmla="*/ 2599436 w 7791368"/>
              <a:gd name="connsiteY162" fmla="*/ 3023638 h 5666099"/>
              <a:gd name="connsiteX163" fmla="*/ 2552941 w 7791368"/>
              <a:gd name="connsiteY163" fmla="*/ 2992641 h 5666099"/>
              <a:gd name="connsiteX164" fmla="*/ 2514195 w 7791368"/>
              <a:gd name="connsiteY164" fmla="*/ 2969394 h 5666099"/>
              <a:gd name="connsiteX165" fmla="*/ 2475449 w 7791368"/>
              <a:gd name="connsiteY165" fmla="*/ 2946146 h 5666099"/>
              <a:gd name="connsiteX166" fmla="*/ 2421205 w 7791368"/>
              <a:gd name="connsiteY166" fmla="*/ 2922899 h 5666099"/>
              <a:gd name="connsiteX167" fmla="*/ 2359212 w 7791368"/>
              <a:gd name="connsiteY167" fmla="*/ 2891902 h 5666099"/>
              <a:gd name="connsiteX168" fmla="*/ 2359212 w 7791368"/>
              <a:gd name="connsiteY168" fmla="*/ 2891902 h 5666099"/>
              <a:gd name="connsiteX169" fmla="*/ 2335964 w 7791368"/>
              <a:gd name="connsiteY169" fmla="*/ 2876404 h 5666099"/>
              <a:gd name="connsiteX170" fmla="*/ 2304968 w 7791368"/>
              <a:gd name="connsiteY170" fmla="*/ 2868655 h 5666099"/>
              <a:gd name="connsiteX171" fmla="*/ 2281720 w 7791368"/>
              <a:gd name="connsiteY171" fmla="*/ 2860906 h 5666099"/>
              <a:gd name="connsiteX172" fmla="*/ 2266222 w 7791368"/>
              <a:gd name="connsiteY172" fmla="*/ 2845407 h 5666099"/>
              <a:gd name="connsiteX173" fmla="*/ 2188731 w 7791368"/>
              <a:gd name="connsiteY173" fmla="*/ 2829909 h 5666099"/>
              <a:gd name="connsiteX174" fmla="*/ 2157734 w 7791368"/>
              <a:gd name="connsiteY174" fmla="*/ 2822160 h 5666099"/>
              <a:gd name="connsiteX175" fmla="*/ 2134487 w 7791368"/>
              <a:gd name="connsiteY175" fmla="*/ 2814411 h 5666099"/>
              <a:gd name="connsiteX176" fmla="*/ 2025998 w 7791368"/>
              <a:gd name="connsiteY176" fmla="*/ 2783414 h 5666099"/>
              <a:gd name="connsiteX177" fmla="*/ 2002751 w 7791368"/>
              <a:gd name="connsiteY177" fmla="*/ 2775665 h 5666099"/>
              <a:gd name="connsiteX178" fmla="*/ 1940758 w 7791368"/>
              <a:gd name="connsiteY178" fmla="*/ 2752417 h 5666099"/>
              <a:gd name="connsiteX179" fmla="*/ 1793524 w 7791368"/>
              <a:gd name="connsiteY179" fmla="*/ 2760167 h 5666099"/>
              <a:gd name="connsiteX180" fmla="*/ 1739280 w 7791368"/>
              <a:gd name="connsiteY180" fmla="*/ 2783414 h 5666099"/>
              <a:gd name="connsiteX181" fmla="*/ 1708283 w 7791368"/>
              <a:gd name="connsiteY181" fmla="*/ 2791163 h 5666099"/>
              <a:gd name="connsiteX182" fmla="*/ 1677287 w 7791368"/>
              <a:gd name="connsiteY182" fmla="*/ 2806662 h 5666099"/>
              <a:gd name="connsiteX183" fmla="*/ 1514554 w 7791368"/>
              <a:gd name="connsiteY183" fmla="*/ 2822160 h 5666099"/>
              <a:gd name="connsiteX184" fmla="*/ 1382819 w 7791368"/>
              <a:gd name="connsiteY184" fmla="*/ 2837658 h 5666099"/>
              <a:gd name="connsiteX185" fmla="*/ 1344073 w 7791368"/>
              <a:gd name="connsiteY185" fmla="*/ 2845407 h 5666099"/>
              <a:gd name="connsiteX186" fmla="*/ 1282080 w 7791368"/>
              <a:gd name="connsiteY186" fmla="*/ 2853156 h 5666099"/>
              <a:gd name="connsiteX187" fmla="*/ 1212337 w 7791368"/>
              <a:gd name="connsiteY187" fmla="*/ 2868655 h 5666099"/>
              <a:gd name="connsiteX188" fmla="*/ 1181341 w 7791368"/>
              <a:gd name="connsiteY188" fmla="*/ 2876404 h 5666099"/>
              <a:gd name="connsiteX189" fmla="*/ 1158093 w 7791368"/>
              <a:gd name="connsiteY189" fmla="*/ 2884153 h 5666099"/>
              <a:gd name="connsiteX190" fmla="*/ 1103849 w 7791368"/>
              <a:gd name="connsiteY190" fmla="*/ 2891902 h 5666099"/>
              <a:gd name="connsiteX191" fmla="*/ 1057354 w 7791368"/>
              <a:gd name="connsiteY191" fmla="*/ 2907400 h 5666099"/>
              <a:gd name="connsiteX192" fmla="*/ 871375 w 7791368"/>
              <a:gd name="connsiteY192" fmla="*/ 2930648 h 5666099"/>
              <a:gd name="connsiteX193" fmla="*/ 848127 w 7791368"/>
              <a:gd name="connsiteY193" fmla="*/ 2938397 h 5666099"/>
              <a:gd name="connsiteX194" fmla="*/ 662148 w 7791368"/>
              <a:gd name="connsiteY194" fmla="*/ 2961645 h 5666099"/>
              <a:gd name="connsiteX195" fmla="*/ 623402 w 7791368"/>
              <a:gd name="connsiteY195" fmla="*/ 2969394 h 5666099"/>
              <a:gd name="connsiteX196" fmla="*/ 584656 w 7791368"/>
              <a:gd name="connsiteY196" fmla="*/ 3008139 h 5666099"/>
              <a:gd name="connsiteX197" fmla="*/ 561409 w 7791368"/>
              <a:gd name="connsiteY197" fmla="*/ 3023638 h 5666099"/>
              <a:gd name="connsiteX198" fmla="*/ 522663 w 7791368"/>
              <a:gd name="connsiteY198" fmla="*/ 3054634 h 5666099"/>
              <a:gd name="connsiteX199" fmla="*/ 499415 w 7791368"/>
              <a:gd name="connsiteY199" fmla="*/ 3062384 h 5666099"/>
              <a:gd name="connsiteX200" fmla="*/ 468419 w 7791368"/>
              <a:gd name="connsiteY200" fmla="*/ 3077882 h 5666099"/>
              <a:gd name="connsiteX201" fmla="*/ 445171 w 7791368"/>
              <a:gd name="connsiteY201" fmla="*/ 3085631 h 5666099"/>
              <a:gd name="connsiteX202" fmla="*/ 406425 w 7791368"/>
              <a:gd name="connsiteY202" fmla="*/ 3101129 h 5666099"/>
              <a:gd name="connsiteX203" fmla="*/ 344432 w 7791368"/>
              <a:gd name="connsiteY203" fmla="*/ 3124377 h 5666099"/>
              <a:gd name="connsiteX204" fmla="*/ 290188 w 7791368"/>
              <a:gd name="connsiteY204" fmla="*/ 3155373 h 5666099"/>
              <a:gd name="connsiteX205" fmla="*/ 235944 w 7791368"/>
              <a:gd name="connsiteY205" fmla="*/ 3217367 h 5666099"/>
              <a:gd name="connsiteX206" fmla="*/ 212697 w 7791368"/>
              <a:gd name="connsiteY206" fmla="*/ 3248363 h 5666099"/>
              <a:gd name="connsiteX207" fmla="*/ 197198 w 7791368"/>
              <a:gd name="connsiteY207" fmla="*/ 3279360 h 5666099"/>
              <a:gd name="connsiteX208" fmla="*/ 189449 w 7791368"/>
              <a:gd name="connsiteY208" fmla="*/ 3302607 h 5666099"/>
              <a:gd name="connsiteX209" fmla="*/ 166202 w 7791368"/>
              <a:gd name="connsiteY209" fmla="*/ 3325855 h 5666099"/>
              <a:gd name="connsiteX210" fmla="*/ 142954 w 7791368"/>
              <a:gd name="connsiteY210" fmla="*/ 3364600 h 5666099"/>
              <a:gd name="connsiteX211" fmla="*/ 96459 w 7791368"/>
              <a:gd name="connsiteY211" fmla="*/ 3442092 h 5666099"/>
              <a:gd name="connsiteX212" fmla="*/ 57714 w 7791368"/>
              <a:gd name="connsiteY212" fmla="*/ 3535082 h 5666099"/>
              <a:gd name="connsiteX213" fmla="*/ 34466 w 7791368"/>
              <a:gd name="connsiteY213" fmla="*/ 3620323 h 5666099"/>
              <a:gd name="connsiteX214" fmla="*/ 11219 w 7791368"/>
              <a:gd name="connsiteY214" fmla="*/ 3744309 h 5666099"/>
              <a:gd name="connsiteX215" fmla="*/ 18968 w 7791368"/>
              <a:gd name="connsiteY215" fmla="*/ 4248004 h 5666099"/>
              <a:gd name="connsiteX216" fmla="*/ 49964 w 7791368"/>
              <a:gd name="connsiteY216" fmla="*/ 4340994 h 5666099"/>
              <a:gd name="connsiteX217" fmla="*/ 57714 w 7791368"/>
              <a:gd name="connsiteY217" fmla="*/ 4387489 h 5666099"/>
              <a:gd name="connsiteX218" fmla="*/ 88710 w 7791368"/>
              <a:gd name="connsiteY218" fmla="*/ 4426234 h 5666099"/>
              <a:gd name="connsiteX219" fmla="*/ 150703 w 7791368"/>
              <a:gd name="connsiteY219" fmla="*/ 4503726 h 5666099"/>
              <a:gd name="connsiteX220" fmla="*/ 197198 w 7791368"/>
              <a:gd name="connsiteY220" fmla="*/ 4534723 h 5666099"/>
              <a:gd name="connsiteX221" fmla="*/ 259192 w 7791368"/>
              <a:gd name="connsiteY221" fmla="*/ 4581217 h 5666099"/>
              <a:gd name="connsiteX222" fmla="*/ 282439 w 7791368"/>
              <a:gd name="connsiteY222" fmla="*/ 4596716 h 5666099"/>
              <a:gd name="connsiteX223" fmla="*/ 305687 w 7791368"/>
              <a:gd name="connsiteY223" fmla="*/ 4604465 h 5666099"/>
              <a:gd name="connsiteX224" fmla="*/ 344432 w 7791368"/>
              <a:gd name="connsiteY224" fmla="*/ 4635462 h 5666099"/>
              <a:gd name="connsiteX225" fmla="*/ 375429 w 7791368"/>
              <a:gd name="connsiteY225" fmla="*/ 4650960 h 5666099"/>
              <a:gd name="connsiteX226" fmla="*/ 290189 w 7791368"/>
              <a:gd name="connsiteY226" fmla="*/ 5208898 h 5666099"/>
              <a:gd name="connsiteX227" fmla="*/ 631150 w 7791368"/>
              <a:gd name="connsiteY227" fmla="*/ 5301888 h 5666099"/>
              <a:gd name="connsiteX228" fmla="*/ 925619 w 7791368"/>
              <a:gd name="connsiteY228" fmla="*/ 5263144 h 5666099"/>
              <a:gd name="connsiteX229" fmla="*/ 995361 w 7791368"/>
              <a:gd name="connsiteY229" fmla="*/ 5201149 h 5666099"/>
              <a:gd name="connsiteX230" fmla="*/ 1065103 w 7791368"/>
              <a:gd name="connsiteY230" fmla="*/ 5162404 h 5666099"/>
              <a:gd name="connsiteX231" fmla="*/ 1142594 w 7791368"/>
              <a:gd name="connsiteY231" fmla="*/ 5208899 h 5666099"/>
              <a:gd name="connsiteX232" fmla="*/ 1204589 w 7791368"/>
              <a:gd name="connsiteY232" fmla="*/ 5317386 h 5666099"/>
              <a:gd name="connsiteX233" fmla="*/ 1196839 w 7791368"/>
              <a:gd name="connsiteY233" fmla="*/ 5201150 h 5666099"/>
              <a:gd name="connsiteX234" fmla="*/ 925619 w 7791368"/>
              <a:gd name="connsiteY234" fmla="*/ 4937678 h 5666099"/>
              <a:gd name="connsiteX235" fmla="*/ 995361 w 7791368"/>
              <a:gd name="connsiteY235" fmla="*/ 4984173 h 5666099"/>
              <a:gd name="connsiteX236" fmla="*/ 1049605 w 7791368"/>
              <a:gd name="connsiteY236" fmla="*/ 5046167 h 5666099"/>
              <a:gd name="connsiteX237" fmla="*/ 1072853 w 7791368"/>
              <a:gd name="connsiteY237" fmla="*/ 5069414 h 5666099"/>
              <a:gd name="connsiteX238" fmla="*/ 1096100 w 7791368"/>
              <a:gd name="connsiteY238" fmla="*/ 5100411 h 5666099"/>
              <a:gd name="connsiteX239" fmla="*/ 1119348 w 7791368"/>
              <a:gd name="connsiteY239" fmla="*/ 5115909 h 5666099"/>
              <a:gd name="connsiteX240" fmla="*/ 1142595 w 7791368"/>
              <a:gd name="connsiteY240" fmla="*/ 5139156 h 5666099"/>
              <a:gd name="connsiteX241" fmla="*/ 1181341 w 7791368"/>
              <a:gd name="connsiteY241" fmla="*/ 5193400 h 5666099"/>
              <a:gd name="connsiteX242" fmla="*/ 1196839 w 7791368"/>
              <a:gd name="connsiteY242" fmla="*/ 5224397 h 5666099"/>
              <a:gd name="connsiteX243" fmla="*/ 1212337 w 7791368"/>
              <a:gd name="connsiteY243" fmla="*/ 5348384 h 5666099"/>
              <a:gd name="connsiteX244" fmla="*/ 1220087 w 7791368"/>
              <a:gd name="connsiteY244" fmla="*/ 5371631 h 5666099"/>
              <a:gd name="connsiteX245" fmla="*/ 1227836 w 7791368"/>
              <a:gd name="connsiteY245" fmla="*/ 5410377 h 5666099"/>
              <a:gd name="connsiteX246" fmla="*/ 1289829 w 7791368"/>
              <a:gd name="connsiteY246" fmla="*/ 5495617 h 5666099"/>
              <a:gd name="connsiteX247" fmla="*/ 1313076 w 7791368"/>
              <a:gd name="connsiteY247" fmla="*/ 5511116 h 5666099"/>
              <a:gd name="connsiteX248" fmla="*/ 1375070 w 7791368"/>
              <a:gd name="connsiteY248" fmla="*/ 5565360 h 5666099"/>
              <a:gd name="connsiteX249" fmla="*/ 1398317 w 7791368"/>
              <a:gd name="connsiteY249" fmla="*/ 5573109 h 5666099"/>
              <a:gd name="connsiteX250" fmla="*/ 1421564 w 7791368"/>
              <a:gd name="connsiteY250" fmla="*/ 5588607 h 5666099"/>
              <a:gd name="connsiteX251" fmla="*/ 1491307 w 7791368"/>
              <a:gd name="connsiteY251" fmla="*/ 5611855 h 5666099"/>
              <a:gd name="connsiteX252" fmla="*/ 1646290 w 7791368"/>
              <a:gd name="connsiteY252" fmla="*/ 5642851 h 5666099"/>
              <a:gd name="connsiteX253" fmla="*/ 1739280 w 7791368"/>
              <a:gd name="connsiteY253" fmla="*/ 5650600 h 5666099"/>
              <a:gd name="connsiteX254" fmla="*/ 1832270 w 7791368"/>
              <a:gd name="connsiteY254" fmla="*/ 5666099 h 5666099"/>
              <a:gd name="connsiteX255" fmla="*/ 2428954 w 7791368"/>
              <a:gd name="connsiteY255" fmla="*/ 5650600 h 5666099"/>
              <a:gd name="connsiteX256" fmla="*/ 2483198 w 7791368"/>
              <a:gd name="connsiteY256" fmla="*/ 5642851 h 5666099"/>
              <a:gd name="connsiteX257" fmla="*/ 2622683 w 7791368"/>
              <a:gd name="connsiteY257" fmla="*/ 5619604 h 5666099"/>
              <a:gd name="connsiteX258" fmla="*/ 2746670 w 7791368"/>
              <a:gd name="connsiteY258" fmla="*/ 5604106 h 5666099"/>
              <a:gd name="connsiteX259" fmla="*/ 2816412 w 7791368"/>
              <a:gd name="connsiteY259" fmla="*/ 5580858 h 5666099"/>
              <a:gd name="connsiteX260" fmla="*/ 3017890 w 7791368"/>
              <a:gd name="connsiteY260" fmla="*/ 5549862 h 5666099"/>
              <a:gd name="connsiteX261" fmla="*/ 3079883 w 7791368"/>
              <a:gd name="connsiteY261" fmla="*/ 5542112 h 5666099"/>
              <a:gd name="connsiteX262" fmla="*/ 3203870 w 7791368"/>
              <a:gd name="connsiteY262" fmla="*/ 5534363 h 5666099"/>
              <a:gd name="connsiteX263" fmla="*/ 3312358 w 7791368"/>
              <a:gd name="connsiteY263" fmla="*/ 5526614 h 5666099"/>
              <a:gd name="connsiteX264" fmla="*/ 3459592 w 7791368"/>
              <a:gd name="connsiteY264" fmla="*/ 5518865 h 5666099"/>
              <a:gd name="connsiteX265" fmla="*/ 3630073 w 7791368"/>
              <a:gd name="connsiteY265" fmla="*/ 5503367 h 5666099"/>
              <a:gd name="connsiteX266" fmla="*/ 4474731 w 7791368"/>
              <a:gd name="connsiteY266" fmla="*/ 5487868 h 5666099"/>
              <a:gd name="connsiteX267" fmla="*/ 5210900 w 7791368"/>
              <a:gd name="connsiteY267" fmla="*/ 5464621 h 5666099"/>
              <a:gd name="connsiteX268" fmla="*/ 5342636 w 7791368"/>
              <a:gd name="connsiteY268" fmla="*/ 5472370 h 5666099"/>
              <a:gd name="connsiteX269" fmla="*/ 5381381 w 7791368"/>
              <a:gd name="connsiteY269" fmla="*/ 5480119 h 5666099"/>
              <a:gd name="connsiteX270" fmla="*/ 5660351 w 7791368"/>
              <a:gd name="connsiteY270" fmla="*/ 5487868 h 5666099"/>
              <a:gd name="connsiteX271" fmla="*/ 5706846 w 7791368"/>
              <a:gd name="connsiteY271" fmla="*/ 5495617 h 5666099"/>
              <a:gd name="connsiteX272" fmla="*/ 5784337 w 7791368"/>
              <a:gd name="connsiteY272" fmla="*/ 5503367 h 5666099"/>
              <a:gd name="connsiteX273" fmla="*/ 5807585 w 7791368"/>
              <a:gd name="connsiteY273" fmla="*/ 5511116 h 5666099"/>
              <a:gd name="connsiteX274" fmla="*/ 5877327 w 7791368"/>
              <a:gd name="connsiteY274" fmla="*/ 5518865 h 5666099"/>
              <a:gd name="connsiteX275" fmla="*/ 5947070 w 7791368"/>
              <a:gd name="connsiteY275" fmla="*/ 5542112 h 5666099"/>
              <a:gd name="connsiteX276" fmla="*/ 5993564 w 7791368"/>
              <a:gd name="connsiteY276" fmla="*/ 5549862 h 5666099"/>
              <a:gd name="connsiteX277" fmla="*/ 6024561 w 7791368"/>
              <a:gd name="connsiteY277" fmla="*/ 5557611 h 5666099"/>
              <a:gd name="connsiteX278" fmla="*/ 6125300 w 7791368"/>
              <a:gd name="connsiteY278" fmla="*/ 5573109 h 5666099"/>
              <a:gd name="connsiteX279" fmla="*/ 6210541 w 7791368"/>
              <a:gd name="connsiteY279" fmla="*/ 5588607 h 5666099"/>
              <a:gd name="connsiteX280" fmla="*/ 6241537 w 7791368"/>
              <a:gd name="connsiteY280" fmla="*/ 5596356 h 5666099"/>
              <a:gd name="connsiteX281" fmla="*/ 6497259 w 7791368"/>
              <a:gd name="connsiteY281" fmla="*/ 5588607 h 5666099"/>
              <a:gd name="connsiteX282" fmla="*/ 6628995 w 7791368"/>
              <a:gd name="connsiteY282" fmla="*/ 5573109 h 5666099"/>
              <a:gd name="connsiteX283" fmla="*/ 6714236 w 7791368"/>
              <a:gd name="connsiteY283" fmla="*/ 5565360 h 5666099"/>
              <a:gd name="connsiteX284" fmla="*/ 6737483 w 7791368"/>
              <a:gd name="connsiteY284" fmla="*/ 5557611 h 5666099"/>
              <a:gd name="connsiteX285" fmla="*/ 6861470 w 7791368"/>
              <a:gd name="connsiteY285" fmla="*/ 5534363 h 5666099"/>
              <a:gd name="connsiteX286" fmla="*/ 6892466 w 7791368"/>
              <a:gd name="connsiteY286" fmla="*/ 5518865 h 5666099"/>
              <a:gd name="connsiteX287" fmla="*/ 6946710 w 7791368"/>
              <a:gd name="connsiteY287" fmla="*/ 5487868 h 5666099"/>
              <a:gd name="connsiteX288" fmla="*/ 6969958 w 7791368"/>
              <a:gd name="connsiteY288" fmla="*/ 5480119 h 5666099"/>
              <a:gd name="connsiteX289" fmla="*/ 7047449 w 7791368"/>
              <a:gd name="connsiteY289" fmla="*/ 5441373 h 5666099"/>
              <a:gd name="connsiteX290" fmla="*/ 7078446 w 7791368"/>
              <a:gd name="connsiteY290" fmla="*/ 5425875 h 5666099"/>
              <a:gd name="connsiteX291" fmla="*/ 7101693 w 7791368"/>
              <a:gd name="connsiteY291" fmla="*/ 5410377 h 5666099"/>
              <a:gd name="connsiteX292" fmla="*/ 7132690 w 7791368"/>
              <a:gd name="connsiteY292" fmla="*/ 5387129 h 5666099"/>
              <a:gd name="connsiteX293" fmla="*/ 7217931 w 7791368"/>
              <a:gd name="connsiteY293" fmla="*/ 5332885 h 5666099"/>
              <a:gd name="connsiteX294" fmla="*/ 7248927 w 7791368"/>
              <a:gd name="connsiteY294" fmla="*/ 5317387 h 5666099"/>
              <a:gd name="connsiteX295" fmla="*/ 7349666 w 7791368"/>
              <a:gd name="connsiteY295" fmla="*/ 5224397 h 5666099"/>
              <a:gd name="connsiteX296" fmla="*/ 7388412 w 7791368"/>
              <a:gd name="connsiteY296" fmla="*/ 5201150 h 5666099"/>
              <a:gd name="connsiteX297" fmla="*/ 7489151 w 7791368"/>
              <a:gd name="connsiteY297" fmla="*/ 5123658 h 5666099"/>
              <a:gd name="connsiteX298" fmla="*/ 7527897 w 7791368"/>
              <a:gd name="connsiteY298" fmla="*/ 5092662 h 5666099"/>
              <a:gd name="connsiteX299" fmla="*/ 7558893 w 7791368"/>
              <a:gd name="connsiteY299" fmla="*/ 4984173 h 5666099"/>
              <a:gd name="connsiteX300" fmla="*/ 7574392 w 7791368"/>
              <a:gd name="connsiteY300" fmla="*/ 4852438 h 5666099"/>
              <a:gd name="connsiteX301" fmla="*/ 7597639 w 7791368"/>
              <a:gd name="connsiteY301" fmla="*/ 4712953 h 5666099"/>
              <a:gd name="connsiteX302" fmla="*/ 7605388 w 7791368"/>
              <a:gd name="connsiteY302" fmla="*/ 4681956 h 5666099"/>
              <a:gd name="connsiteX303" fmla="*/ 7613137 w 7791368"/>
              <a:gd name="connsiteY303" fmla="*/ 4643211 h 5666099"/>
              <a:gd name="connsiteX304" fmla="*/ 7628636 w 7791368"/>
              <a:gd name="connsiteY304" fmla="*/ 4526973 h 5666099"/>
              <a:gd name="connsiteX305" fmla="*/ 7636385 w 7791368"/>
              <a:gd name="connsiteY305" fmla="*/ 4488228 h 5666099"/>
              <a:gd name="connsiteX306" fmla="*/ 7659632 w 7791368"/>
              <a:gd name="connsiteY306" fmla="*/ 4387489 h 5666099"/>
              <a:gd name="connsiteX307" fmla="*/ 7675131 w 7791368"/>
              <a:gd name="connsiteY307" fmla="*/ 4255753 h 5666099"/>
              <a:gd name="connsiteX308" fmla="*/ 7713876 w 7791368"/>
              <a:gd name="connsiteY308" fmla="*/ 3953536 h 5666099"/>
              <a:gd name="connsiteX309" fmla="*/ 7721625 w 7791368"/>
              <a:gd name="connsiteY309" fmla="*/ 3713312 h 5666099"/>
              <a:gd name="connsiteX310" fmla="*/ 7729375 w 7791368"/>
              <a:gd name="connsiteY310" fmla="*/ 3651319 h 5666099"/>
              <a:gd name="connsiteX311" fmla="*/ 7744873 w 7791368"/>
              <a:gd name="connsiteY311" fmla="*/ 3496336 h 5666099"/>
              <a:gd name="connsiteX312" fmla="*/ 7752622 w 7791368"/>
              <a:gd name="connsiteY312" fmla="*/ 3217367 h 5666099"/>
              <a:gd name="connsiteX313" fmla="*/ 7775870 w 7791368"/>
              <a:gd name="connsiteY313" fmla="*/ 3039136 h 5666099"/>
              <a:gd name="connsiteX314" fmla="*/ 7783619 w 7791368"/>
              <a:gd name="connsiteY314" fmla="*/ 2837658 h 5666099"/>
              <a:gd name="connsiteX315" fmla="*/ 7791368 w 7791368"/>
              <a:gd name="connsiteY315" fmla="*/ 2729170 h 5666099"/>
              <a:gd name="connsiteX316" fmla="*/ 7783619 w 7791368"/>
              <a:gd name="connsiteY316" fmla="*/ 2217726 h 5666099"/>
              <a:gd name="connsiteX317" fmla="*/ 7752622 w 7791368"/>
              <a:gd name="connsiteY317" fmla="*/ 2070492 h 5666099"/>
              <a:gd name="connsiteX318" fmla="*/ 7744873 w 7791368"/>
              <a:gd name="connsiteY318" fmla="*/ 1962004 h 5666099"/>
              <a:gd name="connsiteX319" fmla="*/ 7659632 w 7791368"/>
              <a:gd name="connsiteY319" fmla="*/ 1667536 h 5666099"/>
              <a:gd name="connsiteX320" fmla="*/ 7644134 w 7791368"/>
              <a:gd name="connsiteY320" fmla="*/ 1597794 h 5666099"/>
              <a:gd name="connsiteX321" fmla="*/ 7620887 w 7791368"/>
              <a:gd name="connsiteY321" fmla="*/ 1543550 h 5666099"/>
              <a:gd name="connsiteX322" fmla="*/ 7566642 w 7791368"/>
              <a:gd name="connsiteY322" fmla="*/ 1349821 h 5666099"/>
              <a:gd name="connsiteX323" fmla="*/ 7543395 w 7791368"/>
              <a:gd name="connsiteY323" fmla="*/ 1303326 h 5666099"/>
              <a:gd name="connsiteX324" fmla="*/ 7512398 w 7791368"/>
              <a:gd name="connsiteY324" fmla="*/ 1202587 h 5666099"/>
              <a:gd name="connsiteX325" fmla="*/ 7458154 w 7791368"/>
              <a:gd name="connsiteY325" fmla="*/ 1070851 h 5666099"/>
              <a:gd name="connsiteX326" fmla="*/ 7419409 w 7791368"/>
              <a:gd name="connsiteY326" fmla="*/ 970112 h 5666099"/>
              <a:gd name="connsiteX327" fmla="*/ 7372914 w 7791368"/>
              <a:gd name="connsiteY327" fmla="*/ 776384 h 5666099"/>
              <a:gd name="connsiteX328" fmla="*/ 7365164 w 7791368"/>
              <a:gd name="connsiteY328" fmla="*/ 729889 h 5666099"/>
              <a:gd name="connsiteX329" fmla="*/ 7334168 w 7791368"/>
              <a:gd name="connsiteY329" fmla="*/ 652397 h 5666099"/>
              <a:gd name="connsiteX330" fmla="*/ 7303171 w 7791368"/>
              <a:gd name="connsiteY330" fmla="*/ 528411 h 5666099"/>
              <a:gd name="connsiteX331" fmla="*/ 7279924 w 7791368"/>
              <a:gd name="connsiteY331" fmla="*/ 458668 h 5666099"/>
              <a:gd name="connsiteX332" fmla="*/ 7256676 w 7791368"/>
              <a:gd name="connsiteY332" fmla="*/ 404424 h 5666099"/>
              <a:gd name="connsiteX333" fmla="*/ 7248927 w 7791368"/>
              <a:gd name="connsiteY333" fmla="*/ 373428 h 5666099"/>
              <a:gd name="connsiteX334" fmla="*/ 7217931 w 7791368"/>
              <a:gd name="connsiteY334" fmla="*/ 319184 h 5666099"/>
              <a:gd name="connsiteX335" fmla="*/ 7210181 w 7791368"/>
              <a:gd name="connsiteY335" fmla="*/ 295936 h 5666099"/>
              <a:gd name="connsiteX336" fmla="*/ 7132690 w 7791368"/>
              <a:gd name="connsiteY336" fmla="*/ 164200 h 5666099"/>
              <a:gd name="connsiteX337" fmla="*/ 7109442 w 7791368"/>
              <a:gd name="connsiteY337" fmla="*/ 148702 h 5666099"/>
              <a:gd name="connsiteX338" fmla="*/ 7055198 w 7791368"/>
              <a:gd name="connsiteY338" fmla="*/ 102207 h 5666099"/>
              <a:gd name="connsiteX339" fmla="*/ 6985456 w 7791368"/>
              <a:gd name="connsiteY339" fmla="*/ 71211 h 5666099"/>
              <a:gd name="connsiteX340" fmla="*/ 6962209 w 7791368"/>
              <a:gd name="connsiteY340" fmla="*/ 63462 h 5666099"/>
              <a:gd name="connsiteX341" fmla="*/ 6884717 w 7791368"/>
              <a:gd name="connsiteY341" fmla="*/ 55712 h 5666099"/>
              <a:gd name="connsiteX342" fmla="*/ 6768480 w 7791368"/>
              <a:gd name="connsiteY342" fmla="*/ 40214 h 5666099"/>
              <a:gd name="connsiteX343" fmla="*/ 6745232 w 7791368"/>
              <a:gd name="connsiteY343" fmla="*/ 32465 h 5666099"/>
              <a:gd name="connsiteX344" fmla="*/ 7125587 w 7791368"/>
              <a:gd name="connsiteY344" fmla="*/ 500966 h 5666099"/>
              <a:gd name="connsiteX345" fmla="*/ 7058750 w 7791368"/>
              <a:gd name="connsiteY345" fmla="*/ 494992 h 5666099"/>
              <a:gd name="connsiteX346" fmla="*/ 6997887 w 7791368"/>
              <a:gd name="connsiteY346" fmla="*/ 511621 h 5666099"/>
              <a:gd name="connsiteX347" fmla="*/ 7142861 w 7791368"/>
              <a:gd name="connsiteY347" fmla="*/ 1143823 h 5666099"/>
              <a:gd name="connsiteX348" fmla="*/ 7110573 w 7791368"/>
              <a:gd name="connsiteY348" fmla="*/ 1261674 h 5666099"/>
              <a:gd name="connsiteX349" fmla="*/ 7010964 w 7791368"/>
              <a:gd name="connsiteY349" fmla="*/ 1345623 h 5666099"/>
              <a:gd name="connsiteX350" fmla="*/ 6979106 w 7791368"/>
              <a:gd name="connsiteY350" fmla="*/ 1089039 h 5666099"/>
              <a:gd name="connsiteX351" fmla="*/ 7122196 w 7791368"/>
              <a:gd name="connsiteY351" fmla="*/ 1252795 h 5666099"/>
              <a:gd name="connsiteX352" fmla="*/ 6832249 w 7791368"/>
              <a:gd name="connsiteY352" fmla="*/ 1058743 h 5666099"/>
              <a:gd name="connsiteX353" fmla="*/ 6984003 w 7791368"/>
              <a:gd name="connsiteY353" fmla="*/ 780742 h 5666099"/>
              <a:gd name="connsiteX354" fmla="*/ 6708908 w 7791368"/>
              <a:gd name="connsiteY354" fmla="*/ 575390 h 5666099"/>
              <a:gd name="connsiteX355" fmla="*/ 6496937 w 7791368"/>
              <a:gd name="connsiteY355" fmla="*/ 468839 h 5666099"/>
              <a:gd name="connsiteX356" fmla="*/ 6080742 w 7791368"/>
              <a:gd name="connsiteY356" fmla="*/ 503387 h 5666099"/>
              <a:gd name="connsiteX357" fmla="*/ 6040221 w 7791368"/>
              <a:gd name="connsiteY357" fmla="*/ 966561 h 5666099"/>
              <a:gd name="connsiteX358" fmla="*/ 6266884 w 7791368"/>
              <a:gd name="connsiteY358" fmla="*/ 1201134 h 5666099"/>
              <a:gd name="connsiteX359" fmla="*/ 6115614 w 7791368"/>
              <a:gd name="connsiteY359" fmla="*/ 1222606 h 5666099"/>
              <a:gd name="connsiteX360" fmla="*/ 6023270 w 7791368"/>
              <a:gd name="connsiteY360" fmla="*/ 1141724 h 5666099"/>
              <a:gd name="connsiteX361" fmla="*/ 5781593 w 7791368"/>
              <a:gd name="connsiteY361" fmla="*/ 1022096 h 5666099"/>
              <a:gd name="connsiteX0" fmla="*/ 5781593 w 7791368"/>
              <a:gd name="connsiteY0" fmla="*/ 1012119 h 5656122"/>
              <a:gd name="connsiteX1" fmla="*/ 5941742 w 7791368"/>
              <a:gd name="connsiteY1" fmla="*/ 744289 h 5656122"/>
              <a:gd name="connsiteX2" fmla="*/ 6042965 w 7791368"/>
              <a:gd name="connsiteY2" fmla="*/ 989033 h 5656122"/>
              <a:gd name="connsiteX3" fmla="*/ 5544114 w 7791368"/>
              <a:gd name="connsiteY3" fmla="*/ 386698 h 5656122"/>
              <a:gd name="connsiteX4" fmla="*/ 5551863 w 7791368"/>
              <a:gd name="connsiteY4" fmla="*/ 417695 h 5656122"/>
              <a:gd name="connsiteX5" fmla="*/ 5559612 w 7791368"/>
              <a:gd name="connsiteY5" fmla="*/ 456440 h 5656122"/>
              <a:gd name="connsiteX6" fmla="*/ 5567361 w 7791368"/>
              <a:gd name="connsiteY6" fmla="*/ 479688 h 5656122"/>
              <a:gd name="connsiteX7" fmla="*/ 5575110 w 7791368"/>
              <a:gd name="connsiteY7" fmla="*/ 526183 h 5656122"/>
              <a:gd name="connsiteX8" fmla="*/ 5582859 w 7791368"/>
              <a:gd name="connsiteY8" fmla="*/ 549430 h 5656122"/>
              <a:gd name="connsiteX9" fmla="*/ 5590609 w 7791368"/>
              <a:gd name="connsiteY9" fmla="*/ 580427 h 5656122"/>
              <a:gd name="connsiteX10" fmla="*/ 5606107 w 7791368"/>
              <a:gd name="connsiteY10" fmla="*/ 735410 h 5656122"/>
              <a:gd name="connsiteX11" fmla="*/ 5621605 w 7791368"/>
              <a:gd name="connsiteY11" fmla="*/ 905891 h 5656122"/>
              <a:gd name="connsiteX12" fmla="*/ 5637103 w 7791368"/>
              <a:gd name="connsiteY12" fmla="*/ 1014379 h 5656122"/>
              <a:gd name="connsiteX13" fmla="*/ 5652602 w 7791368"/>
              <a:gd name="connsiteY13" fmla="*/ 1076373 h 5656122"/>
              <a:gd name="connsiteX14" fmla="*/ 5660351 w 7791368"/>
              <a:gd name="connsiteY14" fmla="*/ 1107369 h 5656122"/>
              <a:gd name="connsiteX15" fmla="*/ 5691348 w 7791368"/>
              <a:gd name="connsiteY15" fmla="*/ 1184861 h 5656122"/>
              <a:gd name="connsiteX16" fmla="*/ 5714595 w 7791368"/>
              <a:gd name="connsiteY16" fmla="*/ 1254603 h 5656122"/>
              <a:gd name="connsiteX17" fmla="*/ 5745592 w 7791368"/>
              <a:gd name="connsiteY17" fmla="*/ 1339844 h 5656122"/>
              <a:gd name="connsiteX18" fmla="*/ 5776588 w 7791368"/>
              <a:gd name="connsiteY18" fmla="*/ 1409586 h 5656122"/>
              <a:gd name="connsiteX19" fmla="*/ 5792087 w 7791368"/>
              <a:gd name="connsiteY19" fmla="*/ 1456081 h 5656122"/>
              <a:gd name="connsiteX20" fmla="*/ 5807585 w 7791368"/>
              <a:gd name="connsiteY20" fmla="*/ 1479329 h 5656122"/>
              <a:gd name="connsiteX21" fmla="*/ 5830832 w 7791368"/>
              <a:gd name="connsiteY21" fmla="*/ 1533573 h 5656122"/>
              <a:gd name="connsiteX22" fmla="*/ 5846331 w 7791368"/>
              <a:gd name="connsiteY22" fmla="*/ 1549071 h 5656122"/>
              <a:gd name="connsiteX23" fmla="*/ 5877327 w 7791368"/>
              <a:gd name="connsiteY23" fmla="*/ 1611064 h 5656122"/>
              <a:gd name="connsiteX24" fmla="*/ 5885076 w 7791368"/>
              <a:gd name="connsiteY24" fmla="*/ 1634312 h 5656122"/>
              <a:gd name="connsiteX25" fmla="*/ 5923822 w 7791368"/>
              <a:gd name="connsiteY25" fmla="*/ 1696305 h 5656122"/>
              <a:gd name="connsiteX26" fmla="*/ 5939320 w 7791368"/>
              <a:gd name="connsiteY26" fmla="*/ 1719552 h 5656122"/>
              <a:gd name="connsiteX27" fmla="*/ 5962568 w 7791368"/>
              <a:gd name="connsiteY27" fmla="*/ 1773796 h 5656122"/>
              <a:gd name="connsiteX28" fmla="*/ 5978066 w 7791368"/>
              <a:gd name="connsiteY28" fmla="*/ 1789295 h 5656122"/>
              <a:gd name="connsiteX29" fmla="*/ 6009063 w 7791368"/>
              <a:gd name="connsiteY29" fmla="*/ 1835790 h 5656122"/>
              <a:gd name="connsiteX30" fmla="*/ 6040059 w 7791368"/>
              <a:gd name="connsiteY30" fmla="*/ 1905532 h 5656122"/>
              <a:gd name="connsiteX31" fmla="*/ 6047809 w 7791368"/>
              <a:gd name="connsiteY31" fmla="*/ 1936529 h 5656122"/>
              <a:gd name="connsiteX32" fmla="*/ 6109802 w 7791368"/>
              <a:gd name="connsiteY32" fmla="*/ 2014020 h 5656122"/>
              <a:gd name="connsiteX33" fmla="*/ 6179544 w 7791368"/>
              <a:gd name="connsiteY33" fmla="*/ 2068264 h 5656122"/>
              <a:gd name="connsiteX34" fmla="*/ 6202792 w 7791368"/>
              <a:gd name="connsiteY34" fmla="*/ 2083762 h 5656122"/>
              <a:gd name="connsiteX35" fmla="*/ 6249287 w 7791368"/>
              <a:gd name="connsiteY35" fmla="*/ 2099261 h 5656122"/>
              <a:gd name="connsiteX36" fmla="*/ 6303531 w 7791368"/>
              <a:gd name="connsiteY36" fmla="*/ 2114759 h 5656122"/>
              <a:gd name="connsiteX37" fmla="*/ 6497259 w 7791368"/>
              <a:gd name="connsiteY37" fmla="*/ 2130257 h 5656122"/>
              <a:gd name="connsiteX38" fmla="*/ 6520507 w 7791368"/>
              <a:gd name="connsiteY38" fmla="*/ 2145756 h 5656122"/>
              <a:gd name="connsiteX39" fmla="*/ 6543754 w 7791368"/>
              <a:gd name="connsiteY39" fmla="*/ 2153505 h 5656122"/>
              <a:gd name="connsiteX40" fmla="*/ 6559253 w 7791368"/>
              <a:gd name="connsiteY40" fmla="*/ 2169003 h 5656122"/>
              <a:gd name="connsiteX41" fmla="*/ 6590249 w 7791368"/>
              <a:gd name="connsiteY41" fmla="*/ 2223247 h 5656122"/>
              <a:gd name="connsiteX42" fmla="*/ 6597998 w 7791368"/>
              <a:gd name="connsiteY42" fmla="*/ 2261993 h 5656122"/>
              <a:gd name="connsiteX43" fmla="*/ 6605748 w 7791368"/>
              <a:gd name="connsiteY43" fmla="*/ 2292990 h 5656122"/>
              <a:gd name="connsiteX44" fmla="*/ 6613497 w 7791368"/>
              <a:gd name="connsiteY44" fmla="*/ 2416976 h 5656122"/>
              <a:gd name="connsiteX45" fmla="*/ 6628995 w 7791368"/>
              <a:gd name="connsiteY45" fmla="*/ 2486718 h 5656122"/>
              <a:gd name="connsiteX46" fmla="*/ 6636744 w 7791368"/>
              <a:gd name="connsiteY46" fmla="*/ 2540962 h 5656122"/>
              <a:gd name="connsiteX47" fmla="*/ 6659992 w 7791368"/>
              <a:gd name="connsiteY47" fmla="*/ 2664949 h 5656122"/>
              <a:gd name="connsiteX48" fmla="*/ 6667741 w 7791368"/>
              <a:gd name="connsiteY48" fmla="*/ 2858678 h 5656122"/>
              <a:gd name="connsiteX49" fmla="*/ 6675490 w 7791368"/>
              <a:gd name="connsiteY49" fmla="*/ 2889674 h 5656122"/>
              <a:gd name="connsiteX50" fmla="*/ 6690988 w 7791368"/>
              <a:gd name="connsiteY50" fmla="*/ 2990413 h 5656122"/>
              <a:gd name="connsiteX51" fmla="*/ 6706487 w 7791368"/>
              <a:gd name="connsiteY51" fmla="*/ 3060156 h 5656122"/>
              <a:gd name="connsiteX52" fmla="*/ 6714236 w 7791368"/>
              <a:gd name="connsiteY52" fmla="*/ 3114400 h 5656122"/>
              <a:gd name="connsiteX53" fmla="*/ 6729734 w 7791368"/>
              <a:gd name="connsiteY53" fmla="*/ 3168644 h 5656122"/>
              <a:gd name="connsiteX54" fmla="*/ 6737483 w 7791368"/>
              <a:gd name="connsiteY54" fmla="*/ 3230637 h 5656122"/>
              <a:gd name="connsiteX55" fmla="*/ 6745232 w 7791368"/>
              <a:gd name="connsiteY55" fmla="*/ 3269383 h 5656122"/>
              <a:gd name="connsiteX56" fmla="*/ 6760731 w 7791368"/>
              <a:gd name="connsiteY56" fmla="*/ 3370122 h 5656122"/>
              <a:gd name="connsiteX57" fmla="*/ 6768480 w 7791368"/>
              <a:gd name="connsiteY57" fmla="*/ 3478610 h 5656122"/>
              <a:gd name="connsiteX58" fmla="*/ 6776229 w 7791368"/>
              <a:gd name="connsiteY58" fmla="*/ 3509607 h 5656122"/>
              <a:gd name="connsiteX59" fmla="*/ 6783978 w 7791368"/>
              <a:gd name="connsiteY59" fmla="*/ 3548352 h 5656122"/>
              <a:gd name="connsiteX60" fmla="*/ 6776229 w 7791368"/>
              <a:gd name="connsiteY60" fmla="*/ 3827322 h 5656122"/>
              <a:gd name="connsiteX61" fmla="*/ 6768480 w 7791368"/>
              <a:gd name="connsiteY61" fmla="*/ 3858318 h 5656122"/>
              <a:gd name="connsiteX62" fmla="*/ 6752981 w 7791368"/>
              <a:gd name="connsiteY62" fmla="*/ 3928061 h 5656122"/>
              <a:gd name="connsiteX63" fmla="*/ 6706487 w 7791368"/>
              <a:gd name="connsiteY63" fmla="*/ 4036549 h 5656122"/>
              <a:gd name="connsiteX64" fmla="*/ 6706487 w 7791368"/>
              <a:gd name="connsiteY64" fmla="*/ 4036549 h 5656122"/>
              <a:gd name="connsiteX65" fmla="*/ 6690988 w 7791368"/>
              <a:gd name="connsiteY65" fmla="*/ 4083044 h 5656122"/>
              <a:gd name="connsiteX66" fmla="*/ 6683239 w 7791368"/>
              <a:gd name="connsiteY66" fmla="*/ 4106291 h 5656122"/>
              <a:gd name="connsiteX67" fmla="*/ 6675490 w 7791368"/>
              <a:gd name="connsiteY67" fmla="*/ 4245776 h 5656122"/>
              <a:gd name="connsiteX68" fmla="*/ 6659992 w 7791368"/>
              <a:gd name="connsiteY68" fmla="*/ 4509247 h 5656122"/>
              <a:gd name="connsiteX69" fmla="*/ 6644493 w 7791368"/>
              <a:gd name="connsiteY69" fmla="*/ 4563491 h 5656122"/>
              <a:gd name="connsiteX70" fmla="*/ 6613497 w 7791368"/>
              <a:gd name="connsiteY70" fmla="*/ 4609986 h 5656122"/>
              <a:gd name="connsiteX71" fmla="*/ 6590249 w 7791368"/>
              <a:gd name="connsiteY71" fmla="*/ 4625485 h 5656122"/>
              <a:gd name="connsiteX72" fmla="*/ 6582500 w 7791368"/>
              <a:gd name="connsiteY72" fmla="*/ 4648732 h 5656122"/>
              <a:gd name="connsiteX73" fmla="*/ 6512758 w 7791368"/>
              <a:gd name="connsiteY73" fmla="*/ 4687478 h 5656122"/>
              <a:gd name="connsiteX74" fmla="*/ 6489510 w 7791368"/>
              <a:gd name="connsiteY74" fmla="*/ 4695227 h 5656122"/>
              <a:gd name="connsiteX75" fmla="*/ 6466263 w 7791368"/>
              <a:gd name="connsiteY75" fmla="*/ 4702976 h 5656122"/>
              <a:gd name="connsiteX76" fmla="*/ 6435266 w 7791368"/>
              <a:gd name="connsiteY76" fmla="*/ 4718474 h 5656122"/>
              <a:gd name="connsiteX77" fmla="*/ 6373273 w 7791368"/>
              <a:gd name="connsiteY77" fmla="*/ 4733973 h 5656122"/>
              <a:gd name="connsiteX78" fmla="*/ 6350025 w 7791368"/>
              <a:gd name="connsiteY78" fmla="*/ 4741722 h 5656122"/>
              <a:gd name="connsiteX79" fmla="*/ 6295781 w 7791368"/>
              <a:gd name="connsiteY79" fmla="*/ 4749471 h 5656122"/>
              <a:gd name="connsiteX80" fmla="*/ 6249287 w 7791368"/>
              <a:gd name="connsiteY80" fmla="*/ 4780468 h 5656122"/>
              <a:gd name="connsiteX81" fmla="*/ 6233788 w 7791368"/>
              <a:gd name="connsiteY81" fmla="*/ 4795966 h 5656122"/>
              <a:gd name="connsiteX82" fmla="*/ 6210541 w 7791368"/>
              <a:gd name="connsiteY82" fmla="*/ 4811464 h 5656122"/>
              <a:gd name="connsiteX83" fmla="*/ 6195042 w 7791368"/>
              <a:gd name="connsiteY83" fmla="*/ 4826962 h 5656122"/>
              <a:gd name="connsiteX84" fmla="*/ 6125300 w 7791368"/>
              <a:gd name="connsiteY84" fmla="*/ 4865708 h 5656122"/>
              <a:gd name="connsiteX85" fmla="*/ 6055558 w 7791368"/>
              <a:gd name="connsiteY85" fmla="*/ 4857959 h 5656122"/>
              <a:gd name="connsiteX86" fmla="*/ 6032310 w 7791368"/>
              <a:gd name="connsiteY86" fmla="*/ 4850210 h 5656122"/>
              <a:gd name="connsiteX87" fmla="*/ 5985815 w 7791368"/>
              <a:gd name="connsiteY87" fmla="*/ 4842461 h 5656122"/>
              <a:gd name="connsiteX88" fmla="*/ 5954819 w 7791368"/>
              <a:gd name="connsiteY88" fmla="*/ 4834712 h 5656122"/>
              <a:gd name="connsiteX89" fmla="*/ 5931571 w 7791368"/>
              <a:gd name="connsiteY89" fmla="*/ 4826962 h 5656122"/>
              <a:gd name="connsiteX90" fmla="*/ 5877327 w 7791368"/>
              <a:gd name="connsiteY90" fmla="*/ 4819213 h 5656122"/>
              <a:gd name="connsiteX91" fmla="*/ 5830832 w 7791368"/>
              <a:gd name="connsiteY91" fmla="*/ 4803715 h 5656122"/>
              <a:gd name="connsiteX92" fmla="*/ 5768839 w 7791368"/>
              <a:gd name="connsiteY92" fmla="*/ 4749471 h 5656122"/>
              <a:gd name="connsiteX93" fmla="*/ 5745592 w 7791368"/>
              <a:gd name="connsiteY93" fmla="*/ 4741722 h 5656122"/>
              <a:gd name="connsiteX94" fmla="*/ 5722344 w 7791368"/>
              <a:gd name="connsiteY94" fmla="*/ 4718474 h 5656122"/>
              <a:gd name="connsiteX95" fmla="*/ 5668100 w 7791368"/>
              <a:gd name="connsiteY95" fmla="*/ 4695227 h 5656122"/>
              <a:gd name="connsiteX96" fmla="*/ 5613856 w 7791368"/>
              <a:gd name="connsiteY96" fmla="*/ 4640983 h 5656122"/>
              <a:gd name="connsiteX97" fmla="*/ 5598358 w 7791368"/>
              <a:gd name="connsiteY97" fmla="*/ 4617735 h 5656122"/>
              <a:gd name="connsiteX98" fmla="*/ 5567361 w 7791368"/>
              <a:gd name="connsiteY98" fmla="*/ 4594488 h 5656122"/>
              <a:gd name="connsiteX99" fmla="*/ 5551863 w 7791368"/>
              <a:gd name="connsiteY99" fmla="*/ 4563491 h 5656122"/>
              <a:gd name="connsiteX100" fmla="*/ 5513117 w 7791368"/>
              <a:gd name="connsiteY100" fmla="*/ 4532495 h 5656122"/>
              <a:gd name="connsiteX101" fmla="*/ 5497619 w 7791368"/>
              <a:gd name="connsiteY101" fmla="*/ 4509247 h 5656122"/>
              <a:gd name="connsiteX102" fmla="*/ 5458873 w 7791368"/>
              <a:gd name="connsiteY102" fmla="*/ 4470501 h 5656122"/>
              <a:gd name="connsiteX103" fmla="*/ 5443375 w 7791368"/>
              <a:gd name="connsiteY103" fmla="*/ 4447254 h 5656122"/>
              <a:gd name="connsiteX104" fmla="*/ 5427876 w 7791368"/>
              <a:gd name="connsiteY104" fmla="*/ 4416257 h 5656122"/>
              <a:gd name="connsiteX105" fmla="*/ 5373632 w 7791368"/>
              <a:gd name="connsiteY105" fmla="*/ 4354264 h 5656122"/>
              <a:gd name="connsiteX106" fmla="*/ 5342636 w 7791368"/>
              <a:gd name="connsiteY106" fmla="*/ 4300020 h 5656122"/>
              <a:gd name="connsiteX107" fmla="*/ 5327137 w 7791368"/>
              <a:gd name="connsiteY107" fmla="*/ 4276773 h 5656122"/>
              <a:gd name="connsiteX108" fmla="*/ 5311639 w 7791368"/>
              <a:gd name="connsiteY108" fmla="*/ 4261274 h 5656122"/>
              <a:gd name="connsiteX109" fmla="*/ 5280642 w 7791368"/>
              <a:gd name="connsiteY109" fmla="*/ 4222529 h 5656122"/>
              <a:gd name="connsiteX110" fmla="*/ 5234148 w 7791368"/>
              <a:gd name="connsiteY110" fmla="*/ 4191532 h 5656122"/>
              <a:gd name="connsiteX111" fmla="*/ 5172154 w 7791368"/>
              <a:gd name="connsiteY111" fmla="*/ 4145037 h 5656122"/>
              <a:gd name="connsiteX112" fmla="*/ 5117910 w 7791368"/>
              <a:gd name="connsiteY112" fmla="*/ 4114040 h 5656122"/>
              <a:gd name="connsiteX113" fmla="*/ 5086914 w 7791368"/>
              <a:gd name="connsiteY113" fmla="*/ 4090793 h 5656122"/>
              <a:gd name="connsiteX114" fmla="*/ 5071415 w 7791368"/>
              <a:gd name="connsiteY114" fmla="*/ 4075295 h 5656122"/>
              <a:gd name="connsiteX115" fmla="*/ 5048168 w 7791368"/>
              <a:gd name="connsiteY115" fmla="*/ 4067546 h 5656122"/>
              <a:gd name="connsiteX116" fmla="*/ 5009422 w 7791368"/>
              <a:gd name="connsiteY116" fmla="*/ 4044298 h 5656122"/>
              <a:gd name="connsiteX117" fmla="*/ 4986175 w 7791368"/>
              <a:gd name="connsiteY117" fmla="*/ 4021051 h 5656122"/>
              <a:gd name="connsiteX118" fmla="*/ 4947429 w 7791368"/>
              <a:gd name="connsiteY118" fmla="*/ 4013301 h 5656122"/>
              <a:gd name="connsiteX119" fmla="*/ 4854439 w 7791368"/>
              <a:gd name="connsiteY119" fmla="*/ 3990054 h 5656122"/>
              <a:gd name="connsiteX120" fmla="*/ 4815693 w 7791368"/>
              <a:gd name="connsiteY120" fmla="*/ 3966807 h 5656122"/>
              <a:gd name="connsiteX121" fmla="*/ 4792446 w 7791368"/>
              <a:gd name="connsiteY121" fmla="*/ 3951308 h 5656122"/>
              <a:gd name="connsiteX122" fmla="*/ 4745951 w 7791368"/>
              <a:gd name="connsiteY122" fmla="*/ 3935810 h 5656122"/>
              <a:gd name="connsiteX123" fmla="*/ 4714954 w 7791368"/>
              <a:gd name="connsiteY123" fmla="*/ 3920312 h 5656122"/>
              <a:gd name="connsiteX124" fmla="*/ 4691707 w 7791368"/>
              <a:gd name="connsiteY124" fmla="*/ 3904813 h 5656122"/>
              <a:gd name="connsiteX125" fmla="*/ 4614215 w 7791368"/>
              <a:gd name="connsiteY125" fmla="*/ 3881566 h 5656122"/>
              <a:gd name="connsiteX126" fmla="*/ 4521225 w 7791368"/>
              <a:gd name="connsiteY126" fmla="*/ 3858318 h 5656122"/>
              <a:gd name="connsiteX127" fmla="*/ 4420487 w 7791368"/>
              <a:gd name="connsiteY127" fmla="*/ 3819573 h 5656122"/>
              <a:gd name="connsiteX128" fmla="*/ 4358493 w 7791368"/>
              <a:gd name="connsiteY128" fmla="*/ 3804074 h 5656122"/>
              <a:gd name="connsiteX129" fmla="*/ 4296500 w 7791368"/>
              <a:gd name="connsiteY129" fmla="*/ 3780827 h 5656122"/>
              <a:gd name="connsiteX130" fmla="*/ 4250005 w 7791368"/>
              <a:gd name="connsiteY130" fmla="*/ 3765329 h 5656122"/>
              <a:gd name="connsiteX131" fmla="*/ 4133768 w 7791368"/>
              <a:gd name="connsiteY131" fmla="*/ 3749830 h 5656122"/>
              <a:gd name="connsiteX132" fmla="*/ 4102771 w 7791368"/>
              <a:gd name="connsiteY132" fmla="*/ 3734332 h 5656122"/>
              <a:gd name="connsiteX133" fmla="*/ 4048527 w 7791368"/>
              <a:gd name="connsiteY133" fmla="*/ 3718834 h 5656122"/>
              <a:gd name="connsiteX134" fmla="*/ 3963287 w 7791368"/>
              <a:gd name="connsiteY134" fmla="*/ 3695586 h 5656122"/>
              <a:gd name="connsiteX135" fmla="*/ 3893544 w 7791368"/>
              <a:gd name="connsiteY135" fmla="*/ 3672339 h 5656122"/>
              <a:gd name="connsiteX136" fmla="*/ 3862548 w 7791368"/>
              <a:gd name="connsiteY136" fmla="*/ 3664590 h 5656122"/>
              <a:gd name="connsiteX137" fmla="*/ 3823802 w 7791368"/>
              <a:gd name="connsiteY137" fmla="*/ 3656840 h 5656122"/>
              <a:gd name="connsiteX138" fmla="*/ 3754059 w 7791368"/>
              <a:gd name="connsiteY138" fmla="*/ 3625844 h 5656122"/>
              <a:gd name="connsiteX139" fmla="*/ 3707564 w 7791368"/>
              <a:gd name="connsiteY139" fmla="*/ 3610346 h 5656122"/>
              <a:gd name="connsiteX140" fmla="*/ 3684317 w 7791368"/>
              <a:gd name="connsiteY140" fmla="*/ 3594847 h 5656122"/>
              <a:gd name="connsiteX141" fmla="*/ 3622324 w 7791368"/>
              <a:gd name="connsiteY141" fmla="*/ 3579349 h 5656122"/>
              <a:gd name="connsiteX142" fmla="*/ 3591327 w 7791368"/>
              <a:gd name="connsiteY142" fmla="*/ 3571600 h 5656122"/>
              <a:gd name="connsiteX143" fmla="*/ 3498337 w 7791368"/>
              <a:gd name="connsiteY143" fmla="*/ 3556101 h 5656122"/>
              <a:gd name="connsiteX144" fmla="*/ 3451842 w 7791368"/>
              <a:gd name="connsiteY144" fmla="*/ 3540603 h 5656122"/>
              <a:gd name="connsiteX145" fmla="*/ 3413097 w 7791368"/>
              <a:gd name="connsiteY145" fmla="*/ 3548352 h 5656122"/>
              <a:gd name="connsiteX146" fmla="*/ 3366602 w 7791368"/>
              <a:gd name="connsiteY146" fmla="*/ 3556101 h 5656122"/>
              <a:gd name="connsiteX147" fmla="*/ 3335605 w 7791368"/>
              <a:gd name="connsiteY147" fmla="*/ 3563851 h 5656122"/>
              <a:gd name="connsiteX148" fmla="*/ 3242615 w 7791368"/>
              <a:gd name="connsiteY148" fmla="*/ 3579349 h 5656122"/>
              <a:gd name="connsiteX149" fmla="*/ 3072134 w 7791368"/>
              <a:gd name="connsiteY149" fmla="*/ 3571600 h 5656122"/>
              <a:gd name="connsiteX150" fmla="*/ 3017890 w 7791368"/>
              <a:gd name="connsiteY150" fmla="*/ 3525105 h 5656122"/>
              <a:gd name="connsiteX151" fmla="*/ 2979144 w 7791368"/>
              <a:gd name="connsiteY151" fmla="*/ 3478610 h 5656122"/>
              <a:gd name="connsiteX152" fmla="*/ 2971395 w 7791368"/>
              <a:gd name="connsiteY152" fmla="*/ 3455362 h 5656122"/>
              <a:gd name="connsiteX153" fmla="*/ 2932649 w 7791368"/>
              <a:gd name="connsiteY153" fmla="*/ 3385620 h 5656122"/>
              <a:gd name="connsiteX154" fmla="*/ 2909402 w 7791368"/>
              <a:gd name="connsiteY154" fmla="*/ 3339125 h 5656122"/>
              <a:gd name="connsiteX155" fmla="*/ 2893903 w 7791368"/>
              <a:gd name="connsiteY155" fmla="*/ 3308129 h 5656122"/>
              <a:gd name="connsiteX156" fmla="*/ 2886154 w 7791368"/>
              <a:gd name="connsiteY156" fmla="*/ 3284881 h 5656122"/>
              <a:gd name="connsiteX157" fmla="*/ 2855158 w 7791368"/>
              <a:gd name="connsiteY157" fmla="*/ 3246135 h 5656122"/>
              <a:gd name="connsiteX158" fmla="*/ 2847409 w 7791368"/>
              <a:gd name="connsiteY158" fmla="*/ 3222888 h 5656122"/>
              <a:gd name="connsiteX159" fmla="*/ 2754419 w 7791368"/>
              <a:gd name="connsiteY159" fmla="*/ 3122149 h 5656122"/>
              <a:gd name="connsiteX160" fmla="*/ 2700175 w 7791368"/>
              <a:gd name="connsiteY160" fmla="*/ 3091152 h 5656122"/>
              <a:gd name="connsiteX161" fmla="*/ 2630432 w 7791368"/>
              <a:gd name="connsiteY161" fmla="*/ 3044657 h 5656122"/>
              <a:gd name="connsiteX162" fmla="*/ 2599436 w 7791368"/>
              <a:gd name="connsiteY162" fmla="*/ 3013661 h 5656122"/>
              <a:gd name="connsiteX163" fmla="*/ 2552941 w 7791368"/>
              <a:gd name="connsiteY163" fmla="*/ 2982664 h 5656122"/>
              <a:gd name="connsiteX164" fmla="*/ 2514195 w 7791368"/>
              <a:gd name="connsiteY164" fmla="*/ 2959417 h 5656122"/>
              <a:gd name="connsiteX165" fmla="*/ 2475449 w 7791368"/>
              <a:gd name="connsiteY165" fmla="*/ 2936169 h 5656122"/>
              <a:gd name="connsiteX166" fmla="*/ 2421205 w 7791368"/>
              <a:gd name="connsiteY166" fmla="*/ 2912922 h 5656122"/>
              <a:gd name="connsiteX167" fmla="*/ 2359212 w 7791368"/>
              <a:gd name="connsiteY167" fmla="*/ 2881925 h 5656122"/>
              <a:gd name="connsiteX168" fmla="*/ 2359212 w 7791368"/>
              <a:gd name="connsiteY168" fmla="*/ 2881925 h 5656122"/>
              <a:gd name="connsiteX169" fmla="*/ 2335964 w 7791368"/>
              <a:gd name="connsiteY169" fmla="*/ 2866427 h 5656122"/>
              <a:gd name="connsiteX170" fmla="*/ 2304968 w 7791368"/>
              <a:gd name="connsiteY170" fmla="*/ 2858678 h 5656122"/>
              <a:gd name="connsiteX171" fmla="*/ 2281720 w 7791368"/>
              <a:gd name="connsiteY171" fmla="*/ 2850929 h 5656122"/>
              <a:gd name="connsiteX172" fmla="*/ 2266222 w 7791368"/>
              <a:gd name="connsiteY172" fmla="*/ 2835430 h 5656122"/>
              <a:gd name="connsiteX173" fmla="*/ 2188731 w 7791368"/>
              <a:gd name="connsiteY173" fmla="*/ 2819932 h 5656122"/>
              <a:gd name="connsiteX174" fmla="*/ 2157734 w 7791368"/>
              <a:gd name="connsiteY174" fmla="*/ 2812183 h 5656122"/>
              <a:gd name="connsiteX175" fmla="*/ 2134487 w 7791368"/>
              <a:gd name="connsiteY175" fmla="*/ 2804434 h 5656122"/>
              <a:gd name="connsiteX176" fmla="*/ 2025998 w 7791368"/>
              <a:gd name="connsiteY176" fmla="*/ 2773437 h 5656122"/>
              <a:gd name="connsiteX177" fmla="*/ 2002751 w 7791368"/>
              <a:gd name="connsiteY177" fmla="*/ 2765688 h 5656122"/>
              <a:gd name="connsiteX178" fmla="*/ 1940758 w 7791368"/>
              <a:gd name="connsiteY178" fmla="*/ 2742440 h 5656122"/>
              <a:gd name="connsiteX179" fmla="*/ 1793524 w 7791368"/>
              <a:gd name="connsiteY179" fmla="*/ 2750190 h 5656122"/>
              <a:gd name="connsiteX180" fmla="*/ 1739280 w 7791368"/>
              <a:gd name="connsiteY180" fmla="*/ 2773437 h 5656122"/>
              <a:gd name="connsiteX181" fmla="*/ 1708283 w 7791368"/>
              <a:gd name="connsiteY181" fmla="*/ 2781186 h 5656122"/>
              <a:gd name="connsiteX182" fmla="*/ 1677287 w 7791368"/>
              <a:gd name="connsiteY182" fmla="*/ 2796685 h 5656122"/>
              <a:gd name="connsiteX183" fmla="*/ 1514554 w 7791368"/>
              <a:gd name="connsiteY183" fmla="*/ 2812183 h 5656122"/>
              <a:gd name="connsiteX184" fmla="*/ 1382819 w 7791368"/>
              <a:gd name="connsiteY184" fmla="*/ 2827681 h 5656122"/>
              <a:gd name="connsiteX185" fmla="*/ 1344073 w 7791368"/>
              <a:gd name="connsiteY185" fmla="*/ 2835430 h 5656122"/>
              <a:gd name="connsiteX186" fmla="*/ 1282080 w 7791368"/>
              <a:gd name="connsiteY186" fmla="*/ 2843179 h 5656122"/>
              <a:gd name="connsiteX187" fmla="*/ 1212337 w 7791368"/>
              <a:gd name="connsiteY187" fmla="*/ 2858678 h 5656122"/>
              <a:gd name="connsiteX188" fmla="*/ 1181341 w 7791368"/>
              <a:gd name="connsiteY188" fmla="*/ 2866427 h 5656122"/>
              <a:gd name="connsiteX189" fmla="*/ 1158093 w 7791368"/>
              <a:gd name="connsiteY189" fmla="*/ 2874176 h 5656122"/>
              <a:gd name="connsiteX190" fmla="*/ 1103849 w 7791368"/>
              <a:gd name="connsiteY190" fmla="*/ 2881925 h 5656122"/>
              <a:gd name="connsiteX191" fmla="*/ 1057354 w 7791368"/>
              <a:gd name="connsiteY191" fmla="*/ 2897423 h 5656122"/>
              <a:gd name="connsiteX192" fmla="*/ 871375 w 7791368"/>
              <a:gd name="connsiteY192" fmla="*/ 2920671 h 5656122"/>
              <a:gd name="connsiteX193" fmla="*/ 848127 w 7791368"/>
              <a:gd name="connsiteY193" fmla="*/ 2928420 h 5656122"/>
              <a:gd name="connsiteX194" fmla="*/ 662148 w 7791368"/>
              <a:gd name="connsiteY194" fmla="*/ 2951668 h 5656122"/>
              <a:gd name="connsiteX195" fmla="*/ 623402 w 7791368"/>
              <a:gd name="connsiteY195" fmla="*/ 2959417 h 5656122"/>
              <a:gd name="connsiteX196" fmla="*/ 584656 w 7791368"/>
              <a:gd name="connsiteY196" fmla="*/ 2998162 h 5656122"/>
              <a:gd name="connsiteX197" fmla="*/ 561409 w 7791368"/>
              <a:gd name="connsiteY197" fmla="*/ 3013661 h 5656122"/>
              <a:gd name="connsiteX198" fmla="*/ 522663 w 7791368"/>
              <a:gd name="connsiteY198" fmla="*/ 3044657 h 5656122"/>
              <a:gd name="connsiteX199" fmla="*/ 499415 w 7791368"/>
              <a:gd name="connsiteY199" fmla="*/ 3052407 h 5656122"/>
              <a:gd name="connsiteX200" fmla="*/ 468419 w 7791368"/>
              <a:gd name="connsiteY200" fmla="*/ 3067905 h 5656122"/>
              <a:gd name="connsiteX201" fmla="*/ 445171 w 7791368"/>
              <a:gd name="connsiteY201" fmla="*/ 3075654 h 5656122"/>
              <a:gd name="connsiteX202" fmla="*/ 406425 w 7791368"/>
              <a:gd name="connsiteY202" fmla="*/ 3091152 h 5656122"/>
              <a:gd name="connsiteX203" fmla="*/ 344432 w 7791368"/>
              <a:gd name="connsiteY203" fmla="*/ 3114400 h 5656122"/>
              <a:gd name="connsiteX204" fmla="*/ 290188 w 7791368"/>
              <a:gd name="connsiteY204" fmla="*/ 3145396 h 5656122"/>
              <a:gd name="connsiteX205" fmla="*/ 235944 w 7791368"/>
              <a:gd name="connsiteY205" fmla="*/ 3207390 h 5656122"/>
              <a:gd name="connsiteX206" fmla="*/ 212697 w 7791368"/>
              <a:gd name="connsiteY206" fmla="*/ 3238386 h 5656122"/>
              <a:gd name="connsiteX207" fmla="*/ 197198 w 7791368"/>
              <a:gd name="connsiteY207" fmla="*/ 3269383 h 5656122"/>
              <a:gd name="connsiteX208" fmla="*/ 189449 w 7791368"/>
              <a:gd name="connsiteY208" fmla="*/ 3292630 h 5656122"/>
              <a:gd name="connsiteX209" fmla="*/ 166202 w 7791368"/>
              <a:gd name="connsiteY209" fmla="*/ 3315878 h 5656122"/>
              <a:gd name="connsiteX210" fmla="*/ 142954 w 7791368"/>
              <a:gd name="connsiteY210" fmla="*/ 3354623 h 5656122"/>
              <a:gd name="connsiteX211" fmla="*/ 96459 w 7791368"/>
              <a:gd name="connsiteY211" fmla="*/ 3432115 h 5656122"/>
              <a:gd name="connsiteX212" fmla="*/ 57714 w 7791368"/>
              <a:gd name="connsiteY212" fmla="*/ 3525105 h 5656122"/>
              <a:gd name="connsiteX213" fmla="*/ 34466 w 7791368"/>
              <a:gd name="connsiteY213" fmla="*/ 3610346 h 5656122"/>
              <a:gd name="connsiteX214" fmla="*/ 11219 w 7791368"/>
              <a:gd name="connsiteY214" fmla="*/ 3734332 h 5656122"/>
              <a:gd name="connsiteX215" fmla="*/ 18968 w 7791368"/>
              <a:gd name="connsiteY215" fmla="*/ 4238027 h 5656122"/>
              <a:gd name="connsiteX216" fmla="*/ 49964 w 7791368"/>
              <a:gd name="connsiteY216" fmla="*/ 4331017 h 5656122"/>
              <a:gd name="connsiteX217" fmla="*/ 57714 w 7791368"/>
              <a:gd name="connsiteY217" fmla="*/ 4377512 h 5656122"/>
              <a:gd name="connsiteX218" fmla="*/ 88710 w 7791368"/>
              <a:gd name="connsiteY218" fmla="*/ 4416257 h 5656122"/>
              <a:gd name="connsiteX219" fmla="*/ 150703 w 7791368"/>
              <a:gd name="connsiteY219" fmla="*/ 4493749 h 5656122"/>
              <a:gd name="connsiteX220" fmla="*/ 197198 w 7791368"/>
              <a:gd name="connsiteY220" fmla="*/ 4524746 h 5656122"/>
              <a:gd name="connsiteX221" fmla="*/ 259192 w 7791368"/>
              <a:gd name="connsiteY221" fmla="*/ 4571240 h 5656122"/>
              <a:gd name="connsiteX222" fmla="*/ 282439 w 7791368"/>
              <a:gd name="connsiteY222" fmla="*/ 4586739 h 5656122"/>
              <a:gd name="connsiteX223" fmla="*/ 305687 w 7791368"/>
              <a:gd name="connsiteY223" fmla="*/ 4594488 h 5656122"/>
              <a:gd name="connsiteX224" fmla="*/ 344432 w 7791368"/>
              <a:gd name="connsiteY224" fmla="*/ 4625485 h 5656122"/>
              <a:gd name="connsiteX225" fmla="*/ 375429 w 7791368"/>
              <a:gd name="connsiteY225" fmla="*/ 4640983 h 5656122"/>
              <a:gd name="connsiteX226" fmla="*/ 290189 w 7791368"/>
              <a:gd name="connsiteY226" fmla="*/ 5198921 h 5656122"/>
              <a:gd name="connsiteX227" fmla="*/ 631150 w 7791368"/>
              <a:gd name="connsiteY227" fmla="*/ 5291911 h 5656122"/>
              <a:gd name="connsiteX228" fmla="*/ 925619 w 7791368"/>
              <a:gd name="connsiteY228" fmla="*/ 5253167 h 5656122"/>
              <a:gd name="connsiteX229" fmla="*/ 995361 w 7791368"/>
              <a:gd name="connsiteY229" fmla="*/ 5191172 h 5656122"/>
              <a:gd name="connsiteX230" fmla="*/ 1065103 w 7791368"/>
              <a:gd name="connsiteY230" fmla="*/ 5152427 h 5656122"/>
              <a:gd name="connsiteX231" fmla="*/ 1142594 w 7791368"/>
              <a:gd name="connsiteY231" fmla="*/ 5198922 h 5656122"/>
              <a:gd name="connsiteX232" fmla="*/ 1204589 w 7791368"/>
              <a:gd name="connsiteY232" fmla="*/ 5307409 h 5656122"/>
              <a:gd name="connsiteX233" fmla="*/ 1196839 w 7791368"/>
              <a:gd name="connsiteY233" fmla="*/ 5191173 h 5656122"/>
              <a:gd name="connsiteX234" fmla="*/ 925619 w 7791368"/>
              <a:gd name="connsiteY234" fmla="*/ 4927701 h 5656122"/>
              <a:gd name="connsiteX235" fmla="*/ 995361 w 7791368"/>
              <a:gd name="connsiteY235" fmla="*/ 4974196 h 5656122"/>
              <a:gd name="connsiteX236" fmla="*/ 1049605 w 7791368"/>
              <a:gd name="connsiteY236" fmla="*/ 5036190 h 5656122"/>
              <a:gd name="connsiteX237" fmla="*/ 1072853 w 7791368"/>
              <a:gd name="connsiteY237" fmla="*/ 5059437 h 5656122"/>
              <a:gd name="connsiteX238" fmla="*/ 1096100 w 7791368"/>
              <a:gd name="connsiteY238" fmla="*/ 5090434 h 5656122"/>
              <a:gd name="connsiteX239" fmla="*/ 1119348 w 7791368"/>
              <a:gd name="connsiteY239" fmla="*/ 5105932 h 5656122"/>
              <a:gd name="connsiteX240" fmla="*/ 1142595 w 7791368"/>
              <a:gd name="connsiteY240" fmla="*/ 5129179 h 5656122"/>
              <a:gd name="connsiteX241" fmla="*/ 1181341 w 7791368"/>
              <a:gd name="connsiteY241" fmla="*/ 5183423 h 5656122"/>
              <a:gd name="connsiteX242" fmla="*/ 1196839 w 7791368"/>
              <a:gd name="connsiteY242" fmla="*/ 5214420 h 5656122"/>
              <a:gd name="connsiteX243" fmla="*/ 1212337 w 7791368"/>
              <a:gd name="connsiteY243" fmla="*/ 5338407 h 5656122"/>
              <a:gd name="connsiteX244" fmla="*/ 1220087 w 7791368"/>
              <a:gd name="connsiteY244" fmla="*/ 5361654 h 5656122"/>
              <a:gd name="connsiteX245" fmla="*/ 1227836 w 7791368"/>
              <a:gd name="connsiteY245" fmla="*/ 5400400 h 5656122"/>
              <a:gd name="connsiteX246" fmla="*/ 1289829 w 7791368"/>
              <a:gd name="connsiteY246" fmla="*/ 5485640 h 5656122"/>
              <a:gd name="connsiteX247" fmla="*/ 1313076 w 7791368"/>
              <a:gd name="connsiteY247" fmla="*/ 5501139 h 5656122"/>
              <a:gd name="connsiteX248" fmla="*/ 1375070 w 7791368"/>
              <a:gd name="connsiteY248" fmla="*/ 5555383 h 5656122"/>
              <a:gd name="connsiteX249" fmla="*/ 1398317 w 7791368"/>
              <a:gd name="connsiteY249" fmla="*/ 5563132 h 5656122"/>
              <a:gd name="connsiteX250" fmla="*/ 1421564 w 7791368"/>
              <a:gd name="connsiteY250" fmla="*/ 5578630 h 5656122"/>
              <a:gd name="connsiteX251" fmla="*/ 1491307 w 7791368"/>
              <a:gd name="connsiteY251" fmla="*/ 5601878 h 5656122"/>
              <a:gd name="connsiteX252" fmla="*/ 1646290 w 7791368"/>
              <a:gd name="connsiteY252" fmla="*/ 5632874 h 5656122"/>
              <a:gd name="connsiteX253" fmla="*/ 1739280 w 7791368"/>
              <a:gd name="connsiteY253" fmla="*/ 5640623 h 5656122"/>
              <a:gd name="connsiteX254" fmla="*/ 1832270 w 7791368"/>
              <a:gd name="connsiteY254" fmla="*/ 5656122 h 5656122"/>
              <a:gd name="connsiteX255" fmla="*/ 2428954 w 7791368"/>
              <a:gd name="connsiteY255" fmla="*/ 5640623 h 5656122"/>
              <a:gd name="connsiteX256" fmla="*/ 2483198 w 7791368"/>
              <a:gd name="connsiteY256" fmla="*/ 5632874 h 5656122"/>
              <a:gd name="connsiteX257" fmla="*/ 2622683 w 7791368"/>
              <a:gd name="connsiteY257" fmla="*/ 5609627 h 5656122"/>
              <a:gd name="connsiteX258" fmla="*/ 2746670 w 7791368"/>
              <a:gd name="connsiteY258" fmla="*/ 5594129 h 5656122"/>
              <a:gd name="connsiteX259" fmla="*/ 2816412 w 7791368"/>
              <a:gd name="connsiteY259" fmla="*/ 5570881 h 5656122"/>
              <a:gd name="connsiteX260" fmla="*/ 3017890 w 7791368"/>
              <a:gd name="connsiteY260" fmla="*/ 5539885 h 5656122"/>
              <a:gd name="connsiteX261" fmla="*/ 3079883 w 7791368"/>
              <a:gd name="connsiteY261" fmla="*/ 5532135 h 5656122"/>
              <a:gd name="connsiteX262" fmla="*/ 3203870 w 7791368"/>
              <a:gd name="connsiteY262" fmla="*/ 5524386 h 5656122"/>
              <a:gd name="connsiteX263" fmla="*/ 3312358 w 7791368"/>
              <a:gd name="connsiteY263" fmla="*/ 5516637 h 5656122"/>
              <a:gd name="connsiteX264" fmla="*/ 3459592 w 7791368"/>
              <a:gd name="connsiteY264" fmla="*/ 5508888 h 5656122"/>
              <a:gd name="connsiteX265" fmla="*/ 3630073 w 7791368"/>
              <a:gd name="connsiteY265" fmla="*/ 5493390 h 5656122"/>
              <a:gd name="connsiteX266" fmla="*/ 4474731 w 7791368"/>
              <a:gd name="connsiteY266" fmla="*/ 5477891 h 5656122"/>
              <a:gd name="connsiteX267" fmla="*/ 5210900 w 7791368"/>
              <a:gd name="connsiteY267" fmla="*/ 5454644 h 5656122"/>
              <a:gd name="connsiteX268" fmla="*/ 5342636 w 7791368"/>
              <a:gd name="connsiteY268" fmla="*/ 5462393 h 5656122"/>
              <a:gd name="connsiteX269" fmla="*/ 5381381 w 7791368"/>
              <a:gd name="connsiteY269" fmla="*/ 5470142 h 5656122"/>
              <a:gd name="connsiteX270" fmla="*/ 5660351 w 7791368"/>
              <a:gd name="connsiteY270" fmla="*/ 5477891 h 5656122"/>
              <a:gd name="connsiteX271" fmla="*/ 5706846 w 7791368"/>
              <a:gd name="connsiteY271" fmla="*/ 5485640 h 5656122"/>
              <a:gd name="connsiteX272" fmla="*/ 5784337 w 7791368"/>
              <a:gd name="connsiteY272" fmla="*/ 5493390 h 5656122"/>
              <a:gd name="connsiteX273" fmla="*/ 5807585 w 7791368"/>
              <a:gd name="connsiteY273" fmla="*/ 5501139 h 5656122"/>
              <a:gd name="connsiteX274" fmla="*/ 5877327 w 7791368"/>
              <a:gd name="connsiteY274" fmla="*/ 5508888 h 5656122"/>
              <a:gd name="connsiteX275" fmla="*/ 5947070 w 7791368"/>
              <a:gd name="connsiteY275" fmla="*/ 5532135 h 5656122"/>
              <a:gd name="connsiteX276" fmla="*/ 5993564 w 7791368"/>
              <a:gd name="connsiteY276" fmla="*/ 5539885 h 5656122"/>
              <a:gd name="connsiteX277" fmla="*/ 6024561 w 7791368"/>
              <a:gd name="connsiteY277" fmla="*/ 5547634 h 5656122"/>
              <a:gd name="connsiteX278" fmla="*/ 6125300 w 7791368"/>
              <a:gd name="connsiteY278" fmla="*/ 5563132 h 5656122"/>
              <a:gd name="connsiteX279" fmla="*/ 6210541 w 7791368"/>
              <a:gd name="connsiteY279" fmla="*/ 5578630 h 5656122"/>
              <a:gd name="connsiteX280" fmla="*/ 6241537 w 7791368"/>
              <a:gd name="connsiteY280" fmla="*/ 5586379 h 5656122"/>
              <a:gd name="connsiteX281" fmla="*/ 6497259 w 7791368"/>
              <a:gd name="connsiteY281" fmla="*/ 5578630 h 5656122"/>
              <a:gd name="connsiteX282" fmla="*/ 6628995 w 7791368"/>
              <a:gd name="connsiteY282" fmla="*/ 5563132 h 5656122"/>
              <a:gd name="connsiteX283" fmla="*/ 6714236 w 7791368"/>
              <a:gd name="connsiteY283" fmla="*/ 5555383 h 5656122"/>
              <a:gd name="connsiteX284" fmla="*/ 6737483 w 7791368"/>
              <a:gd name="connsiteY284" fmla="*/ 5547634 h 5656122"/>
              <a:gd name="connsiteX285" fmla="*/ 6861470 w 7791368"/>
              <a:gd name="connsiteY285" fmla="*/ 5524386 h 5656122"/>
              <a:gd name="connsiteX286" fmla="*/ 6892466 w 7791368"/>
              <a:gd name="connsiteY286" fmla="*/ 5508888 h 5656122"/>
              <a:gd name="connsiteX287" fmla="*/ 6946710 w 7791368"/>
              <a:gd name="connsiteY287" fmla="*/ 5477891 h 5656122"/>
              <a:gd name="connsiteX288" fmla="*/ 6969958 w 7791368"/>
              <a:gd name="connsiteY288" fmla="*/ 5470142 h 5656122"/>
              <a:gd name="connsiteX289" fmla="*/ 7047449 w 7791368"/>
              <a:gd name="connsiteY289" fmla="*/ 5431396 h 5656122"/>
              <a:gd name="connsiteX290" fmla="*/ 7078446 w 7791368"/>
              <a:gd name="connsiteY290" fmla="*/ 5415898 h 5656122"/>
              <a:gd name="connsiteX291" fmla="*/ 7101693 w 7791368"/>
              <a:gd name="connsiteY291" fmla="*/ 5400400 h 5656122"/>
              <a:gd name="connsiteX292" fmla="*/ 7132690 w 7791368"/>
              <a:gd name="connsiteY292" fmla="*/ 5377152 h 5656122"/>
              <a:gd name="connsiteX293" fmla="*/ 7217931 w 7791368"/>
              <a:gd name="connsiteY293" fmla="*/ 5322908 h 5656122"/>
              <a:gd name="connsiteX294" fmla="*/ 7248927 w 7791368"/>
              <a:gd name="connsiteY294" fmla="*/ 5307410 h 5656122"/>
              <a:gd name="connsiteX295" fmla="*/ 7349666 w 7791368"/>
              <a:gd name="connsiteY295" fmla="*/ 5214420 h 5656122"/>
              <a:gd name="connsiteX296" fmla="*/ 7388412 w 7791368"/>
              <a:gd name="connsiteY296" fmla="*/ 5191173 h 5656122"/>
              <a:gd name="connsiteX297" fmla="*/ 7489151 w 7791368"/>
              <a:gd name="connsiteY297" fmla="*/ 5113681 h 5656122"/>
              <a:gd name="connsiteX298" fmla="*/ 7527897 w 7791368"/>
              <a:gd name="connsiteY298" fmla="*/ 5082685 h 5656122"/>
              <a:gd name="connsiteX299" fmla="*/ 7558893 w 7791368"/>
              <a:gd name="connsiteY299" fmla="*/ 4974196 h 5656122"/>
              <a:gd name="connsiteX300" fmla="*/ 7574392 w 7791368"/>
              <a:gd name="connsiteY300" fmla="*/ 4842461 h 5656122"/>
              <a:gd name="connsiteX301" fmla="*/ 7597639 w 7791368"/>
              <a:gd name="connsiteY301" fmla="*/ 4702976 h 5656122"/>
              <a:gd name="connsiteX302" fmla="*/ 7605388 w 7791368"/>
              <a:gd name="connsiteY302" fmla="*/ 4671979 h 5656122"/>
              <a:gd name="connsiteX303" fmla="*/ 7613137 w 7791368"/>
              <a:gd name="connsiteY303" fmla="*/ 4633234 h 5656122"/>
              <a:gd name="connsiteX304" fmla="*/ 7628636 w 7791368"/>
              <a:gd name="connsiteY304" fmla="*/ 4516996 h 5656122"/>
              <a:gd name="connsiteX305" fmla="*/ 7636385 w 7791368"/>
              <a:gd name="connsiteY305" fmla="*/ 4478251 h 5656122"/>
              <a:gd name="connsiteX306" fmla="*/ 7659632 w 7791368"/>
              <a:gd name="connsiteY306" fmla="*/ 4377512 h 5656122"/>
              <a:gd name="connsiteX307" fmla="*/ 7675131 w 7791368"/>
              <a:gd name="connsiteY307" fmla="*/ 4245776 h 5656122"/>
              <a:gd name="connsiteX308" fmla="*/ 7713876 w 7791368"/>
              <a:gd name="connsiteY308" fmla="*/ 3943559 h 5656122"/>
              <a:gd name="connsiteX309" fmla="*/ 7721625 w 7791368"/>
              <a:gd name="connsiteY309" fmla="*/ 3703335 h 5656122"/>
              <a:gd name="connsiteX310" fmla="*/ 7729375 w 7791368"/>
              <a:gd name="connsiteY310" fmla="*/ 3641342 h 5656122"/>
              <a:gd name="connsiteX311" fmla="*/ 7744873 w 7791368"/>
              <a:gd name="connsiteY311" fmla="*/ 3486359 h 5656122"/>
              <a:gd name="connsiteX312" fmla="*/ 7752622 w 7791368"/>
              <a:gd name="connsiteY312" fmla="*/ 3207390 h 5656122"/>
              <a:gd name="connsiteX313" fmla="*/ 7775870 w 7791368"/>
              <a:gd name="connsiteY313" fmla="*/ 3029159 h 5656122"/>
              <a:gd name="connsiteX314" fmla="*/ 7783619 w 7791368"/>
              <a:gd name="connsiteY314" fmla="*/ 2827681 h 5656122"/>
              <a:gd name="connsiteX315" fmla="*/ 7791368 w 7791368"/>
              <a:gd name="connsiteY315" fmla="*/ 2719193 h 5656122"/>
              <a:gd name="connsiteX316" fmla="*/ 7783619 w 7791368"/>
              <a:gd name="connsiteY316" fmla="*/ 2207749 h 5656122"/>
              <a:gd name="connsiteX317" fmla="*/ 7752622 w 7791368"/>
              <a:gd name="connsiteY317" fmla="*/ 2060515 h 5656122"/>
              <a:gd name="connsiteX318" fmla="*/ 7744873 w 7791368"/>
              <a:gd name="connsiteY318" fmla="*/ 1952027 h 5656122"/>
              <a:gd name="connsiteX319" fmla="*/ 7659632 w 7791368"/>
              <a:gd name="connsiteY319" fmla="*/ 1657559 h 5656122"/>
              <a:gd name="connsiteX320" fmla="*/ 7644134 w 7791368"/>
              <a:gd name="connsiteY320" fmla="*/ 1587817 h 5656122"/>
              <a:gd name="connsiteX321" fmla="*/ 7620887 w 7791368"/>
              <a:gd name="connsiteY321" fmla="*/ 1533573 h 5656122"/>
              <a:gd name="connsiteX322" fmla="*/ 7566642 w 7791368"/>
              <a:gd name="connsiteY322" fmla="*/ 1339844 h 5656122"/>
              <a:gd name="connsiteX323" fmla="*/ 7543395 w 7791368"/>
              <a:gd name="connsiteY323" fmla="*/ 1293349 h 5656122"/>
              <a:gd name="connsiteX324" fmla="*/ 7512398 w 7791368"/>
              <a:gd name="connsiteY324" fmla="*/ 1192610 h 5656122"/>
              <a:gd name="connsiteX325" fmla="*/ 7458154 w 7791368"/>
              <a:gd name="connsiteY325" fmla="*/ 1060874 h 5656122"/>
              <a:gd name="connsiteX326" fmla="*/ 7419409 w 7791368"/>
              <a:gd name="connsiteY326" fmla="*/ 960135 h 5656122"/>
              <a:gd name="connsiteX327" fmla="*/ 7372914 w 7791368"/>
              <a:gd name="connsiteY327" fmla="*/ 766407 h 5656122"/>
              <a:gd name="connsiteX328" fmla="*/ 7365164 w 7791368"/>
              <a:gd name="connsiteY328" fmla="*/ 719912 h 5656122"/>
              <a:gd name="connsiteX329" fmla="*/ 7334168 w 7791368"/>
              <a:gd name="connsiteY329" fmla="*/ 642420 h 5656122"/>
              <a:gd name="connsiteX330" fmla="*/ 7303171 w 7791368"/>
              <a:gd name="connsiteY330" fmla="*/ 518434 h 5656122"/>
              <a:gd name="connsiteX331" fmla="*/ 7279924 w 7791368"/>
              <a:gd name="connsiteY331" fmla="*/ 448691 h 5656122"/>
              <a:gd name="connsiteX332" fmla="*/ 7256676 w 7791368"/>
              <a:gd name="connsiteY332" fmla="*/ 394447 h 5656122"/>
              <a:gd name="connsiteX333" fmla="*/ 7248927 w 7791368"/>
              <a:gd name="connsiteY333" fmla="*/ 363451 h 5656122"/>
              <a:gd name="connsiteX334" fmla="*/ 7217931 w 7791368"/>
              <a:gd name="connsiteY334" fmla="*/ 309207 h 5656122"/>
              <a:gd name="connsiteX335" fmla="*/ 7210181 w 7791368"/>
              <a:gd name="connsiteY335" fmla="*/ 285959 h 5656122"/>
              <a:gd name="connsiteX336" fmla="*/ 7132690 w 7791368"/>
              <a:gd name="connsiteY336" fmla="*/ 154223 h 5656122"/>
              <a:gd name="connsiteX337" fmla="*/ 7109442 w 7791368"/>
              <a:gd name="connsiteY337" fmla="*/ 138725 h 5656122"/>
              <a:gd name="connsiteX338" fmla="*/ 7055198 w 7791368"/>
              <a:gd name="connsiteY338" fmla="*/ 92230 h 5656122"/>
              <a:gd name="connsiteX339" fmla="*/ 6985456 w 7791368"/>
              <a:gd name="connsiteY339" fmla="*/ 61234 h 5656122"/>
              <a:gd name="connsiteX340" fmla="*/ 6962209 w 7791368"/>
              <a:gd name="connsiteY340" fmla="*/ 53485 h 5656122"/>
              <a:gd name="connsiteX341" fmla="*/ 6884717 w 7791368"/>
              <a:gd name="connsiteY341" fmla="*/ 45735 h 5656122"/>
              <a:gd name="connsiteX342" fmla="*/ 6768480 w 7791368"/>
              <a:gd name="connsiteY342" fmla="*/ 30237 h 5656122"/>
              <a:gd name="connsiteX343" fmla="*/ 7154807 w 7791368"/>
              <a:gd name="connsiteY343" fmla="*/ 451113 h 5656122"/>
              <a:gd name="connsiteX344" fmla="*/ 7125587 w 7791368"/>
              <a:gd name="connsiteY344" fmla="*/ 490989 h 5656122"/>
              <a:gd name="connsiteX345" fmla="*/ 7058750 w 7791368"/>
              <a:gd name="connsiteY345" fmla="*/ 485015 h 5656122"/>
              <a:gd name="connsiteX346" fmla="*/ 6997887 w 7791368"/>
              <a:gd name="connsiteY346" fmla="*/ 501644 h 5656122"/>
              <a:gd name="connsiteX347" fmla="*/ 7142861 w 7791368"/>
              <a:gd name="connsiteY347" fmla="*/ 1133846 h 5656122"/>
              <a:gd name="connsiteX348" fmla="*/ 7110573 w 7791368"/>
              <a:gd name="connsiteY348" fmla="*/ 1251697 h 5656122"/>
              <a:gd name="connsiteX349" fmla="*/ 7010964 w 7791368"/>
              <a:gd name="connsiteY349" fmla="*/ 1335646 h 5656122"/>
              <a:gd name="connsiteX350" fmla="*/ 6979106 w 7791368"/>
              <a:gd name="connsiteY350" fmla="*/ 1079062 h 5656122"/>
              <a:gd name="connsiteX351" fmla="*/ 7122196 w 7791368"/>
              <a:gd name="connsiteY351" fmla="*/ 1242818 h 5656122"/>
              <a:gd name="connsiteX352" fmla="*/ 6832249 w 7791368"/>
              <a:gd name="connsiteY352" fmla="*/ 1048766 h 5656122"/>
              <a:gd name="connsiteX353" fmla="*/ 6984003 w 7791368"/>
              <a:gd name="connsiteY353" fmla="*/ 770765 h 5656122"/>
              <a:gd name="connsiteX354" fmla="*/ 6708908 w 7791368"/>
              <a:gd name="connsiteY354" fmla="*/ 565413 h 5656122"/>
              <a:gd name="connsiteX355" fmla="*/ 6496937 w 7791368"/>
              <a:gd name="connsiteY355" fmla="*/ 458862 h 5656122"/>
              <a:gd name="connsiteX356" fmla="*/ 6080742 w 7791368"/>
              <a:gd name="connsiteY356" fmla="*/ 493410 h 5656122"/>
              <a:gd name="connsiteX357" fmla="*/ 6040221 w 7791368"/>
              <a:gd name="connsiteY357" fmla="*/ 956584 h 5656122"/>
              <a:gd name="connsiteX358" fmla="*/ 6266884 w 7791368"/>
              <a:gd name="connsiteY358" fmla="*/ 1191157 h 5656122"/>
              <a:gd name="connsiteX359" fmla="*/ 6115614 w 7791368"/>
              <a:gd name="connsiteY359" fmla="*/ 1212629 h 5656122"/>
              <a:gd name="connsiteX360" fmla="*/ 6023270 w 7791368"/>
              <a:gd name="connsiteY360" fmla="*/ 1131747 h 5656122"/>
              <a:gd name="connsiteX361" fmla="*/ 5781593 w 7791368"/>
              <a:gd name="connsiteY361" fmla="*/ 1012119 h 5656122"/>
              <a:gd name="connsiteX0" fmla="*/ 5781593 w 7791368"/>
              <a:gd name="connsiteY0" fmla="*/ 984530 h 5628533"/>
              <a:gd name="connsiteX1" fmla="*/ 5941742 w 7791368"/>
              <a:gd name="connsiteY1" fmla="*/ 716700 h 5628533"/>
              <a:gd name="connsiteX2" fmla="*/ 6042965 w 7791368"/>
              <a:gd name="connsiteY2" fmla="*/ 961444 h 5628533"/>
              <a:gd name="connsiteX3" fmla="*/ 5544114 w 7791368"/>
              <a:gd name="connsiteY3" fmla="*/ 359109 h 5628533"/>
              <a:gd name="connsiteX4" fmla="*/ 5551863 w 7791368"/>
              <a:gd name="connsiteY4" fmla="*/ 390106 h 5628533"/>
              <a:gd name="connsiteX5" fmla="*/ 5559612 w 7791368"/>
              <a:gd name="connsiteY5" fmla="*/ 428851 h 5628533"/>
              <a:gd name="connsiteX6" fmla="*/ 5567361 w 7791368"/>
              <a:gd name="connsiteY6" fmla="*/ 452099 h 5628533"/>
              <a:gd name="connsiteX7" fmla="*/ 5575110 w 7791368"/>
              <a:gd name="connsiteY7" fmla="*/ 498594 h 5628533"/>
              <a:gd name="connsiteX8" fmla="*/ 5582859 w 7791368"/>
              <a:gd name="connsiteY8" fmla="*/ 521841 h 5628533"/>
              <a:gd name="connsiteX9" fmla="*/ 5590609 w 7791368"/>
              <a:gd name="connsiteY9" fmla="*/ 552838 h 5628533"/>
              <a:gd name="connsiteX10" fmla="*/ 5606107 w 7791368"/>
              <a:gd name="connsiteY10" fmla="*/ 707821 h 5628533"/>
              <a:gd name="connsiteX11" fmla="*/ 5621605 w 7791368"/>
              <a:gd name="connsiteY11" fmla="*/ 878302 h 5628533"/>
              <a:gd name="connsiteX12" fmla="*/ 5637103 w 7791368"/>
              <a:gd name="connsiteY12" fmla="*/ 986790 h 5628533"/>
              <a:gd name="connsiteX13" fmla="*/ 5652602 w 7791368"/>
              <a:gd name="connsiteY13" fmla="*/ 1048784 h 5628533"/>
              <a:gd name="connsiteX14" fmla="*/ 5660351 w 7791368"/>
              <a:gd name="connsiteY14" fmla="*/ 1079780 h 5628533"/>
              <a:gd name="connsiteX15" fmla="*/ 5691348 w 7791368"/>
              <a:gd name="connsiteY15" fmla="*/ 1157272 h 5628533"/>
              <a:gd name="connsiteX16" fmla="*/ 5714595 w 7791368"/>
              <a:gd name="connsiteY16" fmla="*/ 1227014 h 5628533"/>
              <a:gd name="connsiteX17" fmla="*/ 5745592 w 7791368"/>
              <a:gd name="connsiteY17" fmla="*/ 1312255 h 5628533"/>
              <a:gd name="connsiteX18" fmla="*/ 5776588 w 7791368"/>
              <a:gd name="connsiteY18" fmla="*/ 1381997 h 5628533"/>
              <a:gd name="connsiteX19" fmla="*/ 5792087 w 7791368"/>
              <a:gd name="connsiteY19" fmla="*/ 1428492 h 5628533"/>
              <a:gd name="connsiteX20" fmla="*/ 5807585 w 7791368"/>
              <a:gd name="connsiteY20" fmla="*/ 1451740 h 5628533"/>
              <a:gd name="connsiteX21" fmla="*/ 5830832 w 7791368"/>
              <a:gd name="connsiteY21" fmla="*/ 1505984 h 5628533"/>
              <a:gd name="connsiteX22" fmla="*/ 5846331 w 7791368"/>
              <a:gd name="connsiteY22" fmla="*/ 1521482 h 5628533"/>
              <a:gd name="connsiteX23" fmla="*/ 5877327 w 7791368"/>
              <a:gd name="connsiteY23" fmla="*/ 1583475 h 5628533"/>
              <a:gd name="connsiteX24" fmla="*/ 5885076 w 7791368"/>
              <a:gd name="connsiteY24" fmla="*/ 1606723 h 5628533"/>
              <a:gd name="connsiteX25" fmla="*/ 5923822 w 7791368"/>
              <a:gd name="connsiteY25" fmla="*/ 1668716 h 5628533"/>
              <a:gd name="connsiteX26" fmla="*/ 5939320 w 7791368"/>
              <a:gd name="connsiteY26" fmla="*/ 1691963 h 5628533"/>
              <a:gd name="connsiteX27" fmla="*/ 5962568 w 7791368"/>
              <a:gd name="connsiteY27" fmla="*/ 1746207 h 5628533"/>
              <a:gd name="connsiteX28" fmla="*/ 5978066 w 7791368"/>
              <a:gd name="connsiteY28" fmla="*/ 1761706 h 5628533"/>
              <a:gd name="connsiteX29" fmla="*/ 6009063 w 7791368"/>
              <a:gd name="connsiteY29" fmla="*/ 1808201 h 5628533"/>
              <a:gd name="connsiteX30" fmla="*/ 6040059 w 7791368"/>
              <a:gd name="connsiteY30" fmla="*/ 1877943 h 5628533"/>
              <a:gd name="connsiteX31" fmla="*/ 6047809 w 7791368"/>
              <a:gd name="connsiteY31" fmla="*/ 1908940 h 5628533"/>
              <a:gd name="connsiteX32" fmla="*/ 6109802 w 7791368"/>
              <a:gd name="connsiteY32" fmla="*/ 1986431 h 5628533"/>
              <a:gd name="connsiteX33" fmla="*/ 6179544 w 7791368"/>
              <a:gd name="connsiteY33" fmla="*/ 2040675 h 5628533"/>
              <a:gd name="connsiteX34" fmla="*/ 6202792 w 7791368"/>
              <a:gd name="connsiteY34" fmla="*/ 2056173 h 5628533"/>
              <a:gd name="connsiteX35" fmla="*/ 6249287 w 7791368"/>
              <a:gd name="connsiteY35" fmla="*/ 2071672 h 5628533"/>
              <a:gd name="connsiteX36" fmla="*/ 6303531 w 7791368"/>
              <a:gd name="connsiteY36" fmla="*/ 2087170 h 5628533"/>
              <a:gd name="connsiteX37" fmla="*/ 6497259 w 7791368"/>
              <a:gd name="connsiteY37" fmla="*/ 2102668 h 5628533"/>
              <a:gd name="connsiteX38" fmla="*/ 6520507 w 7791368"/>
              <a:gd name="connsiteY38" fmla="*/ 2118167 h 5628533"/>
              <a:gd name="connsiteX39" fmla="*/ 6543754 w 7791368"/>
              <a:gd name="connsiteY39" fmla="*/ 2125916 h 5628533"/>
              <a:gd name="connsiteX40" fmla="*/ 6559253 w 7791368"/>
              <a:gd name="connsiteY40" fmla="*/ 2141414 h 5628533"/>
              <a:gd name="connsiteX41" fmla="*/ 6590249 w 7791368"/>
              <a:gd name="connsiteY41" fmla="*/ 2195658 h 5628533"/>
              <a:gd name="connsiteX42" fmla="*/ 6597998 w 7791368"/>
              <a:gd name="connsiteY42" fmla="*/ 2234404 h 5628533"/>
              <a:gd name="connsiteX43" fmla="*/ 6605748 w 7791368"/>
              <a:gd name="connsiteY43" fmla="*/ 2265401 h 5628533"/>
              <a:gd name="connsiteX44" fmla="*/ 6613497 w 7791368"/>
              <a:gd name="connsiteY44" fmla="*/ 2389387 h 5628533"/>
              <a:gd name="connsiteX45" fmla="*/ 6628995 w 7791368"/>
              <a:gd name="connsiteY45" fmla="*/ 2459129 h 5628533"/>
              <a:gd name="connsiteX46" fmla="*/ 6636744 w 7791368"/>
              <a:gd name="connsiteY46" fmla="*/ 2513373 h 5628533"/>
              <a:gd name="connsiteX47" fmla="*/ 6659992 w 7791368"/>
              <a:gd name="connsiteY47" fmla="*/ 2637360 h 5628533"/>
              <a:gd name="connsiteX48" fmla="*/ 6667741 w 7791368"/>
              <a:gd name="connsiteY48" fmla="*/ 2831089 h 5628533"/>
              <a:gd name="connsiteX49" fmla="*/ 6675490 w 7791368"/>
              <a:gd name="connsiteY49" fmla="*/ 2862085 h 5628533"/>
              <a:gd name="connsiteX50" fmla="*/ 6690988 w 7791368"/>
              <a:gd name="connsiteY50" fmla="*/ 2962824 h 5628533"/>
              <a:gd name="connsiteX51" fmla="*/ 6706487 w 7791368"/>
              <a:gd name="connsiteY51" fmla="*/ 3032567 h 5628533"/>
              <a:gd name="connsiteX52" fmla="*/ 6714236 w 7791368"/>
              <a:gd name="connsiteY52" fmla="*/ 3086811 h 5628533"/>
              <a:gd name="connsiteX53" fmla="*/ 6729734 w 7791368"/>
              <a:gd name="connsiteY53" fmla="*/ 3141055 h 5628533"/>
              <a:gd name="connsiteX54" fmla="*/ 6737483 w 7791368"/>
              <a:gd name="connsiteY54" fmla="*/ 3203048 h 5628533"/>
              <a:gd name="connsiteX55" fmla="*/ 6745232 w 7791368"/>
              <a:gd name="connsiteY55" fmla="*/ 3241794 h 5628533"/>
              <a:gd name="connsiteX56" fmla="*/ 6760731 w 7791368"/>
              <a:gd name="connsiteY56" fmla="*/ 3342533 h 5628533"/>
              <a:gd name="connsiteX57" fmla="*/ 6768480 w 7791368"/>
              <a:gd name="connsiteY57" fmla="*/ 3451021 h 5628533"/>
              <a:gd name="connsiteX58" fmla="*/ 6776229 w 7791368"/>
              <a:gd name="connsiteY58" fmla="*/ 3482018 h 5628533"/>
              <a:gd name="connsiteX59" fmla="*/ 6783978 w 7791368"/>
              <a:gd name="connsiteY59" fmla="*/ 3520763 h 5628533"/>
              <a:gd name="connsiteX60" fmla="*/ 6776229 w 7791368"/>
              <a:gd name="connsiteY60" fmla="*/ 3799733 h 5628533"/>
              <a:gd name="connsiteX61" fmla="*/ 6768480 w 7791368"/>
              <a:gd name="connsiteY61" fmla="*/ 3830729 h 5628533"/>
              <a:gd name="connsiteX62" fmla="*/ 6752981 w 7791368"/>
              <a:gd name="connsiteY62" fmla="*/ 3900472 h 5628533"/>
              <a:gd name="connsiteX63" fmla="*/ 6706487 w 7791368"/>
              <a:gd name="connsiteY63" fmla="*/ 4008960 h 5628533"/>
              <a:gd name="connsiteX64" fmla="*/ 6706487 w 7791368"/>
              <a:gd name="connsiteY64" fmla="*/ 4008960 h 5628533"/>
              <a:gd name="connsiteX65" fmla="*/ 6690988 w 7791368"/>
              <a:gd name="connsiteY65" fmla="*/ 4055455 h 5628533"/>
              <a:gd name="connsiteX66" fmla="*/ 6683239 w 7791368"/>
              <a:gd name="connsiteY66" fmla="*/ 4078702 h 5628533"/>
              <a:gd name="connsiteX67" fmla="*/ 6675490 w 7791368"/>
              <a:gd name="connsiteY67" fmla="*/ 4218187 h 5628533"/>
              <a:gd name="connsiteX68" fmla="*/ 6659992 w 7791368"/>
              <a:gd name="connsiteY68" fmla="*/ 4481658 h 5628533"/>
              <a:gd name="connsiteX69" fmla="*/ 6644493 w 7791368"/>
              <a:gd name="connsiteY69" fmla="*/ 4535902 h 5628533"/>
              <a:gd name="connsiteX70" fmla="*/ 6613497 w 7791368"/>
              <a:gd name="connsiteY70" fmla="*/ 4582397 h 5628533"/>
              <a:gd name="connsiteX71" fmla="*/ 6590249 w 7791368"/>
              <a:gd name="connsiteY71" fmla="*/ 4597896 h 5628533"/>
              <a:gd name="connsiteX72" fmla="*/ 6582500 w 7791368"/>
              <a:gd name="connsiteY72" fmla="*/ 4621143 h 5628533"/>
              <a:gd name="connsiteX73" fmla="*/ 6512758 w 7791368"/>
              <a:gd name="connsiteY73" fmla="*/ 4659889 h 5628533"/>
              <a:gd name="connsiteX74" fmla="*/ 6489510 w 7791368"/>
              <a:gd name="connsiteY74" fmla="*/ 4667638 h 5628533"/>
              <a:gd name="connsiteX75" fmla="*/ 6466263 w 7791368"/>
              <a:gd name="connsiteY75" fmla="*/ 4675387 h 5628533"/>
              <a:gd name="connsiteX76" fmla="*/ 6435266 w 7791368"/>
              <a:gd name="connsiteY76" fmla="*/ 4690885 h 5628533"/>
              <a:gd name="connsiteX77" fmla="*/ 6373273 w 7791368"/>
              <a:gd name="connsiteY77" fmla="*/ 4706384 h 5628533"/>
              <a:gd name="connsiteX78" fmla="*/ 6350025 w 7791368"/>
              <a:gd name="connsiteY78" fmla="*/ 4714133 h 5628533"/>
              <a:gd name="connsiteX79" fmla="*/ 6295781 w 7791368"/>
              <a:gd name="connsiteY79" fmla="*/ 4721882 h 5628533"/>
              <a:gd name="connsiteX80" fmla="*/ 6249287 w 7791368"/>
              <a:gd name="connsiteY80" fmla="*/ 4752879 h 5628533"/>
              <a:gd name="connsiteX81" fmla="*/ 6233788 w 7791368"/>
              <a:gd name="connsiteY81" fmla="*/ 4768377 h 5628533"/>
              <a:gd name="connsiteX82" fmla="*/ 6210541 w 7791368"/>
              <a:gd name="connsiteY82" fmla="*/ 4783875 h 5628533"/>
              <a:gd name="connsiteX83" fmla="*/ 6195042 w 7791368"/>
              <a:gd name="connsiteY83" fmla="*/ 4799373 h 5628533"/>
              <a:gd name="connsiteX84" fmla="*/ 6125300 w 7791368"/>
              <a:gd name="connsiteY84" fmla="*/ 4838119 h 5628533"/>
              <a:gd name="connsiteX85" fmla="*/ 6055558 w 7791368"/>
              <a:gd name="connsiteY85" fmla="*/ 4830370 h 5628533"/>
              <a:gd name="connsiteX86" fmla="*/ 6032310 w 7791368"/>
              <a:gd name="connsiteY86" fmla="*/ 4822621 h 5628533"/>
              <a:gd name="connsiteX87" fmla="*/ 5985815 w 7791368"/>
              <a:gd name="connsiteY87" fmla="*/ 4814872 h 5628533"/>
              <a:gd name="connsiteX88" fmla="*/ 5954819 w 7791368"/>
              <a:gd name="connsiteY88" fmla="*/ 4807123 h 5628533"/>
              <a:gd name="connsiteX89" fmla="*/ 5931571 w 7791368"/>
              <a:gd name="connsiteY89" fmla="*/ 4799373 h 5628533"/>
              <a:gd name="connsiteX90" fmla="*/ 5877327 w 7791368"/>
              <a:gd name="connsiteY90" fmla="*/ 4791624 h 5628533"/>
              <a:gd name="connsiteX91" fmla="*/ 5830832 w 7791368"/>
              <a:gd name="connsiteY91" fmla="*/ 4776126 h 5628533"/>
              <a:gd name="connsiteX92" fmla="*/ 5768839 w 7791368"/>
              <a:gd name="connsiteY92" fmla="*/ 4721882 h 5628533"/>
              <a:gd name="connsiteX93" fmla="*/ 5745592 w 7791368"/>
              <a:gd name="connsiteY93" fmla="*/ 4714133 h 5628533"/>
              <a:gd name="connsiteX94" fmla="*/ 5722344 w 7791368"/>
              <a:gd name="connsiteY94" fmla="*/ 4690885 h 5628533"/>
              <a:gd name="connsiteX95" fmla="*/ 5668100 w 7791368"/>
              <a:gd name="connsiteY95" fmla="*/ 4667638 h 5628533"/>
              <a:gd name="connsiteX96" fmla="*/ 5613856 w 7791368"/>
              <a:gd name="connsiteY96" fmla="*/ 4613394 h 5628533"/>
              <a:gd name="connsiteX97" fmla="*/ 5598358 w 7791368"/>
              <a:gd name="connsiteY97" fmla="*/ 4590146 h 5628533"/>
              <a:gd name="connsiteX98" fmla="*/ 5567361 w 7791368"/>
              <a:gd name="connsiteY98" fmla="*/ 4566899 h 5628533"/>
              <a:gd name="connsiteX99" fmla="*/ 5551863 w 7791368"/>
              <a:gd name="connsiteY99" fmla="*/ 4535902 h 5628533"/>
              <a:gd name="connsiteX100" fmla="*/ 5513117 w 7791368"/>
              <a:gd name="connsiteY100" fmla="*/ 4504906 h 5628533"/>
              <a:gd name="connsiteX101" fmla="*/ 5497619 w 7791368"/>
              <a:gd name="connsiteY101" fmla="*/ 4481658 h 5628533"/>
              <a:gd name="connsiteX102" fmla="*/ 5458873 w 7791368"/>
              <a:gd name="connsiteY102" fmla="*/ 4442912 h 5628533"/>
              <a:gd name="connsiteX103" fmla="*/ 5443375 w 7791368"/>
              <a:gd name="connsiteY103" fmla="*/ 4419665 h 5628533"/>
              <a:gd name="connsiteX104" fmla="*/ 5427876 w 7791368"/>
              <a:gd name="connsiteY104" fmla="*/ 4388668 h 5628533"/>
              <a:gd name="connsiteX105" fmla="*/ 5373632 w 7791368"/>
              <a:gd name="connsiteY105" fmla="*/ 4326675 h 5628533"/>
              <a:gd name="connsiteX106" fmla="*/ 5342636 w 7791368"/>
              <a:gd name="connsiteY106" fmla="*/ 4272431 h 5628533"/>
              <a:gd name="connsiteX107" fmla="*/ 5327137 w 7791368"/>
              <a:gd name="connsiteY107" fmla="*/ 4249184 h 5628533"/>
              <a:gd name="connsiteX108" fmla="*/ 5311639 w 7791368"/>
              <a:gd name="connsiteY108" fmla="*/ 4233685 h 5628533"/>
              <a:gd name="connsiteX109" fmla="*/ 5280642 w 7791368"/>
              <a:gd name="connsiteY109" fmla="*/ 4194940 h 5628533"/>
              <a:gd name="connsiteX110" fmla="*/ 5234148 w 7791368"/>
              <a:gd name="connsiteY110" fmla="*/ 4163943 h 5628533"/>
              <a:gd name="connsiteX111" fmla="*/ 5172154 w 7791368"/>
              <a:gd name="connsiteY111" fmla="*/ 4117448 h 5628533"/>
              <a:gd name="connsiteX112" fmla="*/ 5117910 w 7791368"/>
              <a:gd name="connsiteY112" fmla="*/ 4086451 h 5628533"/>
              <a:gd name="connsiteX113" fmla="*/ 5086914 w 7791368"/>
              <a:gd name="connsiteY113" fmla="*/ 4063204 h 5628533"/>
              <a:gd name="connsiteX114" fmla="*/ 5071415 w 7791368"/>
              <a:gd name="connsiteY114" fmla="*/ 4047706 h 5628533"/>
              <a:gd name="connsiteX115" fmla="*/ 5048168 w 7791368"/>
              <a:gd name="connsiteY115" fmla="*/ 4039957 h 5628533"/>
              <a:gd name="connsiteX116" fmla="*/ 5009422 w 7791368"/>
              <a:gd name="connsiteY116" fmla="*/ 4016709 h 5628533"/>
              <a:gd name="connsiteX117" fmla="*/ 4986175 w 7791368"/>
              <a:gd name="connsiteY117" fmla="*/ 3993462 h 5628533"/>
              <a:gd name="connsiteX118" fmla="*/ 4947429 w 7791368"/>
              <a:gd name="connsiteY118" fmla="*/ 3985712 h 5628533"/>
              <a:gd name="connsiteX119" fmla="*/ 4854439 w 7791368"/>
              <a:gd name="connsiteY119" fmla="*/ 3962465 h 5628533"/>
              <a:gd name="connsiteX120" fmla="*/ 4815693 w 7791368"/>
              <a:gd name="connsiteY120" fmla="*/ 3939218 h 5628533"/>
              <a:gd name="connsiteX121" fmla="*/ 4792446 w 7791368"/>
              <a:gd name="connsiteY121" fmla="*/ 3923719 h 5628533"/>
              <a:gd name="connsiteX122" fmla="*/ 4745951 w 7791368"/>
              <a:gd name="connsiteY122" fmla="*/ 3908221 h 5628533"/>
              <a:gd name="connsiteX123" fmla="*/ 4714954 w 7791368"/>
              <a:gd name="connsiteY123" fmla="*/ 3892723 h 5628533"/>
              <a:gd name="connsiteX124" fmla="*/ 4691707 w 7791368"/>
              <a:gd name="connsiteY124" fmla="*/ 3877224 h 5628533"/>
              <a:gd name="connsiteX125" fmla="*/ 4614215 w 7791368"/>
              <a:gd name="connsiteY125" fmla="*/ 3853977 h 5628533"/>
              <a:gd name="connsiteX126" fmla="*/ 4521225 w 7791368"/>
              <a:gd name="connsiteY126" fmla="*/ 3830729 h 5628533"/>
              <a:gd name="connsiteX127" fmla="*/ 4420487 w 7791368"/>
              <a:gd name="connsiteY127" fmla="*/ 3791984 h 5628533"/>
              <a:gd name="connsiteX128" fmla="*/ 4358493 w 7791368"/>
              <a:gd name="connsiteY128" fmla="*/ 3776485 h 5628533"/>
              <a:gd name="connsiteX129" fmla="*/ 4296500 w 7791368"/>
              <a:gd name="connsiteY129" fmla="*/ 3753238 h 5628533"/>
              <a:gd name="connsiteX130" fmla="*/ 4250005 w 7791368"/>
              <a:gd name="connsiteY130" fmla="*/ 3737740 h 5628533"/>
              <a:gd name="connsiteX131" fmla="*/ 4133768 w 7791368"/>
              <a:gd name="connsiteY131" fmla="*/ 3722241 h 5628533"/>
              <a:gd name="connsiteX132" fmla="*/ 4102771 w 7791368"/>
              <a:gd name="connsiteY132" fmla="*/ 3706743 h 5628533"/>
              <a:gd name="connsiteX133" fmla="*/ 4048527 w 7791368"/>
              <a:gd name="connsiteY133" fmla="*/ 3691245 h 5628533"/>
              <a:gd name="connsiteX134" fmla="*/ 3963287 w 7791368"/>
              <a:gd name="connsiteY134" fmla="*/ 3667997 h 5628533"/>
              <a:gd name="connsiteX135" fmla="*/ 3893544 w 7791368"/>
              <a:gd name="connsiteY135" fmla="*/ 3644750 h 5628533"/>
              <a:gd name="connsiteX136" fmla="*/ 3862548 w 7791368"/>
              <a:gd name="connsiteY136" fmla="*/ 3637001 h 5628533"/>
              <a:gd name="connsiteX137" fmla="*/ 3823802 w 7791368"/>
              <a:gd name="connsiteY137" fmla="*/ 3629251 h 5628533"/>
              <a:gd name="connsiteX138" fmla="*/ 3754059 w 7791368"/>
              <a:gd name="connsiteY138" fmla="*/ 3598255 h 5628533"/>
              <a:gd name="connsiteX139" fmla="*/ 3707564 w 7791368"/>
              <a:gd name="connsiteY139" fmla="*/ 3582757 h 5628533"/>
              <a:gd name="connsiteX140" fmla="*/ 3684317 w 7791368"/>
              <a:gd name="connsiteY140" fmla="*/ 3567258 h 5628533"/>
              <a:gd name="connsiteX141" fmla="*/ 3622324 w 7791368"/>
              <a:gd name="connsiteY141" fmla="*/ 3551760 h 5628533"/>
              <a:gd name="connsiteX142" fmla="*/ 3591327 w 7791368"/>
              <a:gd name="connsiteY142" fmla="*/ 3544011 h 5628533"/>
              <a:gd name="connsiteX143" fmla="*/ 3498337 w 7791368"/>
              <a:gd name="connsiteY143" fmla="*/ 3528512 h 5628533"/>
              <a:gd name="connsiteX144" fmla="*/ 3451842 w 7791368"/>
              <a:gd name="connsiteY144" fmla="*/ 3513014 h 5628533"/>
              <a:gd name="connsiteX145" fmla="*/ 3413097 w 7791368"/>
              <a:gd name="connsiteY145" fmla="*/ 3520763 h 5628533"/>
              <a:gd name="connsiteX146" fmla="*/ 3366602 w 7791368"/>
              <a:gd name="connsiteY146" fmla="*/ 3528512 h 5628533"/>
              <a:gd name="connsiteX147" fmla="*/ 3335605 w 7791368"/>
              <a:gd name="connsiteY147" fmla="*/ 3536262 h 5628533"/>
              <a:gd name="connsiteX148" fmla="*/ 3242615 w 7791368"/>
              <a:gd name="connsiteY148" fmla="*/ 3551760 h 5628533"/>
              <a:gd name="connsiteX149" fmla="*/ 3072134 w 7791368"/>
              <a:gd name="connsiteY149" fmla="*/ 3544011 h 5628533"/>
              <a:gd name="connsiteX150" fmla="*/ 3017890 w 7791368"/>
              <a:gd name="connsiteY150" fmla="*/ 3497516 h 5628533"/>
              <a:gd name="connsiteX151" fmla="*/ 2979144 w 7791368"/>
              <a:gd name="connsiteY151" fmla="*/ 3451021 h 5628533"/>
              <a:gd name="connsiteX152" fmla="*/ 2971395 w 7791368"/>
              <a:gd name="connsiteY152" fmla="*/ 3427773 h 5628533"/>
              <a:gd name="connsiteX153" fmla="*/ 2932649 w 7791368"/>
              <a:gd name="connsiteY153" fmla="*/ 3358031 h 5628533"/>
              <a:gd name="connsiteX154" fmla="*/ 2909402 w 7791368"/>
              <a:gd name="connsiteY154" fmla="*/ 3311536 h 5628533"/>
              <a:gd name="connsiteX155" fmla="*/ 2893903 w 7791368"/>
              <a:gd name="connsiteY155" fmla="*/ 3280540 h 5628533"/>
              <a:gd name="connsiteX156" fmla="*/ 2886154 w 7791368"/>
              <a:gd name="connsiteY156" fmla="*/ 3257292 h 5628533"/>
              <a:gd name="connsiteX157" fmla="*/ 2855158 w 7791368"/>
              <a:gd name="connsiteY157" fmla="*/ 3218546 h 5628533"/>
              <a:gd name="connsiteX158" fmla="*/ 2847409 w 7791368"/>
              <a:gd name="connsiteY158" fmla="*/ 3195299 h 5628533"/>
              <a:gd name="connsiteX159" fmla="*/ 2754419 w 7791368"/>
              <a:gd name="connsiteY159" fmla="*/ 3094560 h 5628533"/>
              <a:gd name="connsiteX160" fmla="*/ 2700175 w 7791368"/>
              <a:gd name="connsiteY160" fmla="*/ 3063563 h 5628533"/>
              <a:gd name="connsiteX161" fmla="*/ 2630432 w 7791368"/>
              <a:gd name="connsiteY161" fmla="*/ 3017068 h 5628533"/>
              <a:gd name="connsiteX162" fmla="*/ 2599436 w 7791368"/>
              <a:gd name="connsiteY162" fmla="*/ 2986072 h 5628533"/>
              <a:gd name="connsiteX163" fmla="*/ 2552941 w 7791368"/>
              <a:gd name="connsiteY163" fmla="*/ 2955075 h 5628533"/>
              <a:gd name="connsiteX164" fmla="*/ 2514195 w 7791368"/>
              <a:gd name="connsiteY164" fmla="*/ 2931828 h 5628533"/>
              <a:gd name="connsiteX165" fmla="*/ 2475449 w 7791368"/>
              <a:gd name="connsiteY165" fmla="*/ 2908580 h 5628533"/>
              <a:gd name="connsiteX166" fmla="*/ 2421205 w 7791368"/>
              <a:gd name="connsiteY166" fmla="*/ 2885333 h 5628533"/>
              <a:gd name="connsiteX167" fmla="*/ 2359212 w 7791368"/>
              <a:gd name="connsiteY167" fmla="*/ 2854336 h 5628533"/>
              <a:gd name="connsiteX168" fmla="*/ 2359212 w 7791368"/>
              <a:gd name="connsiteY168" fmla="*/ 2854336 h 5628533"/>
              <a:gd name="connsiteX169" fmla="*/ 2335964 w 7791368"/>
              <a:gd name="connsiteY169" fmla="*/ 2838838 h 5628533"/>
              <a:gd name="connsiteX170" fmla="*/ 2304968 w 7791368"/>
              <a:gd name="connsiteY170" fmla="*/ 2831089 h 5628533"/>
              <a:gd name="connsiteX171" fmla="*/ 2281720 w 7791368"/>
              <a:gd name="connsiteY171" fmla="*/ 2823340 h 5628533"/>
              <a:gd name="connsiteX172" fmla="*/ 2266222 w 7791368"/>
              <a:gd name="connsiteY172" fmla="*/ 2807841 h 5628533"/>
              <a:gd name="connsiteX173" fmla="*/ 2188731 w 7791368"/>
              <a:gd name="connsiteY173" fmla="*/ 2792343 h 5628533"/>
              <a:gd name="connsiteX174" fmla="*/ 2157734 w 7791368"/>
              <a:gd name="connsiteY174" fmla="*/ 2784594 h 5628533"/>
              <a:gd name="connsiteX175" fmla="*/ 2134487 w 7791368"/>
              <a:gd name="connsiteY175" fmla="*/ 2776845 h 5628533"/>
              <a:gd name="connsiteX176" fmla="*/ 2025998 w 7791368"/>
              <a:gd name="connsiteY176" fmla="*/ 2745848 h 5628533"/>
              <a:gd name="connsiteX177" fmla="*/ 2002751 w 7791368"/>
              <a:gd name="connsiteY177" fmla="*/ 2738099 h 5628533"/>
              <a:gd name="connsiteX178" fmla="*/ 1940758 w 7791368"/>
              <a:gd name="connsiteY178" fmla="*/ 2714851 h 5628533"/>
              <a:gd name="connsiteX179" fmla="*/ 1793524 w 7791368"/>
              <a:gd name="connsiteY179" fmla="*/ 2722601 h 5628533"/>
              <a:gd name="connsiteX180" fmla="*/ 1739280 w 7791368"/>
              <a:gd name="connsiteY180" fmla="*/ 2745848 h 5628533"/>
              <a:gd name="connsiteX181" fmla="*/ 1708283 w 7791368"/>
              <a:gd name="connsiteY181" fmla="*/ 2753597 h 5628533"/>
              <a:gd name="connsiteX182" fmla="*/ 1677287 w 7791368"/>
              <a:gd name="connsiteY182" fmla="*/ 2769096 h 5628533"/>
              <a:gd name="connsiteX183" fmla="*/ 1514554 w 7791368"/>
              <a:gd name="connsiteY183" fmla="*/ 2784594 h 5628533"/>
              <a:gd name="connsiteX184" fmla="*/ 1382819 w 7791368"/>
              <a:gd name="connsiteY184" fmla="*/ 2800092 h 5628533"/>
              <a:gd name="connsiteX185" fmla="*/ 1344073 w 7791368"/>
              <a:gd name="connsiteY185" fmla="*/ 2807841 h 5628533"/>
              <a:gd name="connsiteX186" fmla="*/ 1282080 w 7791368"/>
              <a:gd name="connsiteY186" fmla="*/ 2815590 h 5628533"/>
              <a:gd name="connsiteX187" fmla="*/ 1212337 w 7791368"/>
              <a:gd name="connsiteY187" fmla="*/ 2831089 h 5628533"/>
              <a:gd name="connsiteX188" fmla="*/ 1181341 w 7791368"/>
              <a:gd name="connsiteY188" fmla="*/ 2838838 h 5628533"/>
              <a:gd name="connsiteX189" fmla="*/ 1158093 w 7791368"/>
              <a:gd name="connsiteY189" fmla="*/ 2846587 h 5628533"/>
              <a:gd name="connsiteX190" fmla="*/ 1103849 w 7791368"/>
              <a:gd name="connsiteY190" fmla="*/ 2854336 h 5628533"/>
              <a:gd name="connsiteX191" fmla="*/ 1057354 w 7791368"/>
              <a:gd name="connsiteY191" fmla="*/ 2869834 h 5628533"/>
              <a:gd name="connsiteX192" fmla="*/ 871375 w 7791368"/>
              <a:gd name="connsiteY192" fmla="*/ 2893082 h 5628533"/>
              <a:gd name="connsiteX193" fmla="*/ 848127 w 7791368"/>
              <a:gd name="connsiteY193" fmla="*/ 2900831 h 5628533"/>
              <a:gd name="connsiteX194" fmla="*/ 662148 w 7791368"/>
              <a:gd name="connsiteY194" fmla="*/ 2924079 h 5628533"/>
              <a:gd name="connsiteX195" fmla="*/ 623402 w 7791368"/>
              <a:gd name="connsiteY195" fmla="*/ 2931828 h 5628533"/>
              <a:gd name="connsiteX196" fmla="*/ 584656 w 7791368"/>
              <a:gd name="connsiteY196" fmla="*/ 2970573 h 5628533"/>
              <a:gd name="connsiteX197" fmla="*/ 561409 w 7791368"/>
              <a:gd name="connsiteY197" fmla="*/ 2986072 h 5628533"/>
              <a:gd name="connsiteX198" fmla="*/ 522663 w 7791368"/>
              <a:gd name="connsiteY198" fmla="*/ 3017068 h 5628533"/>
              <a:gd name="connsiteX199" fmla="*/ 499415 w 7791368"/>
              <a:gd name="connsiteY199" fmla="*/ 3024818 h 5628533"/>
              <a:gd name="connsiteX200" fmla="*/ 468419 w 7791368"/>
              <a:gd name="connsiteY200" fmla="*/ 3040316 h 5628533"/>
              <a:gd name="connsiteX201" fmla="*/ 445171 w 7791368"/>
              <a:gd name="connsiteY201" fmla="*/ 3048065 h 5628533"/>
              <a:gd name="connsiteX202" fmla="*/ 406425 w 7791368"/>
              <a:gd name="connsiteY202" fmla="*/ 3063563 h 5628533"/>
              <a:gd name="connsiteX203" fmla="*/ 344432 w 7791368"/>
              <a:gd name="connsiteY203" fmla="*/ 3086811 h 5628533"/>
              <a:gd name="connsiteX204" fmla="*/ 290188 w 7791368"/>
              <a:gd name="connsiteY204" fmla="*/ 3117807 h 5628533"/>
              <a:gd name="connsiteX205" fmla="*/ 235944 w 7791368"/>
              <a:gd name="connsiteY205" fmla="*/ 3179801 h 5628533"/>
              <a:gd name="connsiteX206" fmla="*/ 212697 w 7791368"/>
              <a:gd name="connsiteY206" fmla="*/ 3210797 h 5628533"/>
              <a:gd name="connsiteX207" fmla="*/ 197198 w 7791368"/>
              <a:gd name="connsiteY207" fmla="*/ 3241794 h 5628533"/>
              <a:gd name="connsiteX208" fmla="*/ 189449 w 7791368"/>
              <a:gd name="connsiteY208" fmla="*/ 3265041 h 5628533"/>
              <a:gd name="connsiteX209" fmla="*/ 166202 w 7791368"/>
              <a:gd name="connsiteY209" fmla="*/ 3288289 h 5628533"/>
              <a:gd name="connsiteX210" fmla="*/ 142954 w 7791368"/>
              <a:gd name="connsiteY210" fmla="*/ 3327034 h 5628533"/>
              <a:gd name="connsiteX211" fmla="*/ 96459 w 7791368"/>
              <a:gd name="connsiteY211" fmla="*/ 3404526 h 5628533"/>
              <a:gd name="connsiteX212" fmla="*/ 57714 w 7791368"/>
              <a:gd name="connsiteY212" fmla="*/ 3497516 h 5628533"/>
              <a:gd name="connsiteX213" fmla="*/ 34466 w 7791368"/>
              <a:gd name="connsiteY213" fmla="*/ 3582757 h 5628533"/>
              <a:gd name="connsiteX214" fmla="*/ 11219 w 7791368"/>
              <a:gd name="connsiteY214" fmla="*/ 3706743 h 5628533"/>
              <a:gd name="connsiteX215" fmla="*/ 18968 w 7791368"/>
              <a:gd name="connsiteY215" fmla="*/ 4210438 h 5628533"/>
              <a:gd name="connsiteX216" fmla="*/ 49964 w 7791368"/>
              <a:gd name="connsiteY216" fmla="*/ 4303428 h 5628533"/>
              <a:gd name="connsiteX217" fmla="*/ 57714 w 7791368"/>
              <a:gd name="connsiteY217" fmla="*/ 4349923 h 5628533"/>
              <a:gd name="connsiteX218" fmla="*/ 88710 w 7791368"/>
              <a:gd name="connsiteY218" fmla="*/ 4388668 h 5628533"/>
              <a:gd name="connsiteX219" fmla="*/ 150703 w 7791368"/>
              <a:gd name="connsiteY219" fmla="*/ 4466160 h 5628533"/>
              <a:gd name="connsiteX220" fmla="*/ 197198 w 7791368"/>
              <a:gd name="connsiteY220" fmla="*/ 4497157 h 5628533"/>
              <a:gd name="connsiteX221" fmla="*/ 259192 w 7791368"/>
              <a:gd name="connsiteY221" fmla="*/ 4543651 h 5628533"/>
              <a:gd name="connsiteX222" fmla="*/ 282439 w 7791368"/>
              <a:gd name="connsiteY222" fmla="*/ 4559150 h 5628533"/>
              <a:gd name="connsiteX223" fmla="*/ 305687 w 7791368"/>
              <a:gd name="connsiteY223" fmla="*/ 4566899 h 5628533"/>
              <a:gd name="connsiteX224" fmla="*/ 344432 w 7791368"/>
              <a:gd name="connsiteY224" fmla="*/ 4597896 h 5628533"/>
              <a:gd name="connsiteX225" fmla="*/ 375429 w 7791368"/>
              <a:gd name="connsiteY225" fmla="*/ 4613394 h 5628533"/>
              <a:gd name="connsiteX226" fmla="*/ 290189 w 7791368"/>
              <a:gd name="connsiteY226" fmla="*/ 5171332 h 5628533"/>
              <a:gd name="connsiteX227" fmla="*/ 631150 w 7791368"/>
              <a:gd name="connsiteY227" fmla="*/ 5264322 h 5628533"/>
              <a:gd name="connsiteX228" fmla="*/ 925619 w 7791368"/>
              <a:gd name="connsiteY228" fmla="*/ 5225578 h 5628533"/>
              <a:gd name="connsiteX229" fmla="*/ 995361 w 7791368"/>
              <a:gd name="connsiteY229" fmla="*/ 5163583 h 5628533"/>
              <a:gd name="connsiteX230" fmla="*/ 1065103 w 7791368"/>
              <a:gd name="connsiteY230" fmla="*/ 5124838 h 5628533"/>
              <a:gd name="connsiteX231" fmla="*/ 1142594 w 7791368"/>
              <a:gd name="connsiteY231" fmla="*/ 5171333 h 5628533"/>
              <a:gd name="connsiteX232" fmla="*/ 1204589 w 7791368"/>
              <a:gd name="connsiteY232" fmla="*/ 5279820 h 5628533"/>
              <a:gd name="connsiteX233" fmla="*/ 1196839 w 7791368"/>
              <a:gd name="connsiteY233" fmla="*/ 5163584 h 5628533"/>
              <a:gd name="connsiteX234" fmla="*/ 925619 w 7791368"/>
              <a:gd name="connsiteY234" fmla="*/ 4900112 h 5628533"/>
              <a:gd name="connsiteX235" fmla="*/ 995361 w 7791368"/>
              <a:gd name="connsiteY235" fmla="*/ 4946607 h 5628533"/>
              <a:gd name="connsiteX236" fmla="*/ 1049605 w 7791368"/>
              <a:gd name="connsiteY236" fmla="*/ 5008601 h 5628533"/>
              <a:gd name="connsiteX237" fmla="*/ 1072853 w 7791368"/>
              <a:gd name="connsiteY237" fmla="*/ 5031848 h 5628533"/>
              <a:gd name="connsiteX238" fmla="*/ 1096100 w 7791368"/>
              <a:gd name="connsiteY238" fmla="*/ 5062845 h 5628533"/>
              <a:gd name="connsiteX239" fmla="*/ 1119348 w 7791368"/>
              <a:gd name="connsiteY239" fmla="*/ 5078343 h 5628533"/>
              <a:gd name="connsiteX240" fmla="*/ 1142595 w 7791368"/>
              <a:gd name="connsiteY240" fmla="*/ 5101590 h 5628533"/>
              <a:gd name="connsiteX241" fmla="*/ 1181341 w 7791368"/>
              <a:gd name="connsiteY241" fmla="*/ 5155834 h 5628533"/>
              <a:gd name="connsiteX242" fmla="*/ 1196839 w 7791368"/>
              <a:gd name="connsiteY242" fmla="*/ 5186831 h 5628533"/>
              <a:gd name="connsiteX243" fmla="*/ 1212337 w 7791368"/>
              <a:gd name="connsiteY243" fmla="*/ 5310818 h 5628533"/>
              <a:gd name="connsiteX244" fmla="*/ 1220087 w 7791368"/>
              <a:gd name="connsiteY244" fmla="*/ 5334065 h 5628533"/>
              <a:gd name="connsiteX245" fmla="*/ 1227836 w 7791368"/>
              <a:gd name="connsiteY245" fmla="*/ 5372811 h 5628533"/>
              <a:gd name="connsiteX246" fmla="*/ 1289829 w 7791368"/>
              <a:gd name="connsiteY246" fmla="*/ 5458051 h 5628533"/>
              <a:gd name="connsiteX247" fmla="*/ 1313076 w 7791368"/>
              <a:gd name="connsiteY247" fmla="*/ 5473550 h 5628533"/>
              <a:gd name="connsiteX248" fmla="*/ 1375070 w 7791368"/>
              <a:gd name="connsiteY248" fmla="*/ 5527794 h 5628533"/>
              <a:gd name="connsiteX249" fmla="*/ 1398317 w 7791368"/>
              <a:gd name="connsiteY249" fmla="*/ 5535543 h 5628533"/>
              <a:gd name="connsiteX250" fmla="*/ 1421564 w 7791368"/>
              <a:gd name="connsiteY250" fmla="*/ 5551041 h 5628533"/>
              <a:gd name="connsiteX251" fmla="*/ 1491307 w 7791368"/>
              <a:gd name="connsiteY251" fmla="*/ 5574289 h 5628533"/>
              <a:gd name="connsiteX252" fmla="*/ 1646290 w 7791368"/>
              <a:gd name="connsiteY252" fmla="*/ 5605285 h 5628533"/>
              <a:gd name="connsiteX253" fmla="*/ 1739280 w 7791368"/>
              <a:gd name="connsiteY253" fmla="*/ 5613034 h 5628533"/>
              <a:gd name="connsiteX254" fmla="*/ 1832270 w 7791368"/>
              <a:gd name="connsiteY254" fmla="*/ 5628533 h 5628533"/>
              <a:gd name="connsiteX255" fmla="*/ 2428954 w 7791368"/>
              <a:gd name="connsiteY255" fmla="*/ 5613034 h 5628533"/>
              <a:gd name="connsiteX256" fmla="*/ 2483198 w 7791368"/>
              <a:gd name="connsiteY256" fmla="*/ 5605285 h 5628533"/>
              <a:gd name="connsiteX257" fmla="*/ 2622683 w 7791368"/>
              <a:gd name="connsiteY257" fmla="*/ 5582038 h 5628533"/>
              <a:gd name="connsiteX258" fmla="*/ 2746670 w 7791368"/>
              <a:gd name="connsiteY258" fmla="*/ 5566540 h 5628533"/>
              <a:gd name="connsiteX259" fmla="*/ 2816412 w 7791368"/>
              <a:gd name="connsiteY259" fmla="*/ 5543292 h 5628533"/>
              <a:gd name="connsiteX260" fmla="*/ 3017890 w 7791368"/>
              <a:gd name="connsiteY260" fmla="*/ 5512296 h 5628533"/>
              <a:gd name="connsiteX261" fmla="*/ 3079883 w 7791368"/>
              <a:gd name="connsiteY261" fmla="*/ 5504546 h 5628533"/>
              <a:gd name="connsiteX262" fmla="*/ 3203870 w 7791368"/>
              <a:gd name="connsiteY262" fmla="*/ 5496797 h 5628533"/>
              <a:gd name="connsiteX263" fmla="*/ 3312358 w 7791368"/>
              <a:gd name="connsiteY263" fmla="*/ 5489048 h 5628533"/>
              <a:gd name="connsiteX264" fmla="*/ 3459592 w 7791368"/>
              <a:gd name="connsiteY264" fmla="*/ 5481299 h 5628533"/>
              <a:gd name="connsiteX265" fmla="*/ 3630073 w 7791368"/>
              <a:gd name="connsiteY265" fmla="*/ 5465801 h 5628533"/>
              <a:gd name="connsiteX266" fmla="*/ 4474731 w 7791368"/>
              <a:gd name="connsiteY266" fmla="*/ 5450302 h 5628533"/>
              <a:gd name="connsiteX267" fmla="*/ 5210900 w 7791368"/>
              <a:gd name="connsiteY267" fmla="*/ 5427055 h 5628533"/>
              <a:gd name="connsiteX268" fmla="*/ 5342636 w 7791368"/>
              <a:gd name="connsiteY268" fmla="*/ 5434804 h 5628533"/>
              <a:gd name="connsiteX269" fmla="*/ 5381381 w 7791368"/>
              <a:gd name="connsiteY269" fmla="*/ 5442553 h 5628533"/>
              <a:gd name="connsiteX270" fmla="*/ 5660351 w 7791368"/>
              <a:gd name="connsiteY270" fmla="*/ 5450302 h 5628533"/>
              <a:gd name="connsiteX271" fmla="*/ 5706846 w 7791368"/>
              <a:gd name="connsiteY271" fmla="*/ 5458051 h 5628533"/>
              <a:gd name="connsiteX272" fmla="*/ 5784337 w 7791368"/>
              <a:gd name="connsiteY272" fmla="*/ 5465801 h 5628533"/>
              <a:gd name="connsiteX273" fmla="*/ 5807585 w 7791368"/>
              <a:gd name="connsiteY273" fmla="*/ 5473550 h 5628533"/>
              <a:gd name="connsiteX274" fmla="*/ 5877327 w 7791368"/>
              <a:gd name="connsiteY274" fmla="*/ 5481299 h 5628533"/>
              <a:gd name="connsiteX275" fmla="*/ 5947070 w 7791368"/>
              <a:gd name="connsiteY275" fmla="*/ 5504546 h 5628533"/>
              <a:gd name="connsiteX276" fmla="*/ 5993564 w 7791368"/>
              <a:gd name="connsiteY276" fmla="*/ 5512296 h 5628533"/>
              <a:gd name="connsiteX277" fmla="*/ 6024561 w 7791368"/>
              <a:gd name="connsiteY277" fmla="*/ 5520045 h 5628533"/>
              <a:gd name="connsiteX278" fmla="*/ 6125300 w 7791368"/>
              <a:gd name="connsiteY278" fmla="*/ 5535543 h 5628533"/>
              <a:gd name="connsiteX279" fmla="*/ 6210541 w 7791368"/>
              <a:gd name="connsiteY279" fmla="*/ 5551041 h 5628533"/>
              <a:gd name="connsiteX280" fmla="*/ 6241537 w 7791368"/>
              <a:gd name="connsiteY280" fmla="*/ 5558790 h 5628533"/>
              <a:gd name="connsiteX281" fmla="*/ 6497259 w 7791368"/>
              <a:gd name="connsiteY281" fmla="*/ 5551041 h 5628533"/>
              <a:gd name="connsiteX282" fmla="*/ 6628995 w 7791368"/>
              <a:gd name="connsiteY282" fmla="*/ 5535543 h 5628533"/>
              <a:gd name="connsiteX283" fmla="*/ 6714236 w 7791368"/>
              <a:gd name="connsiteY283" fmla="*/ 5527794 h 5628533"/>
              <a:gd name="connsiteX284" fmla="*/ 6737483 w 7791368"/>
              <a:gd name="connsiteY284" fmla="*/ 5520045 h 5628533"/>
              <a:gd name="connsiteX285" fmla="*/ 6861470 w 7791368"/>
              <a:gd name="connsiteY285" fmla="*/ 5496797 h 5628533"/>
              <a:gd name="connsiteX286" fmla="*/ 6892466 w 7791368"/>
              <a:gd name="connsiteY286" fmla="*/ 5481299 h 5628533"/>
              <a:gd name="connsiteX287" fmla="*/ 6946710 w 7791368"/>
              <a:gd name="connsiteY287" fmla="*/ 5450302 h 5628533"/>
              <a:gd name="connsiteX288" fmla="*/ 6969958 w 7791368"/>
              <a:gd name="connsiteY288" fmla="*/ 5442553 h 5628533"/>
              <a:gd name="connsiteX289" fmla="*/ 7047449 w 7791368"/>
              <a:gd name="connsiteY289" fmla="*/ 5403807 h 5628533"/>
              <a:gd name="connsiteX290" fmla="*/ 7078446 w 7791368"/>
              <a:gd name="connsiteY290" fmla="*/ 5388309 h 5628533"/>
              <a:gd name="connsiteX291" fmla="*/ 7101693 w 7791368"/>
              <a:gd name="connsiteY291" fmla="*/ 5372811 h 5628533"/>
              <a:gd name="connsiteX292" fmla="*/ 7132690 w 7791368"/>
              <a:gd name="connsiteY292" fmla="*/ 5349563 h 5628533"/>
              <a:gd name="connsiteX293" fmla="*/ 7217931 w 7791368"/>
              <a:gd name="connsiteY293" fmla="*/ 5295319 h 5628533"/>
              <a:gd name="connsiteX294" fmla="*/ 7248927 w 7791368"/>
              <a:gd name="connsiteY294" fmla="*/ 5279821 h 5628533"/>
              <a:gd name="connsiteX295" fmla="*/ 7349666 w 7791368"/>
              <a:gd name="connsiteY295" fmla="*/ 5186831 h 5628533"/>
              <a:gd name="connsiteX296" fmla="*/ 7388412 w 7791368"/>
              <a:gd name="connsiteY296" fmla="*/ 5163584 h 5628533"/>
              <a:gd name="connsiteX297" fmla="*/ 7489151 w 7791368"/>
              <a:gd name="connsiteY297" fmla="*/ 5086092 h 5628533"/>
              <a:gd name="connsiteX298" fmla="*/ 7527897 w 7791368"/>
              <a:gd name="connsiteY298" fmla="*/ 5055096 h 5628533"/>
              <a:gd name="connsiteX299" fmla="*/ 7558893 w 7791368"/>
              <a:gd name="connsiteY299" fmla="*/ 4946607 h 5628533"/>
              <a:gd name="connsiteX300" fmla="*/ 7574392 w 7791368"/>
              <a:gd name="connsiteY300" fmla="*/ 4814872 h 5628533"/>
              <a:gd name="connsiteX301" fmla="*/ 7597639 w 7791368"/>
              <a:gd name="connsiteY301" fmla="*/ 4675387 h 5628533"/>
              <a:gd name="connsiteX302" fmla="*/ 7605388 w 7791368"/>
              <a:gd name="connsiteY302" fmla="*/ 4644390 h 5628533"/>
              <a:gd name="connsiteX303" fmla="*/ 7613137 w 7791368"/>
              <a:gd name="connsiteY303" fmla="*/ 4605645 h 5628533"/>
              <a:gd name="connsiteX304" fmla="*/ 7628636 w 7791368"/>
              <a:gd name="connsiteY304" fmla="*/ 4489407 h 5628533"/>
              <a:gd name="connsiteX305" fmla="*/ 7636385 w 7791368"/>
              <a:gd name="connsiteY305" fmla="*/ 4450662 h 5628533"/>
              <a:gd name="connsiteX306" fmla="*/ 7659632 w 7791368"/>
              <a:gd name="connsiteY306" fmla="*/ 4349923 h 5628533"/>
              <a:gd name="connsiteX307" fmla="*/ 7675131 w 7791368"/>
              <a:gd name="connsiteY307" fmla="*/ 4218187 h 5628533"/>
              <a:gd name="connsiteX308" fmla="*/ 7713876 w 7791368"/>
              <a:gd name="connsiteY308" fmla="*/ 3915970 h 5628533"/>
              <a:gd name="connsiteX309" fmla="*/ 7721625 w 7791368"/>
              <a:gd name="connsiteY309" fmla="*/ 3675746 h 5628533"/>
              <a:gd name="connsiteX310" fmla="*/ 7729375 w 7791368"/>
              <a:gd name="connsiteY310" fmla="*/ 3613753 h 5628533"/>
              <a:gd name="connsiteX311" fmla="*/ 7744873 w 7791368"/>
              <a:gd name="connsiteY311" fmla="*/ 3458770 h 5628533"/>
              <a:gd name="connsiteX312" fmla="*/ 7752622 w 7791368"/>
              <a:gd name="connsiteY312" fmla="*/ 3179801 h 5628533"/>
              <a:gd name="connsiteX313" fmla="*/ 7775870 w 7791368"/>
              <a:gd name="connsiteY313" fmla="*/ 3001570 h 5628533"/>
              <a:gd name="connsiteX314" fmla="*/ 7783619 w 7791368"/>
              <a:gd name="connsiteY314" fmla="*/ 2800092 h 5628533"/>
              <a:gd name="connsiteX315" fmla="*/ 7791368 w 7791368"/>
              <a:gd name="connsiteY315" fmla="*/ 2691604 h 5628533"/>
              <a:gd name="connsiteX316" fmla="*/ 7783619 w 7791368"/>
              <a:gd name="connsiteY316" fmla="*/ 2180160 h 5628533"/>
              <a:gd name="connsiteX317" fmla="*/ 7752622 w 7791368"/>
              <a:gd name="connsiteY317" fmla="*/ 2032926 h 5628533"/>
              <a:gd name="connsiteX318" fmla="*/ 7744873 w 7791368"/>
              <a:gd name="connsiteY318" fmla="*/ 1924438 h 5628533"/>
              <a:gd name="connsiteX319" fmla="*/ 7659632 w 7791368"/>
              <a:gd name="connsiteY319" fmla="*/ 1629970 h 5628533"/>
              <a:gd name="connsiteX320" fmla="*/ 7644134 w 7791368"/>
              <a:gd name="connsiteY320" fmla="*/ 1560228 h 5628533"/>
              <a:gd name="connsiteX321" fmla="*/ 7620887 w 7791368"/>
              <a:gd name="connsiteY321" fmla="*/ 1505984 h 5628533"/>
              <a:gd name="connsiteX322" fmla="*/ 7566642 w 7791368"/>
              <a:gd name="connsiteY322" fmla="*/ 1312255 h 5628533"/>
              <a:gd name="connsiteX323" fmla="*/ 7543395 w 7791368"/>
              <a:gd name="connsiteY323" fmla="*/ 1265760 h 5628533"/>
              <a:gd name="connsiteX324" fmla="*/ 7512398 w 7791368"/>
              <a:gd name="connsiteY324" fmla="*/ 1165021 h 5628533"/>
              <a:gd name="connsiteX325" fmla="*/ 7458154 w 7791368"/>
              <a:gd name="connsiteY325" fmla="*/ 1033285 h 5628533"/>
              <a:gd name="connsiteX326" fmla="*/ 7419409 w 7791368"/>
              <a:gd name="connsiteY326" fmla="*/ 932546 h 5628533"/>
              <a:gd name="connsiteX327" fmla="*/ 7372914 w 7791368"/>
              <a:gd name="connsiteY327" fmla="*/ 738818 h 5628533"/>
              <a:gd name="connsiteX328" fmla="*/ 7365164 w 7791368"/>
              <a:gd name="connsiteY328" fmla="*/ 692323 h 5628533"/>
              <a:gd name="connsiteX329" fmla="*/ 7334168 w 7791368"/>
              <a:gd name="connsiteY329" fmla="*/ 614831 h 5628533"/>
              <a:gd name="connsiteX330" fmla="*/ 7303171 w 7791368"/>
              <a:gd name="connsiteY330" fmla="*/ 490845 h 5628533"/>
              <a:gd name="connsiteX331" fmla="*/ 7279924 w 7791368"/>
              <a:gd name="connsiteY331" fmla="*/ 421102 h 5628533"/>
              <a:gd name="connsiteX332" fmla="*/ 7256676 w 7791368"/>
              <a:gd name="connsiteY332" fmla="*/ 366858 h 5628533"/>
              <a:gd name="connsiteX333" fmla="*/ 7248927 w 7791368"/>
              <a:gd name="connsiteY333" fmla="*/ 335862 h 5628533"/>
              <a:gd name="connsiteX334" fmla="*/ 7217931 w 7791368"/>
              <a:gd name="connsiteY334" fmla="*/ 281618 h 5628533"/>
              <a:gd name="connsiteX335" fmla="*/ 7210181 w 7791368"/>
              <a:gd name="connsiteY335" fmla="*/ 258370 h 5628533"/>
              <a:gd name="connsiteX336" fmla="*/ 7132690 w 7791368"/>
              <a:gd name="connsiteY336" fmla="*/ 126634 h 5628533"/>
              <a:gd name="connsiteX337" fmla="*/ 7109442 w 7791368"/>
              <a:gd name="connsiteY337" fmla="*/ 111136 h 5628533"/>
              <a:gd name="connsiteX338" fmla="*/ 7055198 w 7791368"/>
              <a:gd name="connsiteY338" fmla="*/ 64641 h 5628533"/>
              <a:gd name="connsiteX339" fmla="*/ 6985456 w 7791368"/>
              <a:gd name="connsiteY339" fmla="*/ 33645 h 5628533"/>
              <a:gd name="connsiteX340" fmla="*/ 6962209 w 7791368"/>
              <a:gd name="connsiteY340" fmla="*/ 25896 h 5628533"/>
              <a:gd name="connsiteX341" fmla="*/ 6884717 w 7791368"/>
              <a:gd name="connsiteY341" fmla="*/ 18146 h 5628533"/>
              <a:gd name="connsiteX342" fmla="*/ 7245806 w 7791368"/>
              <a:gd name="connsiteY342" fmla="*/ 651422 h 5628533"/>
              <a:gd name="connsiteX343" fmla="*/ 6768480 w 7791368"/>
              <a:gd name="connsiteY343" fmla="*/ 2648 h 5628533"/>
              <a:gd name="connsiteX344" fmla="*/ 7154807 w 7791368"/>
              <a:gd name="connsiteY344" fmla="*/ 423524 h 5628533"/>
              <a:gd name="connsiteX345" fmla="*/ 7125587 w 7791368"/>
              <a:gd name="connsiteY345" fmla="*/ 463400 h 5628533"/>
              <a:gd name="connsiteX346" fmla="*/ 7058750 w 7791368"/>
              <a:gd name="connsiteY346" fmla="*/ 457426 h 5628533"/>
              <a:gd name="connsiteX347" fmla="*/ 6997887 w 7791368"/>
              <a:gd name="connsiteY347" fmla="*/ 474055 h 5628533"/>
              <a:gd name="connsiteX348" fmla="*/ 7142861 w 7791368"/>
              <a:gd name="connsiteY348" fmla="*/ 1106257 h 5628533"/>
              <a:gd name="connsiteX349" fmla="*/ 7110573 w 7791368"/>
              <a:gd name="connsiteY349" fmla="*/ 1224108 h 5628533"/>
              <a:gd name="connsiteX350" fmla="*/ 7010964 w 7791368"/>
              <a:gd name="connsiteY350" fmla="*/ 1308057 h 5628533"/>
              <a:gd name="connsiteX351" fmla="*/ 6979106 w 7791368"/>
              <a:gd name="connsiteY351" fmla="*/ 1051473 h 5628533"/>
              <a:gd name="connsiteX352" fmla="*/ 7122196 w 7791368"/>
              <a:gd name="connsiteY352" fmla="*/ 1215229 h 5628533"/>
              <a:gd name="connsiteX353" fmla="*/ 6832249 w 7791368"/>
              <a:gd name="connsiteY353" fmla="*/ 1021177 h 5628533"/>
              <a:gd name="connsiteX354" fmla="*/ 6984003 w 7791368"/>
              <a:gd name="connsiteY354" fmla="*/ 743176 h 5628533"/>
              <a:gd name="connsiteX355" fmla="*/ 6708908 w 7791368"/>
              <a:gd name="connsiteY355" fmla="*/ 537824 h 5628533"/>
              <a:gd name="connsiteX356" fmla="*/ 6496937 w 7791368"/>
              <a:gd name="connsiteY356" fmla="*/ 431273 h 5628533"/>
              <a:gd name="connsiteX357" fmla="*/ 6080742 w 7791368"/>
              <a:gd name="connsiteY357" fmla="*/ 465821 h 5628533"/>
              <a:gd name="connsiteX358" fmla="*/ 6040221 w 7791368"/>
              <a:gd name="connsiteY358" fmla="*/ 928995 h 5628533"/>
              <a:gd name="connsiteX359" fmla="*/ 6266884 w 7791368"/>
              <a:gd name="connsiteY359" fmla="*/ 1163568 h 5628533"/>
              <a:gd name="connsiteX360" fmla="*/ 6115614 w 7791368"/>
              <a:gd name="connsiteY360" fmla="*/ 1185040 h 5628533"/>
              <a:gd name="connsiteX361" fmla="*/ 6023270 w 7791368"/>
              <a:gd name="connsiteY361" fmla="*/ 1104158 h 5628533"/>
              <a:gd name="connsiteX362" fmla="*/ 5781593 w 7791368"/>
              <a:gd name="connsiteY362" fmla="*/ 984530 h 5628533"/>
              <a:gd name="connsiteX0" fmla="*/ 5781593 w 7791368"/>
              <a:gd name="connsiteY0" fmla="*/ 966417 h 5610420"/>
              <a:gd name="connsiteX1" fmla="*/ 5941742 w 7791368"/>
              <a:gd name="connsiteY1" fmla="*/ 698587 h 5610420"/>
              <a:gd name="connsiteX2" fmla="*/ 6042965 w 7791368"/>
              <a:gd name="connsiteY2" fmla="*/ 943331 h 5610420"/>
              <a:gd name="connsiteX3" fmla="*/ 5544114 w 7791368"/>
              <a:gd name="connsiteY3" fmla="*/ 340996 h 5610420"/>
              <a:gd name="connsiteX4" fmla="*/ 5551863 w 7791368"/>
              <a:gd name="connsiteY4" fmla="*/ 371993 h 5610420"/>
              <a:gd name="connsiteX5" fmla="*/ 5559612 w 7791368"/>
              <a:gd name="connsiteY5" fmla="*/ 410738 h 5610420"/>
              <a:gd name="connsiteX6" fmla="*/ 5567361 w 7791368"/>
              <a:gd name="connsiteY6" fmla="*/ 433986 h 5610420"/>
              <a:gd name="connsiteX7" fmla="*/ 5575110 w 7791368"/>
              <a:gd name="connsiteY7" fmla="*/ 480481 h 5610420"/>
              <a:gd name="connsiteX8" fmla="*/ 5582859 w 7791368"/>
              <a:gd name="connsiteY8" fmla="*/ 503728 h 5610420"/>
              <a:gd name="connsiteX9" fmla="*/ 5590609 w 7791368"/>
              <a:gd name="connsiteY9" fmla="*/ 534725 h 5610420"/>
              <a:gd name="connsiteX10" fmla="*/ 5606107 w 7791368"/>
              <a:gd name="connsiteY10" fmla="*/ 689708 h 5610420"/>
              <a:gd name="connsiteX11" fmla="*/ 5621605 w 7791368"/>
              <a:gd name="connsiteY11" fmla="*/ 860189 h 5610420"/>
              <a:gd name="connsiteX12" fmla="*/ 5637103 w 7791368"/>
              <a:gd name="connsiteY12" fmla="*/ 968677 h 5610420"/>
              <a:gd name="connsiteX13" fmla="*/ 5652602 w 7791368"/>
              <a:gd name="connsiteY13" fmla="*/ 1030671 h 5610420"/>
              <a:gd name="connsiteX14" fmla="*/ 5660351 w 7791368"/>
              <a:gd name="connsiteY14" fmla="*/ 1061667 h 5610420"/>
              <a:gd name="connsiteX15" fmla="*/ 5691348 w 7791368"/>
              <a:gd name="connsiteY15" fmla="*/ 1139159 h 5610420"/>
              <a:gd name="connsiteX16" fmla="*/ 5714595 w 7791368"/>
              <a:gd name="connsiteY16" fmla="*/ 1208901 h 5610420"/>
              <a:gd name="connsiteX17" fmla="*/ 5745592 w 7791368"/>
              <a:gd name="connsiteY17" fmla="*/ 1294142 h 5610420"/>
              <a:gd name="connsiteX18" fmla="*/ 5776588 w 7791368"/>
              <a:gd name="connsiteY18" fmla="*/ 1363884 h 5610420"/>
              <a:gd name="connsiteX19" fmla="*/ 5792087 w 7791368"/>
              <a:gd name="connsiteY19" fmla="*/ 1410379 h 5610420"/>
              <a:gd name="connsiteX20" fmla="*/ 5807585 w 7791368"/>
              <a:gd name="connsiteY20" fmla="*/ 1433627 h 5610420"/>
              <a:gd name="connsiteX21" fmla="*/ 5830832 w 7791368"/>
              <a:gd name="connsiteY21" fmla="*/ 1487871 h 5610420"/>
              <a:gd name="connsiteX22" fmla="*/ 5846331 w 7791368"/>
              <a:gd name="connsiteY22" fmla="*/ 1503369 h 5610420"/>
              <a:gd name="connsiteX23" fmla="*/ 5877327 w 7791368"/>
              <a:gd name="connsiteY23" fmla="*/ 1565362 h 5610420"/>
              <a:gd name="connsiteX24" fmla="*/ 5885076 w 7791368"/>
              <a:gd name="connsiteY24" fmla="*/ 1588610 h 5610420"/>
              <a:gd name="connsiteX25" fmla="*/ 5923822 w 7791368"/>
              <a:gd name="connsiteY25" fmla="*/ 1650603 h 5610420"/>
              <a:gd name="connsiteX26" fmla="*/ 5939320 w 7791368"/>
              <a:gd name="connsiteY26" fmla="*/ 1673850 h 5610420"/>
              <a:gd name="connsiteX27" fmla="*/ 5962568 w 7791368"/>
              <a:gd name="connsiteY27" fmla="*/ 1728094 h 5610420"/>
              <a:gd name="connsiteX28" fmla="*/ 5978066 w 7791368"/>
              <a:gd name="connsiteY28" fmla="*/ 1743593 h 5610420"/>
              <a:gd name="connsiteX29" fmla="*/ 6009063 w 7791368"/>
              <a:gd name="connsiteY29" fmla="*/ 1790088 h 5610420"/>
              <a:gd name="connsiteX30" fmla="*/ 6040059 w 7791368"/>
              <a:gd name="connsiteY30" fmla="*/ 1859830 h 5610420"/>
              <a:gd name="connsiteX31" fmla="*/ 6047809 w 7791368"/>
              <a:gd name="connsiteY31" fmla="*/ 1890827 h 5610420"/>
              <a:gd name="connsiteX32" fmla="*/ 6109802 w 7791368"/>
              <a:gd name="connsiteY32" fmla="*/ 1968318 h 5610420"/>
              <a:gd name="connsiteX33" fmla="*/ 6179544 w 7791368"/>
              <a:gd name="connsiteY33" fmla="*/ 2022562 h 5610420"/>
              <a:gd name="connsiteX34" fmla="*/ 6202792 w 7791368"/>
              <a:gd name="connsiteY34" fmla="*/ 2038060 h 5610420"/>
              <a:gd name="connsiteX35" fmla="*/ 6249287 w 7791368"/>
              <a:gd name="connsiteY35" fmla="*/ 2053559 h 5610420"/>
              <a:gd name="connsiteX36" fmla="*/ 6303531 w 7791368"/>
              <a:gd name="connsiteY36" fmla="*/ 2069057 h 5610420"/>
              <a:gd name="connsiteX37" fmla="*/ 6497259 w 7791368"/>
              <a:gd name="connsiteY37" fmla="*/ 2084555 h 5610420"/>
              <a:gd name="connsiteX38" fmla="*/ 6520507 w 7791368"/>
              <a:gd name="connsiteY38" fmla="*/ 2100054 h 5610420"/>
              <a:gd name="connsiteX39" fmla="*/ 6543754 w 7791368"/>
              <a:gd name="connsiteY39" fmla="*/ 2107803 h 5610420"/>
              <a:gd name="connsiteX40" fmla="*/ 6559253 w 7791368"/>
              <a:gd name="connsiteY40" fmla="*/ 2123301 h 5610420"/>
              <a:gd name="connsiteX41" fmla="*/ 6590249 w 7791368"/>
              <a:gd name="connsiteY41" fmla="*/ 2177545 h 5610420"/>
              <a:gd name="connsiteX42" fmla="*/ 6597998 w 7791368"/>
              <a:gd name="connsiteY42" fmla="*/ 2216291 h 5610420"/>
              <a:gd name="connsiteX43" fmla="*/ 6605748 w 7791368"/>
              <a:gd name="connsiteY43" fmla="*/ 2247288 h 5610420"/>
              <a:gd name="connsiteX44" fmla="*/ 6613497 w 7791368"/>
              <a:gd name="connsiteY44" fmla="*/ 2371274 h 5610420"/>
              <a:gd name="connsiteX45" fmla="*/ 6628995 w 7791368"/>
              <a:gd name="connsiteY45" fmla="*/ 2441016 h 5610420"/>
              <a:gd name="connsiteX46" fmla="*/ 6636744 w 7791368"/>
              <a:gd name="connsiteY46" fmla="*/ 2495260 h 5610420"/>
              <a:gd name="connsiteX47" fmla="*/ 6659992 w 7791368"/>
              <a:gd name="connsiteY47" fmla="*/ 2619247 h 5610420"/>
              <a:gd name="connsiteX48" fmla="*/ 6667741 w 7791368"/>
              <a:gd name="connsiteY48" fmla="*/ 2812976 h 5610420"/>
              <a:gd name="connsiteX49" fmla="*/ 6675490 w 7791368"/>
              <a:gd name="connsiteY49" fmla="*/ 2843972 h 5610420"/>
              <a:gd name="connsiteX50" fmla="*/ 6690988 w 7791368"/>
              <a:gd name="connsiteY50" fmla="*/ 2944711 h 5610420"/>
              <a:gd name="connsiteX51" fmla="*/ 6706487 w 7791368"/>
              <a:gd name="connsiteY51" fmla="*/ 3014454 h 5610420"/>
              <a:gd name="connsiteX52" fmla="*/ 6714236 w 7791368"/>
              <a:gd name="connsiteY52" fmla="*/ 3068698 h 5610420"/>
              <a:gd name="connsiteX53" fmla="*/ 6729734 w 7791368"/>
              <a:gd name="connsiteY53" fmla="*/ 3122942 h 5610420"/>
              <a:gd name="connsiteX54" fmla="*/ 6737483 w 7791368"/>
              <a:gd name="connsiteY54" fmla="*/ 3184935 h 5610420"/>
              <a:gd name="connsiteX55" fmla="*/ 6745232 w 7791368"/>
              <a:gd name="connsiteY55" fmla="*/ 3223681 h 5610420"/>
              <a:gd name="connsiteX56" fmla="*/ 6760731 w 7791368"/>
              <a:gd name="connsiteY56" fmla="*/ 3324420 h 5610420"/>
              <a:gd name="connsiteX57" fmla="*/ 6768480 w 7791368"/>
              <a:gd name="connsiteY57" fmla="*/ 3432908 h 5610420"/>
              <a:gd name="connsiteX58" fmla="*/ 6776229 w 7791368"/>
              <a:gd name="connsiteY58" fmla="*/ 3463905 h 5610420"/>
              <a:gd name="connsiteX59" fmla="*/ 6783978 w 7791368"/>
              <a:gd name="connsiteY59" fmla="*/ 3502650 h 5610420"/>
              <a:gd name="connsiteX60" fmla="*/ 6776229 w 7791368"/>
              <a:gd name="connsiteY60" fmla="*/ 3781620 h 5610420"/>
              <a:gd name="connsiteX61" fmla="*/ 6768480 w 7791368"/>
              <a:gd name="connsiteY61" fmla="*/ 3812616 h 5610420"/>
              <a:gd name="connsiteX62" fmla="*/ 6752981 w 7791368"/>
              <a:gd name="connsiteY62" fmla="*/ 3882359 h 5610420"/>
              <a:gd name="connsiteX63" fmla="*/ 6706487 w 7791368"/>
              <a:gd name="connsiteY63" fmla="*/ 3990847 h 5610420"/>
              <a:gd name="connsiteX64" fmla="*/ 6706487 w 7791368"/>
              <a:gd name="connsiteY64" fmla="*/ 3990847 h 5610420"/>
              <a:gd name="connsiteX65" fmla="*/ 6690988 w 7791368"/>
              <a:gd name="connsiteY65" fmla="*/ 4037342 h 5610420"/>
              <a:gd name="connsiteX66" fmla="*/ 6683239 w 7791368"/>
              <a:gd name="connsiteY66" fmla="*/ 4060589 h 5610420"/>
              <a:gd name="connsiteX67" fmla="*/ 6675490 w 7791368"/>
              <a:gd name="connsiteY67" fmla="*/ 4200074 h 5610420"/>
              <a:gd name="connsiteX68" fmla="*/ 6659992 w 7791368"/>
              <a:gd name="connsiteY68" fmla="*/ 4463545 h 5610420"/>
              <a:gd name="connsiteX69" fmla="*/ 6644493 w 7791368"/>
              <a:gd name="connsiteY69" fmla="*/ 4517789 h 5610420"/>
              <a:gd name="connsiteX70" fmla="*/ 6613497 w 7791368"/>
              <a:gd name="connsiteY70" fmla="*/ 4564284 h 5610420"/>
              <a:gd name="connsiteX71" fmla="*/ 6590249 w 7791368"/>
              <a:gd name="connsiteY71" fmla="*/ 4579783 h 5610420"/>
              <a:gd name="connsiteX72" fmla="*/ 6582500 w 7791368"/>
              <a:gd name="connsiteY72" fmla="*/ 4603030 h 5610420"/>
              <a:gd name="connsiteX73" fmla="*/ 6512758 w 7791368"/>
              <a:gd name="connsiteY73" fmla="*/ 4641776 h 5610420"/>
              <a:gd name="connsiteX74" fmla="*/ 6489510 w 7791368"/>
              <a:gd name="connsiteY74" fmla="*/ 4649525 h 5610420"/>
              <a:gd name="connsiteX75" fmla="*/ 6466263 w 7791368"/>
              <a:gd name="connsiteY75" fmla="*/ 4657274 h 5610420"/>
              <a:gd name="connsiteX76" fmla="*/ 6435266 w 7791368"/>
              <a:gd name="connsiteY76" fmla="*/ 4672772 h 5610420"/>
              <a:gd name="connsiteX77" fmla="*/ 6373273 w 7791368"/>
              <a:gd name="connsiteY77" fmla="*/ 4688271 h 5610420"/>
              <a:gd name="connsiteX78" fmla="*/ 6350025 w 7791368"/>
              <a:gd name="connsiteY78" fmla="*/ 4696020 h 5610420"/>
              <a:gd name="connsiteX79" fmla="*/ 6295781 w 7791368"/>
              <a:gd name="connsiteY79" fmla="*/ 4703769 h 5610420"/>
              <a:gd name="connsiteX80" fmla="*/ 6249287 w 7791368"/>
              <a:gd name="connsiteY80" fmla="*/ 4734766 h 5610420"/>
              <a:gd name="connsiteX81" fmla="*/ 6233788 w 7791368"/>
              <a:gd name="connsiteY81" fmla="*/ 4750264 h 5610420"/>
              <a:gd name="connsiteX82" fmla="*/ 6210541 w 7791368"/>
              <a:gd name="connsiteY82" fmla="*/ 4765762 h 5610420"/>
              <a:gd name="connsiteX83" fmla="*/ 6195042 w 7791368"/>
              <a:gd name="connsiteY83" fmla="*/ 4781260 h 5610420"/>
              <a:gd name="connsiteX84" fmla="*/ 6125300 w 7791368"/>
              <a:gd name="connsiteY84" fmla="*/ 4820006 h 5610420"/>
              <a:gd name="connsiteX85" fmla="*/ 6055558 w 7791368"/>
              <a:gd name="connsiteY85" fmla="*/ 4812257 h 5610420"/>
              <a:gd name="connsiteX86" fmla="*/ 6032310 w 7791368"/>
              <a:gd name="connsiteY86" fmla="*/ 4804508 h 5610420"/>
              <a:gd name="connsiteX87" fmla="*/ 5985815 w 7791368"/>
              <a:gd name="connsiteY87" fmla="*/ 4796759 h 5610420"/>
              <a:gd name="connsiteX88" fmla="*/ 5954819 w 7791368"/>
              <a:gd name="connsiteY88" fmla="*/ 4789010 h 5610420"/>
              <a:gd name="connsiteX89" fmla="*/ 5931571 w 7791368"/>
              <a:gd name="connsiteY89" fmla="*/ 4781260 h 5610420"/>
              <a:gd name="connsiteX90" fmla="*/ 5877327 w 7791368"/>
              <a:gd name="connsiteY90" fmla="*/ 4773511 h 5610420"/>
              <a:gd name="connsiteX91" fmla="*/ 5830832 w 7791368"/>
              <a:gd name="connsiteY91" fmla="*/ 4758013 h 5610420"/>
              <a:gd name="connsiteX92" fmla="*/ 5768839 w 7791368"/>
              <a:gd name="connsiteY92" fmla="*/ 4703769 h 5610420"/>
              <a:gd name="connsiteX93" fmla="*/ 5745592 w 7791368"/>
              <a:gd name="connsiteY93" fmla="*/ 4696020 h 5610420"/>
              <a:gd name="connsiteX94" fmla="*/ 5722344 w 7791368"/>
              <a:gd name="connsiteY94" fmla="*/ 4672772 h 5610420"/>
              <a:gd name="connsiteX95" fmla="*/ 5668100 w 7791368"/>
              <a:gd name="connsiteY95" fmla="*/ 4649525 h 5610420"/>
              <a:gd name="connsiteX96" fmla="*/ 5613856 w 7791368"/>
              <a:gd name="connsiteY96" fmla="*/ 4595281 h 5610420"/>
              <a:gd name="connsiteX97" fmla="*/ 5598358 w 7791368"/>
              <a:gd name="connsiteY97" fmla="*/ 4572033 h 5610420"/>
              <a:gd name="connsiteX98" fmla="*/ 5567361 w 7791368"/>
              <a:gd name="connsiteY98" fmla="*/ 4548786 h 5610420"/>
              <a:gd name="connsiteX99" fmla="*/ 5551863 w 7791368"/>
              <a:gd name="connsiteY99" fmla="*/ 4517789 h 5610420"/>
              <a:gd name="connsiteX100" fmla="*/ 5513117 w 7791368"/>
              <a:gd name="connsiteY100" fmla="*/ 4486793 h 5610420"/>
              <a:gd name="connsiteX101" fmla="*/ 5497619 w 7791368"/>
              <a:gd name="connsiteY101" fmla="*/ 4463545 h 5610420"/>
              <a:gd name="connsiteX102" fmla="*/ 5458873 w 7791368"/>
              <a:gd name="connsiteY102" fmla="*/ 4424799 h 5610420"/>
              <a:gd name="connsiteX103" fmla="*/ 5443375 w 7791368"/>
              <a:gd name="connsiteY103" fmla="*/ 4401552 h 5610420"/>
              <a:gd name="connsiteX104" fmla="*/ 5427876 w 7791368"/>
              <a:gd name="connsiteY104" fmla="*/ 4370555 h 5610420"/>
              <a:gd name="connsiteX105" fmla="*/ 5373632 w 7791368"/>
              <a:gd name="connsiteY105" fmla="*/ 4308562 h 5610420"/>
              <a:gd name="connsiteX106" fmla="*/ 5342636 w 7791368"/>
              <a:gd name="connsiteY106" fmla="*/ 4254318 h 5610420"/>
              <a:gd name="connsiteX107" fmla="*/ 5327137 w 7791368"/>
              <a:gd name="connsiteY107" fmla="*/ 4231071 h 5610420"/>
              <a:gd name="connsiteX108" fmla="*/ 5311639 w 7791368"/>
              <a:gd name="connsiteY108" fmla="*/ 4215572 h 5610420"/>
              <a:gd name="connsiteX109" fmla="*/ 5280642 w 7791368"/>
              <a:gd name="connsiteY109" fmla="*/ 4176827 h 5610420"/>
              <a:gd name="connsiteX110" fmla="*/ 5234148 w 7791368"/>
              <a:gd name="connsiteY110" fmla="*/ 4145830 h 5610420"/>
              <a:gd name="connsiteX111" fmla="*/ 5172154 w 7791368"/>
              <a:gd name="connsiteY111" fmla="*/ 4099335 h 5610420"/>
              <a:gd name="connsiteX112" fmla="*/ 5117910 w 7791368"/>
              <a:gd name="connsiteY112" fmla="*/ 4068338 h 5610420"/>
              <a:gd name="connsiteX113" fmla="*/ 5086914 w 7791368"/>
              <a:gd name="connsiteY113" fmla="*/ 4045091 h 5610420"/>
              <a:gd name="connsiteX114" fmla="*/ 5071415 w 7791368"/>
              <a:gd name="connsiteY114" fmla="*/ 4029593 h 5610420"/>
              <a:gd name="connsiteX115" fmla="*/ 5048168 w 7791368"/>
              <a:gd name="connsiteY115" fmla="*/ 4021844 h 5610420"/>
              <a:gd name="connsiteX116" fmla="*/ 5009422 w 7791368"/>
              <a:gd name="connsiteY116" fmla="*/ 3998596 h 5610420"/>
              <a:gd name="connsiteX117" fmla="*/ 4986175 w 7791368"/>
              <a:gd name="connsiteY117" fmla="*/ 3975349 h 5610420"/>
              <a:gd name="connsiteX118" fmla="*/ 4947429 w 7791368"/>
              <a:gd name="connsiteY118" fmla="*/ 3967599 h 5610420"/>
              <a:gd name="connsiteX119" fmla="*/ 4854439 w 7791368"/>
              <a:gd name="connsiteY119" fmla="*/ 3944352 h 5610420"/>
              <a:gd name="connsiteX120" fmla="*/ 4815693 w 7791368"/>
              <a:gd name="connsiteY120" fmla="*/ 3921105 h 5610420"/>
              <a:gd name="connsiteX121" fmla="*/ 4792446 w 7791368"/>
              <a:gd name="connsiteY121" fmla="*/ 3905606 h 5610420"/>
              <a:gd name="connsiteX122" fmla="*/ 4745951 w 7791368"/>
              <a:gd name="connsiteY122" fmla="*/ 3890108 h 5610420"/>
              <a:gd name="connsiteX123" fmla="*/ 4714954 w 7791368"/>
              <a:gd name="connsiteY123" fmla="*/ 3874610 h 5610420"/>
              <a:gd name="connsiteX124" fmla="*/ 4691707 w 7791368"/>
              <a:gd name="connsiteY124" fmla="*/ 3859111 h 5610420"/>
              <a:gd name="connsiteX125" fmla="*/ 4614215 w 7791368"/>
              <a:gd name="connsiteY125" fmla="*/ 3835864 h 5610420"/>
              <a:gd name="connsiteX126" fmla="*/ 4521225 w 7791368"/>
              <a:gd name="connsiteY126" fmla="*/ 3812616 h 5610420"/>
              <a:gd name="connsiteX127" fmla="*/ 4420487 w 7791368"/>
              <a:gd name="connsiteY127" fmla="*/ 3773871 h 5610420"/>
              <a:gd name="connsiteX128" fmla="*/ 4358493 w 7791368"/>
              <a:gd name="connsiteY128" fmla="*/ 3758372 h 5610420"/>
              <a:gd name="connsiteX129" fmla="*/ 4296500 w 7791368"/>
              <a:gd name="connsiteY129" fmla="*/ 3735125 h 5610420"/>
              <a:gd name="connsiteX130" fmla="*/ 4250005 w 7791368"/>
              <a:gd name="connsiteY130" fmla="*/ 3719627 h 5610420"/>
              <a:gd name="connsiteX131" fmla="*/ 4133768 w 7791368"/>
              <a:gd name="connsiteY131" fmla="*/ 3704128 h 5610420"/>
              <a:gd name="connsiteX132" fmla="*/ 4102771 w 7791368"/>
              <a:gd name="connsiteY132" fmla="*/ 3688630 h 5610420"/>
              <a:gd name="connsiteX133" fmla="*/ 4048527 w 7791368"/>
              <a:gd name="connsiteY133" fmla="*/ 3673132 h 5610420"/>
              <a:gd name="connsiteX134" fmla="*/ 3963287 w 7791368"/>
              <a:gd name="connsiteY134" fmla="*/ 3649884 h 5610420"/>
              <a:gd name="connsiteX135" fmla="*/ 3893544 w 7791368"/>
              <a:gd name="connsiteY135" fmla="*/ 3626637 h 5610420"/>
              <a:gd name="connsiteX136" fmla="*/ 3862548 w 7791368"/>
              <a:gd name="connsiteY136" fmla="*/ 3618888 h 5610420"/>
              <a:gd name="connsiteX137" fmla="*/ 3823802 w 7791368"/>
              <a:gd name="connsiteY137" fmla="*/ 3611138 h 5610420"/>
              <a:gd name="connsiteX138" fmla="*/ 3754059 w 7791368"/>
              <a:gd name="connsiteY138" fmla="*/ 3580142 h 5610420"/>
              <a:gd name="connsiteX139" fmla="*/ 3707564 w 7791368"/>
              <a:gd name="connsiteY139" fmla="*/ 3564644 h 5610420"/>
              <a:gd name="connsiteX140" fmla="*/ 3684317 w 7791368"/>
              <a:gd name="connsiteY140" fmla="*/ 3549145 h 5610420"/>
              <a:gd name="connsiteX141" fmla="*/ 3622324 w 7791368"/>
              <a:gd name="connsiteY141" fmla="*/ 3533647 h 5610420"/>
              <a:gd name="connsiteX142" fmla="*/ 3591327 w 7791368"/>
              <a:gd name="connsiteY142" fmla="*/ 3525898 h 5610420"/>
              <a:gd name="connsiteX143" fmla="*/ 3498337 w 7791368"/>
              <a:gd name="connsiteY143" fmla="*/ 3510399 h 5610420"/>
              <a:gd name="connsiteX144" fmla="*/ 3451842 w 7791368"/>
              <a:gd name="connsiteY144" fmla="*/ 3494901 h 5610420"/>
              <a:gd name="connsiteX145" fmla="*/ 3413097 w 7791368"/>
              <a:gd name="connsiteY145" fmla="*/ 3502650 h 5610420"/>
              <a:gd name="connsiteX146" fmla="*/ 3366602 w 7791368"/>
              <a:gd name="connsiteY146" fmla="*/ 3510399 h 5610420"/>
              <a:gd name="connsiteX147" fmla="*/ 3335605 w 7791368"/>
              <a:gd name="connsiteY147" fmla="*/ 3518149 h 5610420"/>
              <a:gd name="connsiteX148" fmla="*/ 3242615 w 7791368"/>
              <a:gd name="connsiteY148" fmla="*/ 3533647 h 5610420"/>
              <a:gd name="connsiteX149" fmla="*/ 3072134 w 7791368"/>
              <a:gd name="connsiteY149" fmla="*/ 3525898 h 5610420"/>
              <a:gd name="connsiteX150" fmla="*/ 3017890 w 7791368"/>
              <a:gd name="connsiteY150" fmla="*/ 3479403 h 5610420"/>
              <a:gd name="connsiteX151" fmla="*/ 2979144 w 7791368"/>
              <a:gd name="connsiteY151" fmla="*/ 3432908 h 5610420"/>
              <a:gd name="connsiteX152" fmla="*/ 2971395 w 7791368"/>
              <a:gd name="connsiteY152" fmla="*/ 3409660 h 5610420"/>
              <a:gd name="connsiteX153" fmla="*/ 2932649 w 7791368"/>
              <a:gd name="connsiteY153" fmla="*/ 3339918 h 5610420"/>
              <a:gd name="connsiteX154" fmla="*/ 2909402 w 7791368"/>
              <a:gd name="connsiteY154" fmla="*/ 3293423 h 5610420"/>
              <a:gd name="connsiteX155" fmla="*/ 2893903 w 7791368"/>
              <a:gd name="connsiteY155" fmla="*/ 3262427 h 5610420"/>
              <a:gd name="connsiteX156" fmla="*/ 2886154 w 7791368"/>
              <a:gd name="connsiteY156" fmla="*/ 3239179 h 5610420"/>
              <a:gd name="connsiteX157" fmla="*/ 2855158 w 7791368"/>
              <a:gd name="connsiteY157" fmla="*/ 3200433 h 5610420"/>
              <a:gd name="connsiteX158" fmla="*/ 2847409 w 7791368"/>
              <a:gd name="connsiteY158" fmla="*/ 3177186 h 5610420"/>
              <a:gd name="connsiteX159" fmla="*/ 2754419 w 7791368"/>
              <a:gd name="connsiteY159" fmla="*/ 3076447 h 5610420"/>
              <a:gd name="connsiteX160" fmla="*/ 2700175 w 7791368"/>
              <a:gd name="connsiteY160" fmla="*/ 3045450 h 5610420"/>
              <a:gd name="connsiteX161" fmla="*/ 2630432 w 7791368"/>
              <a:gd name="connsiteY161" fmla="*/ 2998955 h 5610420"/>
              <a:gd name="connsiteX162" fmla="*/ 2599436 w 7791368"/>
              <a:gd name="connsiteY162" fmla="*/ 2967959 h 5610420"/>
              <a:gd name="connsiteX163" fmla="*/ 2552941 w 7791368"/>
              <a:gd name="connsiteY163" fmla="*/ 2936962 h 5610420"/>
              <a:gd name="connsiteX164" fmla="*/ 2514195 w 7791368"/>
              <a:gd name="connsiteY164" fmla="*/ 2913715 h 5610420"/>
              <a:gd name="connsiteX165" fmla="*/ 2475449 w 7791368"/>
              <a:gd name="connsiteY165" fmla="*/ 2890467 h 5610420"/>
              <a:gd name="connsiteX166" fmla="*/ 2421205 w 7791368"/>
              <a:gd name="connsiteY166" fmla="*/ 2867220 h 5610420"/>
              <a:gd name="connsiteX167" fmla="*/ 2359212 w 7791368"/>
              <a:gd name="connsiteY167" fmla="*/ 2836223 h 5610420"/>
              <a:gd name="connsiteX168" fmla="*/ 2359212 w 7791368"/>
              <a:gd name="connsiteY168" fmla="*/ 2836223 h 5610420"/>
              <a:gd name="connsiteX169" fmla="*/ 2335964 w 7791368"/>
              <a:gd name="connsiteY169" fmla="*/ 2820725 h 5610420"/>
              <a:gd name="connsiteX170" fmla="*/ 2304968 w 7791368"/>
              <a:gd name="connsiteY170" fmla="*/ 2812976 h 5610420"/>
              <a:gd name="connsiteX171" fmla="*/ 2281720 w 7791368"/>
              <a:gd name="connsiteY171" fmla="*/ 2805227 h 5610420"/>
              <a:gd name="connsiteX172" fmla="*/ 2266222 w 7791368"/>
              <a:gd name="connsiteY172" fmla="*/ 2789728 h 5610420"/>
              <a:gd name="connsiteX173" fmla="*/ 2188731 w 7791368"/>
              <a:gd name="connsiteY173" fmla="*/ 2774230 h 5610420"/>
              <a:gd name="connsiteX174" fmla="*/ 2157734 w 7791368"/>
              <a:gd name="connsiteY174" fmla="*/ 2766481 h 5610420"/>
              <a:gd name="connsiteX175" fmla="*/ 2134487 w 7791368"/>
              <a:gd name="connsiteY175" fmla="*/ 2758732 h 5610420"/>
              <a:gd name="connsiteX176" fmla="*/ 2025998 w 7791368"/>
              <a:gd name="connsiteY176" fmla="*/ 2727735 h 5610420"/>
              <a:gd name="connsiteX177" fmla="*/ 2002751 w 7791368"/>
              <a:gd name="connsiteY177" fmla="*/ 2719986 h 5610420"/>
              <a:gd name="connsiteX178" fmla="*/ 1940758 w 7791368"/>
              <a:gd name="connsiteY178" fmla="*/ 2696738 h 5610420"/>
              <a:gd name="connsiteX179" fmla="*/ 1793524 w 7791368"/>
              <a:gd name="connsiteY179" fmla="*/ 2704488 h 5610420"/>
              <a:gd name="connsiteX180" fmla="*/ 1739280 w 7791368"/>
              <a:gd name="connsiteY180" fmla="*/ 2727735 h 5610420"/>
              <a:gd name="connsiteX181" fmla="*/ 1708283 w 7791368"/>
              <a:gd name="connsiteY181" fmla="*/ 2735484 h 5610420"/>
              <a:gd name="connsiteX182" fmla="*/ 1677287 w 7791368"/>
              <a:gd name="connsiteY182" fmla="*/ 2750983 h 5610420"/>
              <a:gd name="connsiteX183" fmla="*/ 1514554 w 7791368"/>
              <a:gd name="connsiteY183" fmla="*/ 2766481 h 5610420"/>
              <a:gd name="connsiteX184" fmla="*/ 1382819 w 7791368"/>
              <a:gd name="connsiteY184" fmla="*/ 2781979 h 5610420"/>
              <a:gd name="connsiteX185" fmla="*/ 1344073 w 7791368"/>
              <a:gd name="connsiteY185" fmla="*/ 2789728 h 5610420"/>
              <a:gd name="connsiteX186" fmla="*/ 1282080 w 7791368"/>
              <a:gd name="connsiteY186" fmla="*/ 2797477 h 5610420"/>
              <a:gd name="connsiteX187" fmla="*/ 1212337 w 7791368"/>
              <a:gd name="connsiteY187" fmla="*/ 2812976 h 5610420"/>
              <a:gd name="connsiteX188" fmla="*/ 1181341 w 7791368"/>
              <a:gd name="connsiteY188" fmla="*/ 2820725 h 5610420"/>
              <a:gd name="connsiteX189" fmla="*/ 1158093 w 7791368"/>
              <a:gd name="connsiteY189" fmla="*/ 2828474 h 5610420"/>
              <a:gd name="connsiteX190" fmla="*/ 1103849 w 7791368"/>
              <a:gd name="connsiteY190" fmla="*/ 2836223 h 5610420"/>
              <a:gd name="connsiteX191" fmla="*/ 1057354 w 7791368"/>
              <a:gd name="connsiteY191" fmla="*/ 2851721 h 5610420"/>
              <a:gd name="connsiteX192" fmla="*/ 871375 w 7791368"/>
              <a:gd name="connsiteY192" fmla="*/ 2874969 h 5610420"/>
              <a:gd name="connsiteX193" fmla="*/ 848127 w 7791368"/>
              <a:gd name="connsiteY193" fmla="*/ 2882718 h 5610420"/>
              <a:gd name="connsiteX194" fmla="*/ 662148 w 7791368"/>
              <a:gd name="connsiteY194" fmla="*/ 2905966 h 5610420"/>
              <a:gd name="connsiteX195" fmla="*/ 623402 w 7791368"/>
              <a:gd name="connsiteY195" fmla="*/ 2913715 h 5610420"/>
              <a:gd name="connsiteX196" fmla="*/ 584656 w 7791368"/>
              <a:gd name="connsiteY196" fmla="*/ 2952460 h 5610420"/>
              <a:gd name="connsiteX197" fmla="*/ 561409 w 7791368"/>
              <a:gd name="connsiteY197" fmla="*/ 2967959 h 5610420"/>
              <a:gd name="connsiteX198" fmla="*/ 522663 w 7791368"/>
              <a:gd name="connsiteY198" fmla="*/ 2998955 h 5610420"/>
              <a:gd name="connsiteX199" fmla="*/ 499415 w 7791368"/>
              <a:gd name="connsiteY199" fmla="*/ 3006705 h 5610420"/>
              <a:gd name="connsiteX200" fmla="*/ 468419 w 7791368"/>
              <a:gd name="connsiteY200" fmla="*/ 3022203 h 5610420"/>
              <a:gd name="connsiteX201" fmla="*/ 445171 w 7791368"/>
              <a:gd name="connsiteY201" fmla="*/ 3029952 h 5610420"/>
              <a:gd name="connsiteX202" fmla="*/ 406425 w 7791368"/>
              <a:gd name="connsiteY202" fmla="*/ 3045450 h 5610420"/>
              <a:gd name="connsiteX203" fmla="*/ 344432 w 7791368"/>
              <a:gd name="connsiteY203" fmla="*/ 3068698 h 5610420"/>
              <a:gd name="connsiteX204" fmla="*/ 290188 w 7791368"/>
              <a:gd name="connsiteY204" fmla="*/ 3099694 h 5610420"/>
              <a:gd name="connsiteX205" fmla="*/ 235944 w 7791368"/>
              <a:gd name="connsiteY205" fmla="*/ 3161688 h 5610420"/>
              <a:gd name="connsiteX206" fmla="*/ 212697 w 7791368"/>
              <a:gd name="connsiteY206" fmla="*/ 3192684 h 5610420"/>
              <a:gd name="connsiteX207" fmla="*/ 197198 w 7791368"/>
              <a:gd name="connsiteY207" fmla="*/ 3223681 h 5610420"/>
              <a:gd name="connsiteX208" fmla="*/ 189449 w 7791368"/>
              <a:gd name="connsiteY208" fmla="*/ 3246928 h 5610420"/>
              <a:gd name="connsiteX209" fmla="*/ 166202 w 7791368"/>
              <a:gd name="connsiteY209" fmla="*/ 3270176 h 5610420"/>
              <a:gd name="connsiteX210" fmla="*/ 142954 w 7791368"/>
              <a:gd name="connsiteY210" fmla="*/ 3308921 h 5610420"/>
              <a:gd name="connsiteX211" fmla="*/ 96459 w 7791368"/>
              <a:gd name="connsiteY211" fmla="*/ 3386413 h 5610420"/>
              <a:gd name="connsiteX212" fmla="*/ 57714 w 7791368"/>
              <a:gd name="connsiteY212" fmla="*/ 3479403 h 5610420"/>
              <a:gd name="connsiteX213" fmla="*/ 34466 w 7791368"/>
              <a:gd name="connsiteY213" fmla="*/ 3564644 h 5610420"/>
              <a:gd name="connsiteX214" fmla="*/ 11219 w 7791368"/>
              <a:gd name="connsiteY214" fmla="*/ 3688630 h 5610420"/>
              <a:gd name="connsiteX215" fmla="*/ 18968 w 7791368"/>
              <a:gd name="connsiteY215" fmla="*/ 4192325 h 5610420"/>
              <a:gd name="connsiteX216" fmla="*/ 49964 w 7791368"/>
              <a:gd name="connsiteY216" fmla="*/ 4285315 h 5610420"/>
              <a:gd name="connsiteX217" fmla="*/ 57714 w 7791368"/>
              <a:gd name="connsiteY217" fmla="*/ 4331810 h 5610420"/>
              <a:gd name="connsiteX218" fmla="*/ 88710 w 7791368"/>
              <a:gd name="connsiteY218" fmla="*/ 4370555 h 5610420"/>
              <a:gd name="connsiteX219" fmla="*/ 150703 w 7791368"/>
              <a:gd name="connsiteY219" fmla="*/ 4448047 h 5610420"/>
              <a:gd name="connsiteX220" fmla="*/ 197198 w 7791368"/>
              <a:gd name="connsiteY220" fmla="*/ 4479044 h 5610420"/>
              <a:gd name="connsiteX221" fmla="*/ 259192 w 7791368"/>
              <a:gd name="connsiteY221" fmla="*/ 4525538 h 5610420"/>
              <a:gd name="connsiteX222" fmla="*/ 282439 w 7791368"/>
              <a:gd name="connsiteY222" fmla="*/ 4541037 h 5610420"/>
              <a:gd name="connsiteX223" fmla="*/ 305687 w 7791368"/>
              <a:gd name="connsiteY223" fmla="*/ 4548786 h 5610420"/>
              <a:gd name="connsiteX224" fmla="*/ 344432 w 7791368"/>
              <a:gd name="connsiteY224" fmla="*/ 4579783 h 5610420"/>
              <a:gd name="connsiteX225" fmla="*/ 375429 w 7791368"/>
              <a:gd name="connsiteY225" fmla="*/ 4595281 h 5610420"/>
              <a:gd name="connsiteX226" fmla="*/ 290189 w 7791368"/>
              <a:gd name="connsiteY226" fmla="*/ 5153219 h 5610420"/>
              <a:gd name="connsiteX227" fmla="*/ 631150 w 7791368"/>
              <a:gd name="connsiteY227" fmla="*/ 5246209 h 5610420"/>
              <a:gd name="connsiteX228" fmla="*/ 925619 w 7791368"/>
              <a:gd name="connsiteY228" fmla="*/ 5207465 h 5610420"/>
              <a:gd name="connsiteX229" fmla="*/ 995361 w 7791368"/>
              <a:gd name="connsiteY229" fmla="*/ 5145470 h 5610420"/>
              <a:gd name="connsiteX230" fmla="*/ 1065103 w 7791368"/>
              <a:gd name="connsiteY230" fmla="*/ 5106725 h 5610420"/>
              <a:gd name="connsiteX231" fmla="*/ 1142594 w 7791368"/>
              <a:gd name="connsiteY231" fmla="*/ 5153220 h 5610420"/>
              <a:gd name="connsiteX232" fmla="*/ 1204589 w 7791368"/>
              <a:gd name="connsiteY232" fmla="*/ 5261707 h 5610420"/>
              <a:gd name="connsiteX233" fmla="*/ 1196839 w 7791368"/>
              <a:gd name="connsiteY233" fmla="*/ 5145471 h 5610420"/>
              <a:gd name="connsiteX234" fmla="*/ 925619 w 7791368"/>
              <a:gd name="connsiteY234" fmla="*/ 4881999 h 5610420"/>
              <a:gd name="connsiteX235" fmla="*/ 995361 w 7791368"/>
              <a:gd name="connsiteY235" fmla="*/ 4928494 h 5610420"/>
              <a:gd name="connsiteX236" fmla="*/ 1049605 w 7791368"/>
              <a:gd name="connsiteY236" fmla="*/ 4990488 h 5610420"/>
              <a:gd name="connsiteX237" fmla="*/ 1072853 w 7791368"/>
              <a:gd name="connsiteY237" fmla="*/ 5013735 h 5610420"/>
              <a:gd name="connsiteX238" fmla="*/ 1096100 w 7791368"/>
              <a:gd name="connsiteY238" fmla="*/ 5044732 h 5610420"/>
              <a:gd name="connsiteX239" fmla="*/ 1119348 w 7791368"/>
              <a:gd name="connsiteY239" fmla="*/ 5060230 h 5610420"/>
              <a:gd name="connsiteX240" fmla="*/ 1142595 w 7791368"/>
              <a:gd name="connsiteY240" fmla="*/ 5083477 h 5610420"/>
              <a:gd name="connsiteX241" fmla="*/ 1181341 w 7791368"/>
              <a:gd name="connsiteY241" fmla="*/ 5137721 h 5610420"/>
              <a:gd name="connsiteX242" fmla="*/ 1196839 w 7791368"/>
              <a:gd name="connsiteY242" fmla="*/ 5168718 h 5610420"/>
              <a:gd name="connsiteX243" fmla="*/ 1212337 w 7791368"/>
              <a:gd name="connsiteY243" fmla="*/ 5292705 h 5610420"/>
              <a:gd name="connsiteX244" fmla="*/ 1220087 w 7791368"/>
              <a:gd name="connsiteY244" fmla="*/ 5315952 h 5610420"/>
              <a:gd name="connsiteX245" fmla="*/ 1227836 w 7791368"/>
              <a:gd name="connsiteY245" fmla="*/ 5354698 h 5610420"/>
              <a:gd name="connsiteX246" fmla="*/ 1289829 w 7791368"/>
              <a:gd name="connsiteY246" fmla="*/ 5439938 h 5610420"/>
              <a:gd name="connsiteX247" fmla="*/ 1313076 w 7791368"/>
              <a:gd name="connsiteY247" fmla="*/ 5455437 h 5610420"/>
              <a:gd name="connsiteX248" fmla="*/ 1375070 w 7791368"/>
              <a:gd name="connsiteY248" fmla="*/ 5509681 h 5610420"/>
              <a:gd name="connsiteX249" fmla="*/ 1398317 w 7791368"/>
              <a:gd name="connsiteY249" fmla="*/ 5517430 h 5610420"/>
              <a:gd name="connsiteX250" fmla="*/ 1421564 w 7791368"/>
              <a:gd name="connsiteY250" fmla="*/ 5532928 h 5610420"/>
              <a:gd name="connsiteX251" fmla="*/ 1491307 w 7791368"/>
              <a:gd name="connsiteY251" fmla="*/ 5556176 h 5610420"/>
              <a:gd name="connsiteX252" fmla="*/ 1646290 w 7791368"/>
              <a:gd name="connsiteY252" fmla="*/ 5587172 h 5610420"/>
              <a:gd name="connsiteX253" fmla="*/ 1739280 w 7791368"/>
              <a:gd name="connsiteY253" fmla="*/ 5594921 h 5610420"/>
              <a:gd name="connsiteX254" fmla="*/ 1832270 w 7791368"/>
              <a:gd name="connsiteY254" fmla="*/ 5610420 h 5610420"/>
              <a:gd name="connsiteX255" fmla="*/ 2428954 w 7791368"/>
              <a:gd name="connsiteY255" fmla="*/ 5594921 h 5610420"/>
              <a:gd name="connsiteX256" fmla="*/ 2483198 w 7791368"/>
              <a:gd name="connsiteY256" fmla="*/ 5587172 h 5610420"/>
              <a:gd name="connsiteX257" fmla="*/ 2622683 w 7791368"/>
              <a:gd name="connsiteY257" fmla="*/ 5563925 h 5610420"/>
              <a:gd name="connsiteX258" fmla="*/ 2746670 w 7791368"/>
              <a:gd name="connsiteY258" fmla="*/ 5548427 h 5610420"/>
              <a:gd name="connsiteX259" fmla="*/ 2816412 w 7791368"/>
              <a:gd name="connsiteY259" fmla="*/ 5525179 h 5610420"/>
              <a:gd name="connsiteX260" fmla="*/ 3017890 w 7791368"/>
              <a:gd name="connsiteY260" fmla="*/ 5494183 h 5610420"/>
              <a:gd name="connsiteX261" fmla="*/ 3079883 w 7791368"/>
              <a:gd name="connsiteY261" fmla="*/ 5486433 h 5610420"/>
              <a:gd name="connsiteX262" fmla="*/ 3203870 w 7791368"/>
              <a:gd name="connsiteY262" fmla="*/ 5478684 h 5610420"/>
              <a:gd name="connsiteX263" fmla="*/ 3312358 w 7791368"/>
              <a:gd name="connsiteY263" fmla="*/ 5470935 h 5610420"/>
              <a:gd name="connsiteX264" fmla="*/ 3459592 w 7791368"/>
              <a:gd name="connsiteY264" fmla="*/ 5463186 h 5610420"/>
              <a:gd name="connsiteX265" fmla="*/ 3630073 w 7791368"/>
              <a:gd name="connsiteY265" fmla="*/ 5447688 h 5610420"/>
              <a:gd name="connsiteX266" fmla="*/ 4474731 w 7791368"/>
              <a:gd name="connsiteY266" fmla="*/ 5432189 h 5610420"/>
              <a:gd name="connsiteX267" fmla="*/ 5210900 w 7791368"/>
              <a:gd name="connsiteY267" fmla="*/ 5408942 h 5610420"/>
              <a:gd name="connsiteX268" fmla="*/ 5342636 w 7791368"/>
              <a:gd name="connsiteY268" fmla="*/ 5416691 h 5610420"/>
              <a:gd name="connsiteX269" fmla="*/ 5381381 w 7791368"/>
              <a:gd name="connsiteY269" fmla="*/ 5424440 h 5610420"/>
              <a:gd name="connsiteX270" fmla="*/ 5660351 w 7791368"/>
              <a:gd name="connsiteY270" fmla="*/ 5432189 h 5610420"/>
              <a:gd name="connsiteX271" fmla="*/ 5706846 w 7791368"/>
              <a:gd name="connsiteY271" fmla="*/ 5439938 h 5610420"/>
              <a:gd name="connsiteX272" fmla="*/ 5784337 w 7791368"/>
              <a:gd name="connsiteY272" fmla="*/ 5447688 h 5610420"/>
              <a:gd name="connsiteX273" fmla="*/ 5807585 w 7791368"/>
              <a:gd name="connsiteY273" fmla="*/ 5455437 h 5610420"/>
              <a:gd name="connsiteX274" fmla="*/ 5877327 w 7791368"/>
              <a:gd name="connsiteY274" fmla="*/ 5463186 h 5610420"/>
              <a:gd name="connsiteX275" fmla="*/ 5947070 w 7791368"/>
              <a:gd name="connsiteY275" fmla="*/ 5486433 h 5610420"/>
              <a:gd name="connsiteX276" fmla="*/ 5993564 w 7791368"/>
              <a:gd name="connsiteY276" fmla="*/ 5494183 h 5610420"/>
              <a:gd name="connsiteX277" fmla="*/ 6024561 w 7791368"/>
              <a:gd name="connsiteY277" fmla="*/ 5501932 h 5610420"/>
              <a:gd name="connsiteX278" fmla="*/ 6125300 w 7791368"/>
              <a:gd name="connsiteY278" fmla="*/ 5517430 h 5610420"/>
              <a:gd name="connsiteX279" fmla="*/ 6210541 w 7791368"/>
              <a:gd name="connsiteY279" fmla="*/ 5532928 h 5610420"/>
              <a:gd name="connsiteX280" fmla="*/ 6241537 w 7791368"/>
              <a:gd name="connsiteY280" fmla="*/ 5540677 h 5610420"/>
              <a:gd name="connsiteX281" fmla="*/ 6497259 w 7791368"/>
              <a:gd name="connsiteY281" fmla="*/ 5532928 h 5610420"/>
              <a:gd name="connsiteX282" fmla="*/ 6628995 w 7791368"/>
              <a:gd name="connsiteY282" fmla="*/ 5517430 h 5610420"/>
              <a:gd name="connsiteX283" fmla="*/ 6714236 w 7791368"/>
              <a:gd name="connsiteY283" fmla="*/ 5509681 h 5610420"/>
              <a:gd name="connsiteX284" fmla="*/ 6737483 w 7791368"/>
              <a:gd name="connsiteY284" fmla="*/ 5501932 h 5610420"/>
              <a:gd name="connsiteX285" fmla="*/ 6861470 w 7791368"/>
              <a:gd name="connsiteY285" fmla="*/ 5478684 h 5610420"/>
              <a:gd name="connsiteX286" fmla="*/ 6892466 w 7791368"/>
              <a:gd name="connsiteY286" fmla="*/ 5463186 h 5610420"/>
              <a:gd name="connsiteX287" fmla="*/ 6946710 w 7791368"/>
              <a:gd name="connsiteY287" fmla="*/ 5432189 h 5610420"/>
              <a:gd name="connsiteX288" fmla="*/ 6969958 w 7791368"/>
              <a:gd name="connsiteY288" fmla="*/ 5424440 h 5610420"/>
              <a:gd name="connsiteX289" fmla="*/ 7047449 w 7791368"/>
              <a:gd name="connsiteY289" fmla="*/ 5385694 h 5610420"/>
              <a:gd name="connsiteX290" fmla="*/ 7078446 w 7791368"/>
              <a:gd name="connsiteY290" fmla="*/ 5370196 h 5610420"/>
              <a:gd name="connsiteX291" fmla="*/ 7101693 w 7791368"/>
              <a:gd name="connsiteY291" fmla="*/ 5354698 h 5610420"/>
              <a:gd name="connsiteX292" fmla="*/ 7132690 w 7791368"/>
              <a:gd name="connsiteY292" fmla="*/ 5331450 h 5610420"/>
              <a:gd name="connsiteX293" fmla="*/ 7217931 w 7791368"/>
              <a:gd name="connsiteY293" fmla="*/ 5277206 h 5610420"/>
              <a:gd name="connsiteX294" fmla="*/ 7248927 w 7791368"/>
              <a:gd name="connsiteY294" fmla="*/ 5261708 h 5610420"/>
              <a:gd name="connsiteX295" fmla="*/ 7349666 w 7791368"/>
              <a:gd name="connsiteY295" fmla="*/ 5168718 h 5610420"/>
              <a:gd name="connsiteX296" fmla="*/ 7388412 w 7791368"/>
              <a:gd name="connsiteY296" fmla="*/ 5145471 h 5610420"/>
              <a:gd name="connsiteX297" fmla="*/ 7489151 w 7791368"/>
              <a:gd name="connsiteY297" fmla="*/ 5067979 h 5610420"/>
              <a:gd name="connsiteX298" fmla="*/ 7527897 w 7791368"/>
              <a:gd name="connsiteY298" fmla="*/ 5036983 h 5610420"/>
              <a:gd name="connsiteX299" fmla="*/ 7558893 w 7791368"/>
              <a:gd name="connsiteY299" fmla="*/ 4928494 h 5610420"/>
              <a:gd name="connsiteX300" fmla="*/ 7574392 w 7791368"/>
              <a:gd name="connsiteY300" fmla="*/ 4796759 h 5610420"/>
              <a:gd name="connsiteX301" fmla="*/ 7597639 w 7791368"/>
              <a:gd name="connsiteY301" fmla="*/ 4657274 h 5610420"/>
              <a:gd name="connsiteX302" fmla="*/ 7605388 w 7791368"/>
              <a:gd name="connsiteY302" fmla="*/ 4626277 h 5610420"/>
              <a:gd name="connsiteX303" fmla="*/ 7613137 w 7791368"/>
              <a:gd name="connsiteY303" fmla="*/ 4587532 h 5610420"/>
              <a:gd name="connsiteX304" fmla="*/ 7628636 w 7791368"/>
              <a:gd name="connsiteY304" fmla="*/ 4471294 h 5610420"/>
              <a:gd name="connsiteX305" fmla="*/ 7636385 w 7791368"/>
              <a:gd name="connsiteY305" fmla="*/ 4432549 h 5610420"/>
              <a:gd name="connsiteX306" fmla="*/ 7659632 w 7791368"/>
              <a:gd name="connsiteY306" fmla="*/ 4331810 h 5610420"/>
              <a:gd name="connsiteX307" fmla="*/ 7675131 w 7791368"/>
              <a:gd name="connsiteY307" fmla="*/ 4200074 h 5610420"/>
              <a:gd name="connsiteX308" fmla="*/ 7713876 w 7791368"/>
              <a:gd name="connsiteY308" fmla="*/ 3897857 h 5610420"/>
              <a:gd name="connsiteX309" fmla="*/ 7721625 w 7791368"/>
              <a:gd name="connsiteY309" fmla="*/ 3657633 h 5610420"/>
              <a:gd name="connsiteX310" fmla="*/ 7729375 w 7791368"/>
              <a:gd name="connsiteY310" fmla="*/ 3595640 h 5610420"/>
              <a:gd name="connsiteX311" fmla="*/ 7744873 w 7791368"/>
              <a:gd name="connsiteY311" fmla="*/ 3440657 h 5610420"/>
              <a:gd name="connsiteX312" fmla="*/ 7752622 w 7791368"/>
              <a:gd name="connsiteY312" fmla="*/ 3161688 h 5610420"/>
              <a:gd name="connsiteX313" fmla="*/ 7775870 w 7791368"/>
              <a:gd name="connsiteY313" fmla="*/ 2983457 h 5610420"/>
              <a:gd name="connsiteX314" fmla="*/ 7783619 w 7791368"/>
              <a:gd name="connsiteY314" fmla="*/ 2781979 h 5610420"/>
              <a:gd name="connsiteX315" fmla="*/ 7791368 w 7791368"/>
              <a:gd name="connsiteY315" fmla="*/ 2673491 h 5610420"/>
              <a:gd name="connsiteX316" fmla="*/ 7783619 w 7791368"/>
              <a:gd name="connsiteY316" fmla="*/ 2162047 h 5610420"/>
              <a:gd name="connsiteX317" fmla="*/ 7752622 w 7791368"/>
              <a:gd name="connsiteY317" fmla="*/ 2014813 h 5610420"/>
              <a:gd name="connsiteX318" fmla="*/ 7744873 w 7791368"/>
              <a:gd name="connsiteY318" fmla="*/ 1906325 h 5610420"/>
              <a:gd name="connsiteX319" fmla="*/ 7659632 w 7791368"/>
              <a:gd name="connsiteY319" fmla="*/ 1611857 h 5610420"/>
              <a:gd name="connsiteX320" fmla="*/ 7644134 w 7791368"/>
              <a:gd name="connsiteY320" fmla="*/ 1542115 h 5610420"/>
              <a:gd name="connsiteX321" fmla="*/ 7620887 w 7791368"/>
              <a:gd name="connsiteY321" fmla="*/ 1487871 h 5610420"/>
              <a:gd name="connsiteX322" fmla="*/ 7566642 w 7791368"/>
              <a:gd name="connsiteY322" fmla="*/ 1294142 h 5610420"/>
              <a:gd name="connsiteX323" fmla="*/ 7543395 w 7791368"/>
              <a:gd name="connsiteY323" fmla="*/ 1247647 h 5610420"/>
              <a:gd name="connsiteX324" fmla="*/ 7512398 w 7791368"/>
              <a:gd name="connsiteY324" fmla="*/ 1146908 h 5610420"/>
              <a:gd name="connsiteX325" fmla="*/ 7458154 w 7791368"/>
              <a:gd name="connsiteY325" fmla="*/ 1015172 h 5610420"/>
              <a:gd name="connsiteX326" fmla="*/ 7419409 w 7791368"/>
              <a:gd name="connsiteY326" fmla="*/ 914433 h 5610420"/>
              <a:gd name="connsiteX327" fmla="*/ 7372914 w 7791368"/>
              <a:gd name="connsiteY327" fmla="*/ 720705 h 5610420"/>
              <a:gd name="connsiteX328" fmla="*/ 7365164 w 7791368"/>
              <a:gd name="connsiteY328" fmla="*/ 674210 h 5610420"/>
              <a:gd name="connsiteX329" fmla="*/ 7334168 w 7791368"/>
              <a:gd name="connsiteY329" fmla="*/ 596718 h 5610420"/>
              <a:gd name="connsiteX330" fmla="*/ 7303171 w 7791368"/>
              <a:gd name="connsiteY330" fmla="*/ 472732 h 5610420"/>
              <a:gd name="connsiteX331" fmla="*/ 7279924 w 7791368"/>
              <a:gd name="connsiteY331" fmla="*/ 402989 h 5610420"/>
              <a:gd name="connsiteX332" fmla="*/ 7256676 w 7791368"/>
              <a:gd name="connsiteY332" fmla="*/ 348745 h 5610420"/>
              <a:gd name="connsiteX333" fmla="*/ 7248927 w 7791368"/>
              <a:gd name="connsiteY333" fmla="*/ 317749 h 5610420"/>
              <a:gd name="connsiteX334" fmla="*/ 7217931 w 7791368"/>
              <a:gd name="connsiteY334" fmla="*/ 263505 h 5610420"/>
              <a:gd name="connsiteX335" fmla="*/ 7210181 w 7791368"/>
              <a:gd name="connsiteY335" fmla="*/ 240257 h 5610420"/>
              <a:gd name="connsiteX336" fmla="*/ 7132690 w 7791368"/>
              <a:gd name="connsiteY336" fmla="*/ 108521 h 5610420"/>
              <a:gd name="connsiteX337" fmla="*/ 7109442 w 7791368"/>
              <a:gd name="connsiteY337" fmla="*/ 93023 h 5610420"/>
              <a:gd name="connsiteX338" fmla="*/ 7055198 w 7791368"/>
              <a:gd name="connsiteY338" fmla="*/ 46528 h 5610420"/>
              <a:gd name="connsiteX339" fmla="*/ 6985456 w 7791368"/>
              <a:gd name="connsiteY339" fmla="*/ 15532 h 5610420"/>
              <a:gd name="connsiteX340" fmla="*/ 6962209 w 7791368"/>
              <a:gd name="connsiteY340" fmla="*/ 7783 h 5610420"/>
              <a:gd name="connsiteX341" fmla="*/ 6884717 w 7791368"/>
              <a:gd name="connsiteY341" fmla="*/ 33 h 5610420"/>
              <a:gd name="connsiteX342" fmla="*/ 7245806 w 7791368"/>
              <a:gd name="connsiteY342" fmla="*/ 633309 h 5610420"/>
              <a:gd name="connsiteX343" fmla="*/ 7406655 w 7791368"/>
              <a:gd name="connsiteY343" fmla="*/ 803685 h 5610420"/>
              <a:gd name="connsiteX344" fmla="*/ 7154807 w 7791368"/>
              <a:gd name="connsiteY344" fmla="*/ 405411 h 5610420"/>
              <a:gd name="connsiteX345" fmla="*/ 7125587 w 7791368"/>
              <a:gd name="connsiteY345" fmla="*/ 445287 h 5610420"/>
              <a:gd name="connsiteX346" fmla="*/ 7058750 w 7791368"/>
              <a:gd name="connsiteY346" fmla="*/ 439313 h 5610420"/>
              <a:gd name="connsiteX347" fmla="*/ 6997887 w 7791368"/>
              <a:gd name="connsiteY347" fmla="*/ 455942 h 5610420"/>
              <a:gd name="connsiteX348" fmla="*/ 7142861 w 7791368"/>
              <a:gd name="connsiteY348" fmla="*/ 1088144 h 5610420"/>
              <a:gd name="connsiteX349" fmla="*/ 7110573 w 7791368"/>
              <a:gd name="connsiteY349" fmla="*/ 1205995 h 5610420"/>
              <a:gd name="connsiteX350" fmla="*/ 7010964 w 7791368"/>
              <a:gd name="connsiteY350" fmla="*/ 1289944 h 5610420"/>
              <a:gd name="connsiteX351" fmla="*/ 6979106 w 7791368"/>
              <a:gd name="connsiteY351" fmla="*/ 1033360 h 5610420"/>
              <a:gd name="connsiteX352" fmla="*/ 7122196 w 7791368"/>
              <a:gd name="connsiteY352" fmla="*/ 1197116 h 5610420"/>
              <a:gd name="connsiteX353" fmla="*/ 6832249 w 7791368"/>
              <a:gd name="connsiteY353" fmla="*/ 1003064 h 5610420"/>
              <a:gd name="connsiteX354" fmla="*/ 6984003 w 7791368"/>
              <a:gd name="connsiteY354" fmla="*/ 725063 h 5610420"/>
              <a:gd name="connsiteX355" fmla="*/ 6708908 w 7791368"/>
              <a:gd name="connsiteY355" fmla="*/ 519711 h 5610420"/>
              <a:gd name="connsiteX356" fmla="*/ 6496937 w 7791368"/>
              <a:gd name="connsiteY356" fmla="*/ 413160 h 5610420"/>
              <a:gd name="connsiteX357" fmla="*/ 6080742 w 7791368"/>
              <a:gd name="connsiteY357" fmla="*/ 447708 h 5610420"/>
              <a:gd name="connsiteX358" fmla="*/ 6040221 w 7791368"/>
              <a:gd name="connsiteY358" fmla="*/ 910882 h 5610420"/>
              <a:gd name="connsiteX359" fmla="*/ 6266884 w 7791368"/>
              <a:gd name="connsiteY359" fmla="*/ 1145455 h 5610420"/>
              <a:gd name="connsiteX360" fmla="*/ 6115614 w 7791368"/>
              <a:gd name="connsiteY360" fmla="*/ 1166927 h 5610420"/>
              <a:gd name="connsiteX361" fmla="*/ 6023270 w 7791368"/>
              <a:gd name="connsiteY361" fmla="*/ 1086045 h 5610420"/>
              <a:gd name="connsiteX362" fmla="*/ 5781593 w 7791368"/>
              <a:gd name="connsiteY362" fmla="*/ 966417 h 5610420"/>
              <a:gd name="connsiteX0" fmla="*/ 5781593 w 7791368"/>
              <a:gd name="connsiteY0" fmla="*/ 985681 h 5629684"/>
              <a:gd name="connsiteX1" fmla="*/ 5941742 w 7791368"/>
              <a:gd name="connsiteY1" fmla="*/ 717851 h 5629684"/>
              <a:gd name="connsiteX2" fmla="*/ 6042965 w 7791368"/>
              <a:gd name="connsiteY2" fmla="*/ 962595 h 5629684"/>
              <a:gd name="connsiteX3" fmla="*/ 5544114 w 7791368"/>
              <a:gd name="connsiteY3" fmla="*/ 360260 h 5629684"/>
              <a:gd name="connsiteX4" fmla="*/ 5551863 w 7791368"/>
              <a:gd name="connsiteY4" fmla="*/ 391257 h 5629684"/>
              <a:gd name="connsiteX5" fmla="*/ 5559612 w 7791368"/>
              <a:gd name="connsiteY5" fmla="*/ 430002 h 5629684"/>
              <a:gd name="connsiteX6" fmla="*/ 5567361 w 7791368"/>
              <a:gd name="connsiteY6" fmla="*/ 453250 h 5629684"/>
              <a:gd name="connsiteX7" fmla="*/ 5575110 w 7791368"/>
              <a:gd name="connsiteY7" fmla="*/ 499745 h 5629684"/>
              <a:gd name="connsiteX8" fmla="*/ 5582859 w 7791368"/>
              <a:gd name="connsiteY8" fmla="*/ 522992 h 5629684"/>
              <a:gd name="connsiteX9" fmla="*/ 5590609 w 7791368"/>
              <a:gd name="connsiteY9" fmla="*/ 553989 h 5629684"/>
              <a:gd name="connsiteX10" fmla="*/ 5606107 w 7791368"/>
              <a:gd name="connsiteY10" fmla="*/ 708972 h 5629684"/>
              <a:gd name="connsiteX11" fmla="*/ 5621605 w 7791368"/>
              <a:gd name="connsiteY11" fmla="*/ 879453 h 5629684"/>
              <a:gd name="connsiteX12" fmla="*/ 5637103 w 7791368"/>
              <a:gd name="connsiteY12" fmla="*/ 987941 h 5629684"/>
              <a:gd name="connsiteX13" fmla="*/ 5652602 w 7791368"/>
              <a:gd name="connsiteY13" fmla="*/ 1049935 h 5629684"/>
              <a:gd name="connsiteX14" fmla="*/ 5660351 w 7791368"/>
              <a:gd name="connsiteY14" fmla="*/ 1080931 h 5629684"/>
              <a:gd name="connsiteX15" fmla="*/ 5691348 w 7791368"/>
              <a:gd name="connsiteY15" fmla="*/ 1158423 h 5629684"/>
              <a:gd name="connsiteX16" fmla="*/ 5714595 w 7791368"/>
              <a:gd name="connsiteY16" fmla="*/ 1228165 h 5629684"/>
              <a:gd name="connsiteX17" fmla="*/ 5745592 w 7791368"/>
              <a:gd name="connsiteY17" fmla="*/ 1313406 h 5629684"/>
              <a:gd name="connsiteX18" fmla="*/ 5776588 w 7791368"/>
              <a:gd name="connsiteY18" fmla="*/ 1383148 h 5629684"/>
              <a:gd name="connsiteX19" fmla="*/ 5792087 w 7791368"/>
              <a:gd name="connsiteY19" fmla="*/ 1429643 h 5629684"/>
              <a:gd name="connsiteX20" fmla="*/ 5807585 w 7791368"/>
              <a:gd name="connsiteY20" fmla="*/ 1452891 h 5629684"/>
              <a:gd name="connsiteX21" fmla="*/ 5830832 w 7791368"/>
              <a:gd name="connsiteY21" fmla="*/ 1507135 h 5629684"/>
              <a:gd name="connsiteX22" fmla="*/ 5846331 w 7791368"/>
              <a:gd name="connsiteY22" fmla="*/ 1522633 h 5629684"/>
              <a:gd name="connsiteX23" fmla="*/ 5877327 w 7791368"/>
              <a:gd name="connsiteY23" fmla="*/ 1584626 h 5629684"/>
              <a:gd name="connsiteX24" fmla="*/ 5885076 w 7791368"/>
              <a:gd name="connsiteY24" fmla="*/ 1607874 h 5629684"/>
              <a:gd name="connsiteX25" fmla="*/ 5923822 w 7791368"/>
              <a:gd name="connsiteY25" fmla="*/ 1669867 h 5629684"/>
              <a:gd name="connsiteX26" fmla="*/ 5939320 w 7791368"/>
              <a:gd name="connsiteY26" fmla="*/ 1693114 h 5629684"/>
              <a:gd name="connsiteX27" fmla="*/ 5962568 w 7791368"/>
              <a:gd name="connsiteY27" fmla="*/ 1747358 h 5629684"/>
              <a:gd name="connsiteX28" fmla="*/ 5978066 w 7791368"/>
              <a:gd name="connsiteY28" fmla="*/ 1762857 h 5629684"/>
              <a:gd name="connsiteX29" fmla="*/ 6009063 w 7791368"/>
              <a:gd name="connsiteY29" fmla="*/ 1809352 h 5629684"/>
              <a:gd name="connsiteX30" fmla="*/ 6040059 w 7791368"/>
              <a:gd name="connsiteY30" fmla="*/ 1879094 h 5629684"/>
              <a:gd name="connsiteX31" fmla="*/ 6047809 w 7791368"/>
              <a:gd name="connsiteY31" fmla="*/ 1910091 h 5629684"/>
              <a:gd name="connsiteX32" fmla="*/ 6109802 w 7791368"/>
              <a:gd name="connsiteY32" fmla="*/ 1987582 h 5629684"/>
              <a:gd name="connsiteX33" fmla="*/ 6179544 w 7791368"/>
              <a:gd name="connsiteY33" fmla="*/ 2041826 h 5629684"/>
              <a:gd name="connsiteX34" fmla="*/ 6202792 w 7791368"/>
              <a:gd name="connsiteY34" fmla="*/ 2057324 h 5629684"/>
              <a:gd name="connsiteX35" fmla="*/ 6249287 w 7791368"/>
              <a:gd name="connsiteY35" fmla="*/ 2072823 h 5629684"/>
              <a:gd name="connsiteX36" fmla="*/ 6303531 w 7791368"/>
              <a:gd name="connsiteY36" fmla="*/ 2088321 h 5629684"/>
              <a:gd name="connsiteX37" fmla="*/ 6497259 w 7791368"/>
              <a:gd name="connsiteY37" fmla="*/ 2103819 h 5629684"/>
              <a:gd name="connsiteX38" fmla="*/ 6520507 w 7791368"/>
              <a:gd name="connsiteY38" fmla="*/ 2119318 h 5629684"/>
              <a:gd name="connsiteX39" fmla="*/ 6543754 w 7791368"/>
              <a:gd name="connsiteY39" fmla="*/ 2127067 h 5629684"/>
              <a:gd name="connsiteX40" fmla="*/ 6559253 w 7791368"/>
              <a:gd name="connsiteY40" fmla="*/ 2142565 h 5629684"/>
              <a:gd name="connsiteX41" fmla="*/ 6590249 w 7791368"/>
              <a:gd name="connsiteY41" fmla="*/ 2196809 h 5629684"/>
              <a:gd name="connsiteX42" fmla="*/ 6597998 w 7791368"/>
              <a:gd name="connsiteY42" fmla="*/ 2235555 h 5629684"/>
              <a:gd name="connsiteX43" fmla="*/ 6605748 w 7791368"/>
              <a:gd name="connsiteY43" fmla="*/ 2266552 h 5629684"/>
              <a:gd name="connsiteX44" fmla="*/ 6613497 w 7791368"/>
              <a:gd name="connsiteY44" fmla="*/ 2390538 h 5629684"/>
              <a:gd name="connsiteX45" fmla="*/ 6628995 w 7791368"/>
              <a:gd name="connsiteY45" fmla="*/ 2460280 h 5629684"/>
              <a:gd name="connsiteX46" fmla="*/ 6636744 w 7791368"/>
              <a:gd name="connsiteY46" fmla="*/ 2514524 h 5629684"/>
              <a:gd name="connsiteX47" fmla="*/ 6659992 w 7791368"/>
              <a:gd name="connsiteY47" fmla="*/ 2638511 h 5629684"/>
              <a:gd name="connsiteX48" fmla="*/ 6667741 w 7791368"/>
              <a:gd name="connsiteY48" fmla="*/ 2832240 h 5629684"/>
              <a:gd name="connsiteX49" fmla="*/ 6675490 w 7791368"/>
              <a:gd name="connsiteY49" fmla="*/ 2863236 h 5629684"/>
              <a:gd name="connsiteX50" fmla="*/ 6690988 w 7791368"/>
              <a:gd name="connsiteY50" fmla="*/ 2963975 h 5629684"/>
              <a:gd name="connsiteX51" fmla="*/ 6706487 w 7791368"/>
              <a:gd name="connsiteY51" fmla="*/ 3033718 h 5629684"/>
              <a:gd name="connsiteX52" fmla="*/ 6714236 w 7791368"/>
              <a:gd name="connsiteY52" fmla="*/ 3087962 h 5629684"/>
              <a:gd name="connsiteX53" fmla="*/ 6729734 w 7791368"/>
              <a:gd name="connsiteY53" fmla="*/ 3142206 h 5629684"/>
              <a:gd name="connsiteX54" fmla="*/ 6737483 w 7791368"/>
              <a:gd name="connsiteY54" fmla="*/ 3204199 h 5629684"/>
              <a:gd name="connsiteX55" fmla="*/ 6745232 w 7791368"/>
              <a:gd name="connsiteY55" fmla="*/ 3242945 h 5629684"/>
              <a:gd name="connsiteX56" fmla="*/ 6760731 w 7791368"/>
              <a:gd name="connsiteY56" fmla="*/ 3343684 h 5629684"/>
              <a:gd name="connsiteX57" fmla="*/ 6768480 w 7791368"/>
              <a:gd name="connsiteY57" fmla="*/ 3452172 h 5629684"/>
              <a:gd name="connsiteX58" fmla="*/ 6776229 w 7791368"/>
              <a:gd name="connsiteY58" fmla="*/ 3483169 h 5629684"/>
              <a:gd name="connsiteX59" fmla="*/ 6783978 w 7791368"/>
              <a:gd name="connsiteY59" fmla="*/ 3521914 h 5629684"/>
              <a:gd name="connsiteX60" fmla="*/ 6776229 w 7791368"/>
              <a:gd name="connsiteY60" fmla="*/ 3800884 h 5629684"/>
              <a:gd name="connsiteX61" fmla="*/ 6768480 w 7791368"/>
              <a:gd name="connsiteY61" fmla="*/ 3831880 h 5629684"/>
              <a:gd name="connsiteX62" fmla="*/ 6752981 w 7791368"/>
              <a:gd name="connsiteY62" fmla="*/ 3901623 h 5629684"/>
              <a:gd name="connsiteX63" fmla="*/ 6706487 w 7791368"/>
              <a:gd name="connsiteY63" fmla="*/ 4010111 h 5629684"/>
              <a:gd name="connsiteX64" fmla="*/ 6706487 w 7791368"/>
              <a:gd name="connsiteY64" fmla="*/ 4010111 h 5629684"/>
              <a:gd name="connsiteX65" fmla="*/ 6690988 w 7791368"/>
              <a:gd name="connsiteY65" fmla="*/ 4056606 h 5629684"/>
              <a:gd name="connsiteX66" fmla="*/ 6683239 w 7791368"/>
              <a:gd name="connsiteY66" fmla="*/ 4079853 h 5629684"/>
              <a:gd name="connsiteX67" fmla="*/ 6675490 w 7791368"/>
              <a:gd name="connsiteY67" fmla="*/ 4219338 h 5629684"/>
              <a:gd name="connsiteX68" fmla="*/ 6659992 w 7791368"/>
              <a:gd name="connsiteY68" fmla="*/ 4482809 h 5629684"/>
              <a:gd name="connsiteX69" fmla="*/ 6644493 w 7791368"/>
              <a:gd name="connsiteY69" fmla="*/ 4537053 h 5629684"/>
              <a:gd name="connsiteX70" fmla="*/ 6613497 w 7791368"/>
              <a:gd name="connsiteY70" fmla="*/ 4583548 h 5629684"/>
              <a:gd name="connsiteX71" fmla="*/ 6590249 w 7791368"/>
              <a:gd name="connsiteY71" fmla="*/ 4599047 h 5629684"/>
              <a:gd name="connsiteX72" fmla="*/ 6582500 w 7791368"/>
              <a:gd name="connsiteY72" fmla="*/ 4622294 h 5629684"/>
              <a:gd name="connsiteX73" fmla="*/ 6512758 w 7791368"/>
              <a:gd name="connsiteY73" fmla="*/ 4661040 h 5629684"/>
              <a:gd name="connsiteX74" fmla="*/ 6489510 w 7791368"/>
              <a:gd name="connsiteY74" fmla="*/ 4668789 h 5629684"/>
              <a:gd name="connsiteX75" fmla="*/ 6466263 w 7791368"/>
              <a:gd name="connsiteY75" fmla="*/ 4676538 h 5629684"/>
              <a:gd name="connsiteX76" fmla="*/ 6435266 w 7791368"/>
              <a:gd name="connsiteY76" fmla="*/ 4692036 h 5629684"/>
              <a:gd name="connsiteX77" fmla="*/ 6373273 w 7791368"/>
              <a:gd name="connsiteY77" fmla="*/ 4707535 h 5629684"/>
              <a:gd name="connsiteX78" fmla="*/ 6350025 w 7791368"/>
              <a:gd name="connsiteY78" fmla="*/ 4715284 h 5629684"/>
              <a:gd name="connsiteX79" fmla="*/ 6295781 w 7791368"/>
              <a:gd name="connsiteY79" fmla="*/ 4723033 h 5629684"/>
              <a:gd name="connsiteX80" fmla="*/ 6249287 w 7791368"/>
              <a:gd name="connsiteY80" fmla="*/ 4754030 h 5629684"/>
              <a:gd name="connsiteX81" fmla="*/ 6233788 w 7791368"/>
              <a:gd name="connsiteY81" fmla="*/ 4769528 h 5629684"/>
              <a:gd name="connsiteX82" fmla="*/ 6210541 w 7791368"/>
              <a:gd name="connsiteY82" fmla="*/ 4785026 h 5629684"/>
              <a:gd name="connsiteX83" fmla="*/ 6195042 w 7791368"/>
              <a:gd name="connsiteY83" fmla="*/ 4800524 h 5629684"/>
              <a:gd name="connsiteX84" fmla="*/ 6125300 w 7791368"/>
              <a:gd name="connsiteY84" fmla="*/ 4839270 h 5629684"/>
              <a:gd name="connsiteX85" fmla="*/ 6055558 w 7791368"/>
              <a:gd name="connsiteY85" fmla="*/ 4831521 h 5629684"/>
              <a:gd name="connsiteX86" fmla="*/ 6032310 w 7791368"/>
              <a:gd name="connsiteY86" fmla="*/ 4823772 h 5629684"/>
              <a:gd name="connsiteX87" fmla="*/ 5985815 w 7791368"/>
              <a:gd name="connsiteY87" fmla="*/ 4816023 h 5629684"/>
              <a:gd name="connsiteX88" fmla="*/ 5954819 w 7791368"/>
              <a:gd name="connsiteY88" fmla="*/ 4808274 h 5629684"/>
              <a:gd name="connsiteX89" fmla="*/ 5931571 w 7791368"/>
              <a:gd name="connsiteY89" fmla="*/ 4800524 h 5629684"/>
              <a:gd name="connsiteX90" fmla="*/ 5877327 w 7791368"/>
              <a:gd name="connsiteY90" fmla="*/ 4792775 h 5629684"/>
              <a:gd name="connsiteX91" fmla="*/ 5830832 w 7791368"/>
              <a:gd name="connsiteY91" fmla="*/ 4777277 h 5629684"/>
              <a:gd name="connsiteX92" fmla="*/ 5768839 w 7791368"/>
              <a:gd name="connsiteY92" fmla="*/ 4723033 h 5629684"/>
              <a:gd name="connsiteX93" fmla="*/ 5745592 w 7791368"/>
              <a:gd name="connsiteY93" fmla="*/ 4715284 h 5629684"/>
              <a:gd name="connsiteX94" fmla="*/ 5722344 w 7791368"/>
              <a:gd name="connsiteY94" fmla="*/ 4692036 h 5629684"/>
              <a:gd name="connsiteX95" fmla="*/ 5668100 w 7791368"/>
              <a:gd name="connsiteY95" fmla="*/ 4668789 h 5629684"/>
              <a:gd name="connsiteX96" fmla="*/ 5613856 w 7791368"/>
              <a:gd name="connsiteY96" fmla="*/ 4614545 h 5629684"/>
              <a:gd name="connsiteX97" fmla="*/ 5598358 w 7791368"/>
              <a:gd name="connsiteY97" fmla="*/ 4591297 h 5629684"/>
              <a:gd name="connsiteX98" fmla="*/ 5567361 w 7791368"/>
              <a:gd name="connsiteY98" fmla="*/ 4568050 h 5629684"/>
              <a:gd name="connsiteX99" fmla="*/ 5551863 w 7791368"/>
              <a:gd name="connsiteY99" fmla="*/ 4537053 h 5629684"/>
              <a:gd name="connsiteX100" fmla="*/ 5513117 w 7791368"/>
              <a:gd name="connsiteY100" fmla="*/ 4506057 h 5629684"/>
              <a:gd name="connsiteX101" fmla="*/ 5497619 w 7791368"/>
              <a:gd name="connsiteY101" fmla="*/ 4482809 h 5629684"/>
              <a:gd name="connsiteX102" fmla="*/ 5458873 w 7791368"/>
              <a:gd name="connsiteY102" fmla="*/ 4444063 h 5629684"/>
              <a:gd name="connsiteX103" fmla="*/ 5443375 w 7791368"/>
              <a:gd name="connsiteY103" fmla="*/ 4420816 h 5629684"/>
              <a:gd name="connsiteX104" fmla="*/ 5427876 w 7791368"/>
              <a:gd name="connsiteY104" fmla="*/ 4389819 h 5629684"/>
              <a:gd name="connsiteX105" fmla="*/ 5373632 w 7791368"/>
              <a:gd name="connsiteY105" fmla="*/ 4327826 h 5629684"/>
              <a:gd name="connsiteX106" fmla="*/ 5342636 w 7791368"/>
              <a:gd name="connsiteY106" fmla="*/ 4273582 h 5629684"/>
              <a:gd name="connsiteX107" fmla="*/ 5327137 w 7791368"/>
              <a:gd name="connsiteY107" fmla="*/ 4250335 h 5629684"/>
              <a:gd name="connsiteX108" fmla="*/ 5311639 w 7791368"/>
              <a:gd name="connsiteY108" fmla="*/ 4234836 h 5629684"/>
              <a:gd name="connsiteX109" fmla="*/ 5280642 w 7791368"/>
              <a:gd name="connsiteY109" fmla="*/ 4196091 h 5629684"/>
              <a:gd name="connsiteX110" fmla="*/ 5234148 w 7791368"/>
              <a:gd name="connsiteY110" fmla="*/ 4165094 h 5629684"/>
              <a:gd name="connsiteX111" fmla="*/ 5172154 w 7791368"/>
              <a:gd name="connsiteY111" fmla="*/ 4118599 h 5629684"/>
              <a:gd name="connsiteX112" fmla="*/ 5117910 w 7791368"/>
              <a:gd name="connsiteY112" fmla="*/ 4087602 h 5629684"/>
              <a:gd name="connsiteX113" fmla="*/ 5086914 w 7791368"/>
              <a:gd name="connsiteY113" fmla="*/ 4064355 h 5629684"/>
              <a:gd name="connsiteX114" fmla="*/ 5071415 w 7791368"/>
              <a:gd name="connsiteY114" fmla="*/ 4048857 h 5629684"/>
              <a:gd name="connsiteX115" fmla="*/ 5048168 w 7791368"/>
              <a:gd name="connsiteY115" fmla="*/ 4041108 h 5629684"/>
              <a:gd name="connsiteX116" fmla="*/ 5009422 w 7791368"/>
              <a:gd name="connsiteY116" fmla="*/ 4017860 h 5629684"/>
              <a:gd name="connsiteX117" fmla="*/ 4986175 w 7791368"/>
              <a:gd name="connsiteY117" fmla="*/ 3994613 h 5629684"/>
              <a:gd name="connsiteX118" fmla="*/ 4947429 w 7791368"/>
              <a:gd name="connsiteY118" fmla="*/ 3986863 h 5629684"/>
              <a:gd name="connsiteX119" fmla="*/ 4854439 w 7791368"/>
              <a:gd name="connsiteY119" fmla="*/ 3963616 h 5629684"/>
              <a:gd name="connsiteX120" fmla="*/ 4815693 w 7791368"/>
              <a:gd name="connsiteY120" fmla="*/ 3940369 h 5629684"/>
              <a:gd name="connsiteX121" fmla="*/ 4792446 w 7791368"/>
              <a:gd name="connsiteY121" fmla="*/ 3924870 h 5629684"/>
              <a:gd name="connsiteX122" fmla="*/ 4745951 w 7791368"/>
              <a:gd name="connsiteY122" fmla="*/ 3909372 h 5629684"/>
              <a:gd name="connsiteX123" fmla="*/ 4714954 w 7791368"/>
              <a:gd name="connsiteY123" fmla="*/ 3893874 h 5629684"/>
              <a:gd name="connsiteX124" fmla="*/ 4691707 w 7791368"/>
              <a:gd name="connsiteY124" fmla="*/ 3878375 h 5629684"/>
              <a:gd name="connsiteX125" fmla="*/ 4614215 w 7791368"/>
              <a:gd name="connsiteY125" fmla="*/ 3855128 h 5629684"/>
              <a:gd name="connsiteX126" fmla="*/ 4521225 w 7791368"/>
              <a:gd name="connsiteY126" fmla="*/ 3831880 h 5629684"/>
              <a:gd name="connsiteX127" fmla="*/ 4420487 w 7791368"/>
              <a:gd name="connsiteY127" fmla="*/ 3793135 h 5629684"/>
              <a:gd name="connsiteX128" fmla="*/ 4358493 w 7791368"/>
              <a:gd name="connsiteY128" fmla="*/ 3777636 h 5629684"/>
              <a:gd name="connsiteX129" fmla="*/ 4296500 w 7791368"/>
              <a:gd name="connsiteY129" fmla="*/ 3754389 h 5629684"/>
              <a:gd name="connsiteX130" fmla="*/ 4250005 w 7791368"/>
              <a:gd name="connsiteY130" fmla="*/ 3738891 h 5629684"/>
              <a:gd name="connsiteX131" fmla="*/ 4133768 w 7791368"/>
              <a:gd name="connsiteY131" fmla="*/ 3723392 h 5629684"/>
              <a:gd name="connsiteX132" fmla="*/ 4102771 w 7791368"/>
              <a:gd name="connsiteY132" fmla="*/ 3707894 h 5629684"/>
              <a:gd name="connsiteX133" fmla="*/ 4048527 w 7791368"/>
              <a:gd name="connsiteY133" fmla="*/ 3692396 h 5629684"/>
              <a:gd name="connsiteX134" fmla="*/ 3963287 w 7791368"/>
              <a:gd name="connsiteY134" fmla="*/ 3669148 h 5629684"/>
              <a:gd name="connsiteX135" fmla="*/ 3893544 w 7791368"/>
              <a:gd name="connsiteY135" fmla="*/ 3645901 h 5629684"/>
              <a:gd name="connsiteX136" fmla="*/ 3862548 w 7791368"/>
              <a:gd name="connsiteY136" fmla="*/ 3638152 h 5629684"/>
              <a:gd name="connsiteX137" fmla="*/ 3823802 w 7791368"/>
              <a:gd name="connsiteY137" fmla="*/ 3630402 h 5629684"/>
              <a:gd name="connsiteX138" fmla="*/ 3754059 w 7791368"/>
              <a:gd name="connsiteY138" fmla="*/ 3599406 h 5629684"/>
              <a:gd name="connsiteX139" fmla="*/ 3707564 w 7791368"/>
              <a:gd name="connsiteY139" fmla="*/ 3583908 h 5629684"/>
              <a:gd name="connsiteX140" fmla="*/ 3684317 w 7791368"/>
              <a:gd name="connsiteY140" fmla="*/ 3568409 h 5629684"/>
              <a:gd name="connsiteX141" fmla="*/ 3622324 w 7791368"/>
              <a:gd name="connsiteY141" fmla="*/ 3552911 h 5629684"/>
              <a:gd name="connsiteX142" fmla="*/ 3591327 w 7791368"/>
              <a:gd name="connsiteY142" fmla="*/ 3545162 h 5629684"/>
              <a:gd name="connsiteX143" fmla="*/ 3498337 w 7791368"/>
              <a:gd name="connsiteY143" fmla="*/ 3529663 h 5629684"/>
              <a:gd name="connsiteX144" fmla="*/ 3451842 w 7791368"/>
              <a:gd name="connsiteY144" fmla="*/ 3514165 h 5629684"/>
              <a:gd name="connsiteX145" fmla="*/ 3413097 w 7791368"/>
              <a:gd name="connsiteY145" fmla="*/ 3521914 h 5629684"/>
              <a:gd name="connsiteX146" fmla="*/ 3366602 w 7791368"/>
              <a:gd name="connsiteY146" fmla="*/ 3529663 h 5629684"/>
              <a:gd name="connsiteX147" fmla="*/ 3335605 w 7791368"/>
              <a:gd name="connsiteY147" fmla="*/ 3537413 h 5629684"/>
              <a:gd name="connsiteX148" fmla="*/ 3242615 w 7791368"/>
              <a:gd name="connsiteY148" fmla="*/ 3552911 h 5629684"/>
              <a:gd name="connsiteX149" fmla="*/ 3072134 w 7791368"/>
              <a:gd name="connsiteY149" fmla="*/ 3545162 h 5629684"/>
              <a:gd name="connsiteX150" fmla="*/ 3017890 w 7791368"/>
              <a:gd name="connsiteY150" fmla="*/ 3498667 h 5629684"/>
              <a:gd name="connsiteX151" fmla="*/ 2979144 w 7791368"/>
              <a:gd name="connsiteY151" fmla="*/ 3452172 h 5629684"/>
              <a:gd name="connsiteX152" fmla="*/ 2971395 w 7791368"/>
              <a:gd name="connsiteY152" fmla="*/ 3428924 h 5629684"/>
              <a:gd name="connsiteX153" fmla="*/ 2932649 w 7791368"/>
              <a:gd name="connsiteY153" fmla="*/ 3359182 h 5629684"/>
              <a:gd name="connsiteX154" fmla="*/ 2909402 w 7791368"/>
              <a:gd name="connsiteY154" fmla="*/ 3312687 h 5629684"/>
              <a:gd name="connsiteX155" fmla="*/ 2893903 w 7791368"/>
              <a:gd name="connsiteY155" fmla="*/ 3281691 h 5629684"/>
              <a:gd name="connsiteX156" fmla="*/ 2886154 w 7791368"/>
              <a:gd name="connsiteY156" fmla="*/ 3258443 h 5629684"/>
              <a:gd name="connsiteX157" fmla="*/ 2855158 w 7791368"/>
              <a:gd name="connsiteY157" fmla="*/ 3219697 h 5629684"/>
              <a:gd name="connsiteX158" fmla="*/ 2847409 w 7791368"/>
              <a:gd name="connsiteY158" fmla="*/ 3196450 h 5629684"/>
              <a:gd name="connsiteX159" fmla="*/ 2754419 w 7791368"/>
              <a:gd name="connsiteY159" fmla="*/ 3095711 h 5629684"/>
              <a:gd name="connsiteX160" fmla="*/ 2700175 w 7791368"/>
              <a:gd name="connsiteY160" fmla="*/ 3064714 h 5629684"/>
              <a:gd name="connsiteX161" fmla="*/ 2630432 w 7791368"/>
              <a:gd name="connsiteY161" fmla="*/ 3018219 h 5629684"/>
              <a:gd name="connsiteX162" fmla="*/ 2599436 w 7791368"/>
              <a:gd name="connsiteY162" fmla="*/ 2987223 h 5629684"/>
              <a:gd name="connsiteX163" fmla="*/ 2552941 w 7791368"/>
              <a:gd name="connsiteY163" fmla="*/ 2956226 h 5629684"/>
              <a:gd name="connsiteX164" fmla="*/ 2514195 w 7791368"/>
              <a:gd name="connsiteY164" fmla="*/ 2932979 h 5629684"/>
              <a:gd name="connsiteX165" fmla="*/ 2475449 w 7791368"/>
              <a:gd name="connsiteY165" fmla="*/ 2909731 h 5629684"/>
              <a:gd name="connsiteX166" fmla="*/ 2421205 w 7791368"/>
              <a:gd name="connsiteY166" fmla="*/ 2886484 h 5629684"/>
              <a:gd name="connsiteX167" fmla="*/ 2359212 w 7791368"/>
              <a:gd name="connsiteY167" fmla="*/ 2855487 h 5629684"/>
              <a:gd name="connsiteX168" fmla="*/ 2359212 w 7791368"/>
              <a:gd name="connsiteY168" fmla="*/ 2855487 h 5629684"/>
              <a:gd name="connsiteX169" fmla="*/ 2335964 w 7791368"/>
              <a:gd name="connsiteY169" fmla="*/ 2839989 h 5629684"/>
              <a:gd name="connsiteX170" fmla="*/ 2304968 w 7791368"/>
              <a:gd name="connsiteY170" fmla="*/ 2832240 h 5629684"/>
              <a:gd name="connsiteX171" fmla="*/ 2281720 w 7791368"/>
              <a:gd name="connsiteY171" fmla="*/ 2824491 h 5629684"/>
              <a:gd name="connsiteX172" fmla="*/ 2266222 w 7791368"/>
              <a:gd name="connsiteY172" fmla="*/ 2808992 h 5629684"/>
              <a:gd name="connsiteX173" fmla="*/ 2188731 w 7791368"/>
              <a:gd name="connsiteY173" fmla="*/ 2793494 h 5629684"/>
              <a:gd name="connsiteX174" fmla="*/ 2157734 w 7791368"/>
              <a:gd name="connsiteY174" fmla="*/ 2785745 h 5629684"/>
              <a:gd name="connsiteX175" fmla="*/ 2134487 w 7791368"/>
              <a:gd name="connsiteY175" fmla="*/ 2777996 h 5629684"/>
              <a:gd name="connsiteX176" fmla="*/ 2025998 w 7791368"/>
              <a:gd name="connsiteY176" fmla="*/ 2746999 h 5629684"/>
              <a:gd name="connsiteX177" fmla="*/ 2002751 w 7791368"/>
              <a:gd name="connsiteY177" fmla="*/ 2739250 h 5629684"/>
              <a:gd name="connsiteX178" fmla="*/ 1940758 w 7791368"/>
              <a:gd name="connsiteY178" fmla="*/ 2716002 h 5629684"/>
              <a:gd name="connsiteX179" fmla="*/ 1793524 w 7791368"/>
              <a:gd name="connsiteY179" fmla="*/ 2723752 h 5629684"/>
              <a:gd name="connsiteX180" fmla="*/ 1739280 w 7791368"/>
              <a:gd name="connsiteY180" fmla="*/ 2746999 h 5629684"/>
              <a:gd name="connsiteX181" fmla="*/ 1708283 w 7791368"/>
              <a:gd name="connsiteY181" fmla="*/ 2754748 h 5629684"/>
              <a:gd name="connsiteX182" fmla="*/ 1677287 w 7791368"/>
              <a:gd name="connsiteY182" fmla="*/ 2770247 h 5629684"/>
              <a:gd name="connsiteX183" fmla="*/ 1514554 w 7791368"/>
              <a:gd name="connsiteY183" fmla="*/ 2785745 h 5629684"/>
              <a:gd name="connsiteX184" fmla="*/ 1382819 w 7791368"/>
              <a:gd name="connsiteY184" fmla="*/ 2801243 h 5629684"/>
              <a:gd name="connsiteX185" fmla="*/ 1344073 w 7791368"/>
              <a:gd name="connsiteY185" fmla="*/ 2808992 h 5629684"/>
              <a:gd name="connsiteX186" fmla="*/ 1282080 w 7791368"/>
              <a:gd name="connsiteY186" fmla="*/ 2816741 h 5629684"/>
              <a:gd name="connsiteX187" fmla="*/ 1212337 w 7791368"/>
              <a:gd name="connsiteY187" fmla="*/ 2832240 h 5629684"/>
              <a:gd name="connsiteX188" fmla="*/ 1181341 w 7791368"/>
              <a:gd name="connsiteY188" fmla="*/ 2839989 h 5629684"/>
              <a:gd name="connsiteX189" fmla="*/ 1158093 w 7791368"/>
              <a:gd name="connsiteY189" fmla="*/ 2847738 h 5629684"/>
              <a:gd name="connsiteX190" fmla="*/ 1103849 w 7791368"/>
              <a:gd name="connsiteY190" fmla="*/ 2855487 h 5629684"/>
              <a:gd name="connsiteX191" fmla="*/ 1057354 w 7791368"/>
              <a:gd name="connsiteY191" fmla="*/ 2870985 h 5629684"/>
              <a:gd name="connsiteX192" fmla="*/ 871375 w 7791368"/>
              <a:gd name="connsiteY192" fmla="*/ 2894233 h 5629684"/>
              <a:gd name="connsiteX193" fmla="*/ 848127 w 7791368"/>
              <a:gd name="connsiteY193" fmla="*/ 2901982 h 5629684"/>
              <a:gd name="connsiteX194" fmla="*/ 662148 w 7791368"/>
              <a:gd name="connsiteY194" fmla="*/ 2925230 h 5629684"/>
              <a:gd name="connsiteX195" fmla="*/ 623402 w 7791368"/>
              <a:gd name="connsiteY195" fmla="*/ 2932979 h 5629684"/>
              <a:gd name="connsiteX196" fmla="*/ 584656 w 7791368"/>
              <a:gd name="connsiteY196" fmla="*/ 2971724 h 5629684"/>
              <a:gd name="connsiteX197" fmla="*/ 561409 w 7791368"/>
              <a:gd name="connsiteY197" fmla="*/ 2987223 h 5629684"/>
              <a:gd name="connsiteX198" fmla="*/ 522663 w 7791368"/>
              <a:gd name="connsiteY198" fmla="*/ 3018219 h 5629684"/>
              <a:gd name="connsiteX199" fmla="*/ 499415 w 7791368"/>
              <a:gd name="connsiteY199" fmla="*/ 3025969 h 5629684"/>
              <a:gd name="connsiteX200" fmla="*/ 468419 w 7791368"/>
              <a:gd name="connsiteY200" fmla="*/ 3041467 h 5629684"/>
              <a:gd name="connsiteX201" fmla="*/ 445171 w 7791368"/>
              <a:gd name="connsiteY201" fmla="*/ 3049216 h 5629684"/>
              <a:gd name="connsiteX202" fmla="*/ 406425 w 7791368"/>
              <a:gd name="connsiteY202" fmla="*/ 3064714 h 5629684"/>
              <a:gd name="connsiteX203" fmla="*/ 344432 w 7791368"/>
              <a:gd name="connsiteY203" fmla="*/ 3087962 h 5629684"/>
              <a:gd name="connsiteX204" fmla="*/ 290188 w 7791368"/>
              <a:gd name="connsiteY204" fmla="*/ 3118958 h 5629684"/>
              <a:gd name="connsiteX205" fmla="*/ 235944 w 7791368"/>
              <a:gd name="connsiteY205" fmla="*/ 3180952 h 5629684"/>
              <a:gd name="connsiteX206" fmla="*/ 212697 w 7791368"/>
              <a:gd name="connsiteY206" fmla="*/ 3211948 h 5629684"/>
              <a:gd name="connsiteX207" fmla="*/ 197198 w 7791368"/>
              <a:gd name="connsiteY207" fmla="*/ 3242945 h 5629684"/>
              <a:gd name="connsiteX208" fmla="*/ 189449 w 7791368"/>
              <a:gd name="connsiteY208" fmla="*/ 3266192 h 5629684"/>
              <a:gd name="connsiteX209" fmla="*/ 166202 w 7791368"/>
              <a:gd name="connsiteY209" fmla="*/ 3289440 h 5629684"/>
              <a:gd name="connsiteX210" fmla="*/ 142954 w 7791368"/>
              <a:gd name="connsiteY210" fmla="*/ 3328185 h 5629684"/>
              <a:gd name="connsiteX211" fmla="*/ 96459 w 7791368"/>
              <a:gd name="connsiteY211" fmla="*/ 3405677 h 5629684"/>
              <a:gd name="connsiteX212" fmla="*/ 57714 w 7791368"/>
              <a:gd name="connsiteY212" fmla="*/ 3498667 h 5629684"/>
              <a:gd name="connsiteX213" fmla="*/ 34466 w 7791368"/>
              <a:gd name="connsiteY213" fmla="*/ 3583908 h 5629684"/>
              <a:gd name="connsiteX214" fmla="*/ 11219 w 7791368"/>
              <a:gd name="connsiteY214" fmla="*/ 3707894 h 5629684"/>
              <a:gd name="connsiteX215" fmla="*/ 18968 w 7791368"/>
              <a:gd name="connsiteY215" fmla="*/ 4211589 h 5629684"/>
              <a:gd name="connsiteX216" fmla="*/ 49964 w 7791368"/>
              <a:gd name="connsiteY216" fmla="*/ 4304579 h 5629684"/>
              <a:gd name="connsiteX217" fmla="*/ 57714 w 7791368"/>
              <a:gd name="connsiteY217" fmla="*/ 4351074 h 5629684"/>
              <a:gd name="connsiteX218" fmla="*/ 88710 w 7791368"/>
              <a:gd name="connsiteY218" fmla="*/ 4389819 h 5629684"/>
              <a:gd name="connsiteX219" fmla="*/ 150703 w 7791368"/>
              <a:gd name="connsiteY219" fmla="*/ 4467311 h 5629684"/>
              <a:gd name="connsiteX220" fmla="*/ 197198 w 7791368"/>
              <a:gd name="connsiteY220" fmla="*/ 4498308 h 5629684"/>
              <a:gd name="connsiteX221" fmla="*/ 259192 w 7791368"/>
              <a:gd name="connsiteY221" fmla="*/ 4544802 h 5629684"/>
              <a:gd name="connsiteX222" fmla="*/ 282439 w 7791368"/>
              <a:gd name="connsiteY222" fmla="*/ 4560301 h 5629684"/>
              <a:gd name="connsiteX223" fmla="*/ 305687 w 7791368"/>
              <a:gd name="connsiteY223" fmla="*/ 4568050 h 5629684"/>
              <a:gd name="connsiteX224" fmla="*/ 344432 w 7791368"/>
              <a:gd name="connsiteY224" fmla="*/ 4599047 h 5629684"/>
              <a:gd name="connsiteX225" fmla="*/ 375429 w 7791368"/>
              <a:gd name="connsiteY225" fmla="*/ 4614545 h 5629684"/>
              <a:gd name="connsiteX226" fmla="*/ 290189 w 7791368"/>
              <a:gd name="connsiteY226" fmla="*/ 5172483 h 5629684"/>
              <a:gd name="connsiteX227" fmla="*/ 631150 w 7791368"/>
              <a:gd name="connsiteY227" fmla="*/ 5265473 h 5629684"/>
              <a:gd name="connsiteX228" fmla="*/ 925619 w 7791368"/>
              <a:gd name="connsiteY228" fmla="*/ 5226729 h 5629684"/>
              <a:gd name="connsiteX229" fmla="*/ 995361 w 7791368"/>
              <a:gd name="connsiteY229" fmla="*/ 5164734 h 5629684"/>
              <a:gd name="connsiteX230" fmla="*/ 1065103 w 7791368"/>
              <a:gd name="connsiteY230" fmla="*/ 5125989 h 5629684"/>
              <a:gd name="connsiteX231" fmla="*/ 1142594 w 7791368"/>
              <a:gd name="connsiteY231" fmla="*/ 5172484 h 5629684"/>
              <a:gd name="connsiteX232" fmla="*/ 1204589 w 7791368"/>
              <a:gd name="connsiteY232" fmla="*/ 5280971 h 5629684"/>
              <a:gd name="connsiteX233" fmla="*/ 1196839 w 7791368"/>
              <a:gd name="connsiteY233" fmla="*/ 5164735 h 5629684"/>
              <a:gd name="connsiteX234" fmla="*/ 925619 w 7791368"/>
              <a:gd name="connsiteY234" fmla="*/ 4901263 h 5629684"/>
              <a:gd name="connsiteX235" fmla="*/ 995361 w 7791368"/>
              <a:gd name="connsiteY235" fmla="*/ 4947758 h 5629684"/>
              <a:gd name="connsiteX236" fmla="*/ 1049605 w 7791368"/>
              <a:gd name="connsiteY236" fmla="*/ 5009752 h 5629684"/>
              <a:gd name="connsiteX237" fmla="*/ 1072853 w 7791368"/>
              <a:gd name="connsiteY237" fmla="*/ 5032999 h 5629684"/>
              <a:gd name="connsiteX238" fmla="*/ 1096100 w 7791368"/>
              <a:gd name="connsiteY238" fmla="*/ 5063996 h 5629684"/>
              <a:gd name="connsiteX239" fmla="*/ 1119348 w 7791368"/>
              <a:gd name="connsiteY239" fmla="*/ 5079494 h 5629684"/>
              <a:gd name="connsiteX240" fmla="*/ 1142595 w 7791368"/>
              <a:gd name="connsiteY240" fmla="*/ 5102741 h 5629684"/>
              <a:gd name="connsiteX241" fmla="*/ 1181341 w 7791368"/>
              <a:gd name="connsiteY241" fmla="*/ 5156985 h 5629684"/>
              <a:gd name="connsiteX242" fmla="*/ 1196839 w 7791368"/>
              <a:gd name="connsiteY242" fmla="*/ 5187982 h 5629684"/>
              <a:gd name="connsiteX243" fmla="*/ 1212337 w 7791368"/>
              <a:gd name="connsiteY243" fmla="*/ 5311969 h 5629684"/>
              <a:gd name="connsiteX244" fmla="*/ 1220087 w 7791368"/>
              <a:gd name="connsiteY244" fmla="*/ 5335216 h 5629684"/>
              <a:gd name="connsiteX245" fmla="*/ 1227836 w 7791368"/>
              <a:gd name="connsiteY245" fmla="*/ 5373962 h 5629684"/>
              <a:gd name="connsiteX246" fmla="*/ 1289829 w 7791368"/>
              <a:gd name="connsiteY246" fmla="*/ 5459202 h 5629684"/>
              <a:gd name="connsiteX247" fmla="*/ 1313076 w 7791368"/>
              <a:gd name="connsiteY247" fmla="*/ 5474701 h 5629684"/>
              <a:gd name="connsiteX248" fmla="*/ 1375070 w 7791368"/>
              <a:gd name="connsiteY248" fmla="*/ 5528945 h 5629684"/>
              <a:gd name="connsiteX249" fmla="*/ 1398317 w 7791368"/>
              <a:gd name="connsiteY249" fmla="*/ 5536694 h 5629684"/>
              <a:gd name="connsiteX250" fmla="*/ 1421564 w 7791368"/>
              <a:gd name="connsiteY250" fmla="*/ 5552192 h 5629684"/>
              <a:gd name="connsiteX251" fmla="*/ 1491307 w 7791368"/>
              <a:gd name="connsiteY251" fmla="*/ 5575440 h 5629684"/>
              <a:gd name="connsiteX252" fmla="*/ 1646290 w 7791368"/>
              <a:gd name="connsiteY252" fmla="*/ 5606436 h 5629684"/>
              <a:gd name="connsiteX253" fmla="*/ 1739280 w 7791368"/>
              <a:gd name="connsiteY253" fmla="*/ 5614185 h 5629684"/>
              <a:gd name="connsiteX254" fmla="*/ 1832270 w 7791368"/>
              <a:gd name="connsiteY254" fmla="*/ 5629684 h 5629684"/>
              <a:gd name="connsiteX255" fmla="*/ 2428954 w 7791368"/>
              <a:gd name="connsiteY255" fmla="*/ 5614185 h 5629684"/>
              <a:gd name="connsiteX256" fmla="*/ 2483198 w 7791368"/>
              <a:gd name="connsiteY256" fmla="*/ 5606436 h 5629684"/>
              <a:gd name="connsiteX257" fmla="*/ 2622683 w 7791368"/>
              <a:gd name="connsiteY257" fmla="*/ 5583189 h 5629684"/>
              <a:gd name="connsiteX258" fmla="*/ 2746670 w 7791368"/>
              <a:gd name="connsiteY258" fmla="*/ 5567691 h 5629684"/>
              <a:gd name="connsiteX259" fmla="*/ 2816412 w 7791368"/>
              <a:gd name="connsiteY259" fmla="*/ 5544443 h 5629684"/>
              <a:gd name="connsiteX260" fmla="*/ 3017890 w 7791368"/>
              <a:gd name="connsiteY260" fmla="*/ 5513447 h 5629684"/>
              <a:gd name="connsiteX261" fmla="*/ 3079883 w 7791368"/>
              <a:gd name="connsiteY261" fmla="*/ 5505697 h 5629684"/>
              <a:gd name="connsiteX262" fmla="*/ 3203870 w 7791368"/>
              <a:gd name="connsiteY262" fmla="*/ 5497948 h 5629684"/>
              <a:gd name="connsiteX263" fmla="*/ 3312358 w 7791368"/>
              <a:gd name="connsiteY263" fmla="*/ 5490199 h 5629684"/>
              <a:gd name="connsiteX264" fmla="*/ 3459592 w 7791368"/>
              <a:gd name="connsiteY264" fmla="*/ 5482450 h 5629684"/>
              <a:gd name="connsiteX265" fmla="*/ 3630073 w 7791368"/>
              <a:gd name="connsiteY265" fmla="*/ 5466952 h 5629684"/>
              <a:gd name="connsiteX266" fmla="*/ 4474731 w 7791368"/>
              <a:gd name="connsiteY266" fmla="*/ 5451453 h 5629684"/>
              <a:gd name="connsiteX267" fmla="*/ 5210900 w 7791368"/>
              <a:gd name="connsiteY267" fmla="*/ 5428206 h 5629684"/>
              <a:gd name="connsiteX268" fmla="*/ 5342636 w 7791368"/>
              <a:gd name="connsiteY268" fmla="*/ 5435955 h 5629684"/>
              <a:gd name="connsiteX269" fmla="*/ 5381381 w 7791368"/>
              <a:gd name="connsiteY269" fmla="*/ 5443704 h 5629684"/>
              <a:gd name="connsiteX270" fmla="*/ 5660351 w 7791368"/>
              <a:gd name="connsiteY270" fmla="*/ 5451453 h 5629684"/>
              <a:gd name="connsiteX271" fmla="*/ 5706846 w 7791368"/>
              <a:gd name="connsiteY271" fmla="*/ 5459202 h 5629684"/>
              <a:gd name="connsiteX272" fmla="*/ 5784337 w 7791368"/>
              <a:gd name="connsiteY272" fmla="*/ 5466952 h 5629684"/>
              <a:gd name="connsiteX273" fmla="*/ 5807585 w 7791368"/>
              <a:gd name="connsiteY273" fmla="*/ 5474701 h 5629684"/>
              <a:gd name="connsiteX274" fmla="*/ 5877327 w 7791368"/>
              <a:gd name="connsiteY274" fmla="*/ 5482450 h 5629684"/>
              <a:gd name="connsiteX275" fmla="*/ 5947070 w 7791368"/>
              <a:gd name="connsiteY275" fmla="*/ 5505697 h 5629684"/>
              <a:gd name="connsiteX276" fmla="*/ 5993564 w 7791368"/>
              <a:gd name="connsiteY276" fmla="*/ 5513447 h 5629684"/>
              <a:gd name="connsiteX277" fmla="*/ 6024561 w 7791368"/>
              <a:gd name="connsiteY277" fmla="*/ 5521196 h 5629684"/>
              <a:gd name="connsiteX278" fmla="*/ 6125300 w 7791368"/>
              <a:gd name="connsiteY278" fmla="*/ 5536694 h 5629684"/>
              <a:gd name="connsiteX279" fmla="*/ 6210541 w 7791368"/>
              <a:gd name="connsiteY279" fmla="*/ 5552192 h 5629684"/>
              <a:gd name="connsiteX280" fmla="*/ 6241537 w 7791368"/>
              <a:gd name="connsiteY280" fmla="*/ 5559941 h 5629684"/>
              <a:gd name="connsiteX281" fmla="*/ 6497259 w 7791368"/>
              <a:gd name="connsiteY281" fmla="*/ 5552192 h 5629684"/>
              <a:gd name="connsiteX282" fmla="*/ 6628995 w 7791368"/>
              <a:gd name="connsiteY282" fmla="*/ 5536694 h 5629684"/>
              <a:gd name="connsiteX283" fmla="*/ 6714236 w 7791368"/>
              <a:gd name="connsiteY283" fmla="*/ 5528945 h 5629684"/>
              <a:gd name="connsiteX284" fmla="*/ 6737483 w 7791368"/>
              <a:gd name="connsiteY284" fmla="*/ 5521196 h 5629684"/>
              <a:gd name="connsiteX285" fmla="*/ 6861470 w 7791368"/>
              <a:gd name="connsiteY285" fmla="*/ 5497948 h 5629684"/>
              <a:gd name="connsiteX286" fmla="*/ 6892466 w 7791368"/>
              <a:gd name="connsiteY286" fmla="*/ 5482450 h 5629684"/>
              <a:gd name="connsiteX287" fmla="*/ 6946710 w 7791368"/>
              <a:gd name="connsiteY287" fmla="*/ 5451453 h 5629684"/>
              <a:gd name="connsiteX288" fmla="*/ 6969958 w 7791368"/>
              <a:gd name="connsiteY288" fmla="*/ 5443704 h 5629684"/>
              <a:gd name="connsiteX289" fmla="*/ 7047449 w 7791368"/>
              <a:gd name="connsiteY289" fmla="*/ 5404958 h 5629684"/>
              <a:gd name="connsiteX290" fmla="*/ 7078446 w 7791368"/>
              <a:gd name="connsiteY290" fmla="*/ 5389460 h 5629684"/>
              <a:gd name="connsiteX291" fmla="*/ 7101693 w 7791368"/>
              <a:gd name="connsiteY291" fmla="*/ 5373962 h 5629684"/>
              <a:gd name="connsiteX292" fmla="*/ 7132690 w 7791368"/>
              <a:gd name="connsiteY292" fmla="*/ 5350714 h 5629684"/>
              <a:gd name="connsiteX293" fmla="*/ 7217931 w 7791368"/>
              <a:gd name="connsiteY293" fmla="*/ 5296470 h 5629684"/>
              <a:gd name="connsiteX294" fmla="*/ 7248927 w 7791368"/>
              <a:gd name="connsiteY294" fmla="*/ 5280972 h 5629684"/>
              <a:gd name="connsiteX295" fmla="*/ 7349666 w 7791368"/>
              <a:gd name="connsiteY295" fmla="*/ 5187982 h 5629684"/>
              <a:gd name="connsiteX296" fmla="*/ 7388412 w 7791368"/>
              <a:gd name="connsiteY296" fmla="*/ 5164735 h 5629684"/>
              <a:gd name="connsiteX297" fmla="*/ 7489151 w 7791368"/>
              <a:gd name="connsiteY297" fmla="*/ 5087243 h 5629684"/>
              <a:gd name="connsiteX298" fmla="*/ 7527897 w 7791368"/>
              <a:gd name="connsiteY298" fmla="*/ 5056247 h 5629684"/>
              <a:gd name="connsiteX299" fmla="*/ 7558893 w 7791368"/>
              <a:gd name="connsiteY299" fmla="*/ 4947758 h 5629684"/>
              <a:gd name="connsiteX300" fmla="*/ 7574392 w 7791368"/>
              <a:gd name="connsiteY300" fmla="*/ 4816023 h 5629684"/>
              <a:gd name="connsiteX301" fmla="*/ 7597639 w 7791368"/>
              <a:gd name="connsiteY301" fmla="*/ 4676538 h 5629684"/>
              <a:gd name="connsiteX302" fmla="*/ 7605388 w 7791368"/>
              <a:gd name="connsiteY302" fmla="*/ 4645541 h 5629684"/>
              <a:gd name="connsiteX303" fmla="*/ 7613137 w 7791368"/>
              <a:gd name="connsiteY303" fmla="*/ 4606796 h 5629684"/>
              <a:gd name="connsiteX304" fmla="*/ 7628636 w 7791368"/>
              <a:gd name="connsiteY304" fmla="*/ 4490558 h 5629684"/>
              <a:gd name="connsiteX305" fmla="*/ 7636385 w 7791368"/>
              <a:gd name="connsiteY305" fmla="*/ 4451813 h 5629684"/>
              <a:gd name="connsiteX306" fmla="*/ 7659632 w 7791368"/>
              <a:gd name="connsiteY306" fmla="*/ 4351074 h 5629684"/>
              <a:gd name="connsiteX307" fmla="*/ 7675131 w 7791368"/>
              <a:gd name="connsiteY307" fmla="*/ 4219338 h 5629684"/>
              <a:gd name="connsiteX308" fmla="*/ 7713876 w 7791368"/>
              <a:gd name="connsiteY308" fmla="*/ 3917121 h 5629684"/>
              <a:gd name="connsiteX309" fmla="*/ 7721625 w 7791368"/>
              <a:gd name="connsiteY309" fmla="*/ 3676897 h 5629684"/>
              <a:gd name="connsiteX310" fmla="*/ 7729375 w 7791368"/>
              <a:gd name="connsiteY310" fmla="*/ 3614904 h 5629684"/>
              <a:gd name="connsiteX311" fmla="*/ 7744873 w 7791368"/>
              <a:gd name="connsiteY311" fmla="*/ 3459921 h 5629684"/>
              <a:gd name="connsiteX312" fmla="*/ 7752622 w 7791368"/>
              <a:gd name="connsiteY312" fmla="*/ 3180952 h 5629684"/>
              <a:gd name="connsiteX313" fmla="*/ 7775870 w 7791368"/>
              <a:gd name="connsiteY313" fmla="*/ 3002721 h 5629684"/>
              <a:gd name="connsiteX314" fmla="*/ 7783619 w 7791368"/>
              <a:gd name="connsiteY314" fmla="*/ 2801243 h 5629684"/>
              <a:gd name="connsiteX315" fmla="*/ 7791368 w 7791368"/>
              <a:gd name="connsiteY315" fmla="*/ 2692755 h 5629684"/>
              <a:gd name="connsiteX316" fmla="*/ 7783619 w 7791368"/>
              <a:gd name="connsiteY316" fmla="*/ 2181311 h 5629684"/>
              <a:gd name="connsiteX317" fmla="*/ 7752622 w 7791368"/>
              <a:gd name="connsiteY317" fmla="*/ 2034077 h 5629684"/>
              <a:gd name="connsiteX318" fmla="*/ 7744873 w 7791368"/>
              <a:gd name="connsiteY318" fmla="*/ 1925589 h 5629684"/>
              <a:gd name="connsiteX319" fmla="*/ 7659632 w 7791368"/>
              <a:gd name="connsiteY319" fmla="*/ 1631121 h 5629684"/>
              <a:gd name="connsiteX320" fmla="*/ 7644134 w 7791368"/>
              <a:gd name="connsiteY320" fmla="*/ 1561379 h 5629684"/>
              <a:gd name="connsiteX321" fmla="*/ 7620887 w 7791368"/>
              <a:gd name="connsiteY321" fmla="*/ 1507135 h 5629684"/>
              <a:gd name="connsiteX322" fmla="*/ 7566642 w 7791368"/>
              <a:gd name="connsiteY322" fmla="*/ 1313406 h 5629684"/>
              <a:gd name="connsiteX323" fmla="*/ 7543395 w 7791368"/>
              <a:gd name="connsiteY323" fmla="*/ 1266911 h 5629684"/>
              <a:gd name="connsiteX324" fmla="*/ 7512398 w 7791368"/>
              <a:gd name="connsiteY324" fmla="*/ 1166172 h 5629684"/>
              <a:gd name="connsiteX325" fmla="*/ 7458154 w 7791368"/>
              <a:gd name="connsiteY325" fmla="*/ 1034436 h 5629684"/>
              <a:gd name="connsiteX326" fmla="*/ 7419409 w 7791368"/>
              <a:gd name="connsiteY326" fmla="*/ 933697 h 5629684"/>
              <a:gd name="connsiteX327" fmla="*/ 7372914 w 7791368"/>
              <a:gd name="connsiteY327" fmla="*/ 739969 h 5629684"/>
              <a:gd name="connsiteX328" fmla="*/ 7365164 w 7791368"/>
              <a:gd name="connsiteY328" fmla="*/ 693474 h 5629684"/>
              <a:gd name="connsiteX329" fmla="*/ 7334168 w 7791368"/>
              <a:gd name="connsiteY329" fmla="*/ 615982 h 5629684"/>
              <a:gd name="connsiteX330" fmla="*/ 7303171 w 7791368"/>
              <a:gd name="connsiteY330" fmla="*/ 491996 h 5629684"/>
              <a:gd name="connsiteX331" fmla="*/ 7279924 w 7791368"/>
              <a:gd name="connsiteY331" fmla="*/ 422253 h 5629684"/>
              <a:gd name="connsiteX332" fmla="*/ 7256676 w 7791368"/>
              <a:gd name="connsiteY332" fmla="*/ 368009 h 5629684"/>
              <a:gd name="connsiteX333" fmla="*/ 7248927 w 7791368"/>
              <a:gd name="connsiteY333" fmla="*/ 337013 h 5629684"/>
              <a:gd name="connsiteX334" fmla="*/ 7217931 w 7791368"/>
              <a:gd name="connsiteY334" fmla="*/ 282769 h 5629684"/>
              <a:gd name="connsiteX335" fmla="*/ 7210181 w 7791368"/>
              <a:gd name="connsiteY335" fmla="*/ 259521 h 5629684"/>
              <a:gd name="connsiteX336" fmla="*/ 7132690 w 7791368"/>
              <a:gd name="connsiteY336" fmla="*/ 127785 h 5629684"/>
              <a:gd name="connsiteX337" fmla="*/ 7109442 w 7791368"/>
              <a:gd name="connsiteY337" fmla="*/ 112287 h 5629684"/>
              <a:gd name="connsiteX338" fmla="*/ 7055198 w 7791368"/>
              <a:gd name="connsiteY338" fmla="*/ 65792 h 5629684"/>
              <a:gd name="connsiteX339" fmla="*/ 6985456 w 7791368"/>
              <a:gd name="connsiteY339" fmla="*/ 34796 h 5629684"/>
              <a:gd name="connsiteX340" fmla="*/ 7324159 w 7791368"/>
              <a:gd name="connsiteY340" fmla="*/ 598547 h 5629684"/>
              <a:gd name="connsiteX341" fmla="*/ 6884717 w 7791368"/>
              <a:gd name="connsiteY341" fmla="*/ 19297 h 5629684"/>
              <a:gd name="connsiteX342" fmla="*/ 7245806 w 7791368"/>
              <a:gd name="connsiteY342" fmla="*/ 652573 h 5629684"/>
              <a:gd name="connsiteX343" fmla="*/ 7406655 w 7791368"/>
              <a:gd name="connsiteY343" fmla="*/ 822949 h 5629684"/>
              <a:gd name="connsiteX344" fmla="*/ 7154807 w 7791368"/>
              <a:gd name="connsiteY344" fmla="*/ 424675 h 5629684"/>
              <a:gd name="connsiteX345" fmla="*/ 7125587 w 7791368"/>
              <a:gd name="connsiteY345" fmla="*/ 464551 h 5629684"/>
              <a:gd name="connsiteX346" fmla="*/ 7058750 w 7791368"/>
              <a:gd name="connsiteY346" fmla="*/ 458577 h 5629684"/>
              <a:gd name="connsiteX347" fmla="*/ 6997887 w 7791368"/>
              <a:gd name="connsiteY347" fmla="*/ 475206 h 5629684"/>
              <a:gd name="connsiteX348" fmla="*/ 7142861 w 7791368"/>
              <a:gd name="connsiteY348" fmla="*/ 1107408 h 5629684"/>
              <a:gd name="connsiteX349" fmla="*/ 7110573 w 7791368"/>
              <a:gd name="connsiteY349" fmla="*/ 1225259 h 5629684"/>
              <a:gd name="connsiteX350" fmla="*/ 7010964 w 7791368"/>
              <a:gd name="connsiteY350" fmla="*/ 1309208 h 5629684"/>
              <a:gd name="connsiteX351" fmla="*/ 6979106 w 7791368"/>
              <a:gd name="connsiteY351" fmla="*/ 1052624 h 5629684"/>
              <a:gd name="connsiteX352" fmla="*/ 7122196 w 7791368"/>
              <a:gd name="connsiteY352" fmla="*/ 1216380 h 5629684"/>
              <a:gd name="connsiteX353" fmla="*/ 6832249 w 7791368"/>
              <a:gd name="connsiteY353" fmla="*/ 1022328 h 5629684"/>
              <a:gd name="connsiteX354" fmla="*/ 6984003 w 7791368"/>
              <a:gd name="connsiteY354" fmla="*/ 744327 h 5629684"/>
              <a:gd name="connsiteX355" fmla="*/ 6708908 w 7791368"/>
              <a:gd name="connsiteY355" fmla="*/ 538975 h 5629684"/>
              <a:gd name="connsiteX356" fmla="*/ 6496937 w 7791368"/>
              <a:gd name="connsiteY356" fmla="*/ 432424 h 5629684"/>
              <a:gd name="connsiteX357" fmla="*/ 6080742 w 7791368"/>
              <a:gd name="connsiteY357" fmla="*/ 466972 h 5629684"/>
              <a:gd name="connsiteX358" fmla="*/ 6040221 w 7791368"/>
              <a:gd name="connsiteY358" fmla="*/ 930146 h 5629684"/>
              <a:gd name="connsiteX359" fmla="*/ 6266884 w 7791368"/>
              <a:gd name="connsiteY359" fmla="*/ 1164719 h 5629684"/>
              <a:gd name="connsiteX360" fmla="*/ 6115614 w 7791368"/>
              <a:gd name="connsiteY360" fmla="*/ 1186191 h 5629684"/>
              <a:gd name="connsiteX361" fmla="*/ 6023270 w 7791368"/>
              <a:gd name="connsiteY361" fmla="*/ 1105309 h 5629684"/>
              <a:gd name="connsiteX362" fmla="*/ 5781593 w 7791368"/>
              <a:gd name="connsiteY362" fmla="*/ 985681 h 5629684"/>
              <a:gd name="connsiteX0" fmla="*/ 5781593 w 7791368"/>
              <a:gd name="connsiteY0" fmla="*/ 966417 h 5610420"/>
              <a:gd name="connsiteX1" fmla="*/ 5941742 w 7791368"/>
              <a:gd name="connsiteY1" fmla="*/ 698587 h 5610420"/>
              <a:gd name="connsiteX2" fmla="*/ 6042965 w 7791368"/>
              <a:gd name="connsiteY2" fmla="*/ 943331 h 5610420"/>
              <a:gd name="connsiteX3" fmla="*/ 5544114 w 7791368"/>
              <a:gd name="connsiteY3" fmla="*/ 340996 h 5610420"/>
              <a:gd name="connsiteX4" fmla="*/ 5551863 w 7791368"/>
              <a:gd name="connsiteY4" fmla="*/ 371993 h 5610420"/>
              <a:gd name="connsiteX5" fmla="*/ 5559612 w 7791368"/>
              <a:gd name="connsiteY5" fmla="*/ 410738 h 5610420"/>
              <a:gd name="connsiteX6" fmla="*/ 5567361 w 7791368"/>
              <a:gd name="connsiteY6" fmla="*/ 433986 h 5610420"/>
              <a:gd name="connsiteX7" fmla="*/ 5575110 w 7791368"/>
              <a:gd name="connsiteY7" fmla="*/ 480481 h 5610420"/>
              <a:gd name="connsiteX8" fmla="*/ 5582859 w 7791368"/>
              <a:gd name="connsiteY8" fmla="*/ 503728 h 5610420"/>
              <a:gd name="connsiteX9" fmla="*/ 5590609 w 7791368"/>
              <a:gd name="connsiteY9" fmla="*/ 534725 h 5610420"/>
              <a:gd name="connsiteX10" fmla="*/ 5606107 w 7791368"/>
              <a:gd name="connsiteY10" fmla="*/ 689708 h 5610420"/>
              <a:gd name="connsiteX11" fmla="*/ 5621605 w 7791368"/>
              <a:gd name="connsiteY11" fmla="*/ 860189 h 5610420"/>
              <a:gd name="connsiteX12" fmla="*/ 5637103 w 7791368"/>
              <a:gd name="connsiteY12" fmla="*/ 968677 h 5610420"/>
              <a:gd name="connsiteX13" fmla="*/ 5652602 w 7791368"/>
              <a:gd name="connsiteY13" fmla="*/ 1030671 h 5610420"/>
              <a:gd name="connsiteX14" fmla="*/ 5660351 w 7791368"/>
              <a:gd name="connsiteY14" fmla="*/ 1061667 h 5610420"/>
              <a:gd name="connsiteX15" fmla="*/ 5691348 w 7791368"/>
              <a:gd name="connsiteY15" fmla="*/ 1139159 h 5610420"/>
              <a:gd name="connsiteX16" fmla="*/ 5714595 w 7791368"/>
              <a:gd name="connsiteY16" fmla="*/ 1208901 h 5610420"/>
              <a:gd name="connsiteX17" fmla="*/ 5745592 w 7791368"/>
              <a:gd name="connsiteY17" fmla="*/ 1294142 h 5610420"/>
              <a:gd name="connsiteX18" fmla="*/ 5776588 w 7791368"/>
              <a:gd name="connsiteY18" fmla="*/ 1363884 h 5610420"/>
              <a:gd name="connsiteX19" fmla="*/ 5792087 w 7791368"/>
              <a:gd name="connsiteY19" fmla="*/ 1410379 h 5610420"/>
              <a:gd name="connsiteX20" fmla="*/ 5807585 w 7791368"/>
              <a:gd name="connsiteY20" fmla="*/ 1433627 h 5610420"/>
              <a:gd name="connsiteX21" fmla="*/ 5830832 w 7791368"/>
              <a:gd name="connsiteY21" fmla="*/ 1487871 h 5610420"/>
              <a:gd name="connsiteX22" fmla="*/ 5846331 w 7791368"/>
              <a:gd name="connsiteY22" fmla="*/ 1503369 h 5610420"/>
              <a:gd name="connsiteX23" fmla="*/ 5877327 w 7791368"/>
              <a:gd name="connsiteY23" fmla="*/ 1565362 h 5610420"/>
              <a:gd name="connsiteX24" fmla="*/ 5885076 w 7791368"/>
              <a:gd name="connsiteY24" fmla="*/ 1588610 h 5610420"/>
              <a:gd name="connsiteX25" fmla="*/ 5923822 w 7791368"/>
              <a:gd name="connsiteY25" fmla="*/ 1650603 h 5610420"/>
              <a:gd name="connsiteX26" fmla="*/ 5939320 w 7791368"/>
              <a:gd name="connsiteY26" fmla="*/ 1673850 h 5610420"/>
              <a:gd name="connsiteX27" fmla="*/ 5962568 w 7791368"/>
              <a:gd name="connsiteY27" fmla="*/ 1728094 h 5610420"/>
              <a:gd name="connsiteX28" fmla="*/ 5978066 w 7791368"/>
              <a:gd name="connsiteY28" fmla="*/ 1743593 h 5610420"/>
              <a:gd name="connsiteX29" fmla="*/ 6009063 w 7791368"/>
              <a:gd name="connsiteY29" fmla="*/ 1790088 h 5610420"/>
              <a:gd name="connsiteX30" fmla="*/ 6040059 w 7791368"/>
              <a:gd name="connsiteY30" fmla="*/ 1859830 h 5610420"/>
              <a:gd name="connsiteX31" fmla="*/ 6047809 w 7791368"/>
              <a:gd name="connsiteY31" fmla="*/ 1890827 h 5610420"/>
              <a:gd name="connsiteX32" fmla="*/ 6109802 w 7791368"/>
              <a:gd name="connsiteY32" fmla="*/ 1968318 h 5610420"/>
              <a:gd name="connsiteX33" fmla="*/ 6179544 w 7791368"/>
              <a:gd name="connsiteY33" fmla="*/ 2022562 h 5610420"/>
              <a:gd name="connsiteX34" fmla="*/ 6202792 w 7791368"/>
              <a:gd name="connsiteY34" fmla="*/ 2038060 h 5610420"/>
              <a:gd name="connsiteX35" fmla="*/ 6249287 w 7791368"/>
              <a:gd name="connsiteY35" fmla="*/ 2053559 h 5610420"/>
              <a:gd name="connsiteX36" fmla="*/ 6303531 w 7791368"/>
              <a:gd name="connsiteY36" fmla="*/ 2069057 h 5610420"/>
              <a:gd name="connsiteX37" fmla="*/ 6497259 w 7791368"/>
              <a:gd name="connsiteY37" fmla="*/ 2084555 h 5610420"/>
              <a:gd name="connsiteX38" fmla="*/ 6520507 w 7791368"/>
              <a:gd name="connsiteY38" fmla="*/ 2100054 h 5610420"/>
              <a:gd name="connsiteX39" fmla="*/ 6543754 w 7791368"/>
              <a:gd name="connsiteY39" fmla="*/ 2107803 h 5610420"/>
              <a:gd name="connsiteX40" fmla="*/ 6559253 w 7791368"/>
              <a:gd name="connsiteY40" fmla="*/ 2123301 h 5610420"/>
              <a:gd name="connsiteX41" fmla="*/ 6590249 w 7791368"/>
              <a:gd name="connsiteY41" fmla="*/ 2177545 h 5610420"/>
              <a:gd name="connsiteX42" fmla="*/ 6597998 w 7791368"/>
              <a:gd name="connsiteY42" fmla="*/ 2216291 h 5610420"/>
              <a:gd name="connsiteX43" fmla="*/ 6605748 w 7791368"/>
              <a:gd name="connsiteY43" fmla="*/ 2247288 h 5610420"/>
              <a:gd name="connsiteX44" fmla="*/ 6613497 w 7791368"/>
              <a:gd name="connsiteY44" fmla="*/ 2371274 h 5610420"/>
              <a:gd name="connsiteX45" fmla="*/ 6628995 w 7791368"/>
              <a:gd name="connsiteY45" fmla="*/ 2441016 h 5610420"/>
              <a:gd name="connsiteX46" fmla="*/ 6636744 w 7791368"/>
              <a:gd name="connsiteY46" fmla="*/ 2495260 h 5610420"/>
              <a:gd name="connsiteX47" fmla="*/ 6659992 w 7791368"/>
              <a:gd name="connsiteY47" fmla="*/ 2619247 h 5610420"/>
              <a:gd name="connsiteX48" fmla="*/ 6667741 w 7791368"/>
              <a:gd name="connsiteY48" fmla="*/ 2812976 h 5610420"/>
              <a:gd name="connsiteX49" fmla="*/ 6675490 w 7791368"/>
              <a:gd name="connsiteY49" fmla="*/ 2843972 h 5610420"/>
              <a:gd name="connsiteX50" fmla="*/ 6690988 w 7791368"/>
              <a:gd name="connsiteY50" fmla="*/ 2944711 h 5610420"/>
              <a:gd name="connsiteX51" fmla="*/ 6706487 w 7791368"/>
              <a:gd name="connsiteY51" fmla="*/ 3014454 h 5610420"/>
              <a:gd name="connsiteX52" fmla="*/ 6714236 w 7791368"/>
              <a:gd name="connsiteY52" fmla="*/ 3068698 h 5610420"/>
              <a:gd name="connsiteX53" fmla="*/ 6729734 w 7791368"/>
              <a:gd name="connsiteY53" fmla="*/ 3122942 h 5610420"/>
              <a:gd name="connsiteX54" fmla="*/ 6737483 w 7791368"/>
              <a:gd name="connsiteY54" fmla="*/ 3184935 h 5610420"/>
              <a:gd name="connsiteX55" fmla="*/ 6745232 w 7791368"/>
              <a:gd name="connsiteY55" fmla="*/ 3223681 h 5610420"/>
              <a:gd name="connsiteX56" fmla="*/ 6760731 w 7791368"/>
              <a:gd name="connsiteY56" fmla="*/ 3324420 h 5610420"/>
              <a:gd name="connsiteX57" fmla="*/ 6768480 w 7791368"/>
              <a:gd name="connsiteY57" fmla="*/ 3432908 h 5610420"/>
              <a:gd name="connsiteX58" fmla="*/ 6776229 w 7791368"/>
              <a:gd name="connsiteY58" fmla="*/ 3463905 h 5610420"/>
              <a:gd name="connsiteX59" fmla="*/ 6783978 w 7791368"/>
              <a:gd name="connsiteY59" fmla="*/ 3502650 h 5610420"/>
              <a:gd name="connsiteX60" fmla="*/ 6776229 w 7791368"/>
              <a:gd name="connsiteY60" fmla="*/ 3781620 h 5610420"/>
              <a:gd name="connsiteX61" fmla="*/ 6768480 w 7791368"/>
              <a:gd name="connsiteY61" fmla="*/ 3812616 h 5610420"/>
              <a:gd name="connsiteX62" fmla="*/ 6752981 w 7791368"/>
              <a:gd name="connsiteY62" fmla="*/ 3882359 h 5610420"/>
              <a:gd name="connsiteX63" fmla="*/ 6706487 w 7791368"/>
              <a:gd name="connsiteY63" fmla="*/ 3990847 h 5610420"/>
              <a:gd name="connsiteX64" fmla="*/ 6706487 w 7791368"/>
              <a:gd name="connsiteY64" fmla="*/ 3990847 h 5610420"/>
              <a:gd name="connsiteX65" fmla="*/ 6690988 w 7791368"/>
              <a:gd name="connsiteY65" fmla="*/ 4037342 h 5610420"/>
              <a:gd name="connsiteX66" fmla="*/ 6683239 w 7791368"/>
              <a:gd name="connsiteY66" fmla="*/ 4060589 h 5610420"/>
              <a:gd name="connsiteX67" fmla="*/ 6675490 w 7791368"/>
              <a:gd name="connsiteY67" fmla="*/ 4200074 h 5610420"/>
              <a:gd name="connsiteX68" fmla="*/ 6659992 w 7791368"/>
              <a:gd name="connsiteY68" fmla="*/ 4463545 h 5610420"/>
              <a:gd name="connsiteX69" fmla="*/ 6644493 w 7791368"/>
              <a:gd name="connsiteY69" fmla="*/ 4517789 h 5610420"/>
              <a:gd name="connsiteX70" fmla="*/ 6613497 w 7791368"/>
              <a:gd name="connsiteY70" fmla="*/ 4564284 h 5610420"/>
              <a:gd name="connsiteX71" fmla="*/ 6590249 w 7791368"/>
              <a:gd name="connsiteY71" fmla="*/ 4579783 h 5610420"/>
              <a:gd name="connsiteX72" fmla="*/ 6582500 w 7791368"/>
              <a:gd name="connsiteY72" fmla="*/ 4603030 h 5610420"/>
              <a:gd name="connsiteX73" fmla="*/ 6512758 w 7791368"/>
              <a:gd name="connsiteY73" fmla="*/ 4641776 h 5610420"/>
              <a:gd name="connsiteX74" fmla="*/ 6489510 w 7791368"/>
              <a:gd name="connsiteY74" fmla="*/ 4649525 h 5610420"/>
              <a:gd name="connsiteX75" fmla="*/ 6466263 w 7791368"/>
              <a:gd name="connsiteY75" fmla="*/ 4657274 h 5610420"/>
              <a:gd name="connsiteX76" fmla="*/ 6435266 w 7791368"/>
              <a:gd name="connsiteY76" fmla="*/ 4672772 h 5610420"/>
              <a:gd name="connsiteX77" fmla="*/ 6373273 w 7791368"/>
              <a:gd name="connsiteY77" fmla="*/ 4688271 h 5610420"/>
              <a:gd name="connsiteX78" fmla="*/ 6350025 w 7791368"/>
              <a:gd name="connsiteY78" fmla="*/ 4696020 h 5610420"/>
              <a:gd name="connsiteX79" fmla="*/ 6295781 w 7791368"/>
              <a:gd name="connsiteY79" fmla="*/ 4703769 h 5610420"/>
              <a:gd name="connsiteX80" fmla="*/ 6249287 w 7791368"/>
              <a:gd name="connsiteY80" fmla="*/ 4734766 h 5610420"/>
              <a:gd name="connsiteX81" fmla="*/ 6233788 w 7791368"/>
              <a:gd name="connsiteY81" fmla="*/ 4750264 h 5610420"/>
              <a:gd name="connsiteX82" fmla="*/ 6210541 w 7791368"/>
              <a:gd name="connsiteY82" fmla="*/ 4765762 h 5610420"/>
              <a:gd name="connsiteX83" fmla="*/ 6195042 w 7791368"/>
              <a:gd name="connsiteY83" fmla="*/ 4781260 h 5610420"/>
              <a:gd name="connsiteX84" fmla="*/ 6125300 w 7791368"/>
              <a:gd name="connsiteY84" fmla="*/ 4820006 h 5610420"/>
              <a:gd name="connsiteX85" fmla="*/ 6055558 w 7791368"/>
              <a:gd name="connsiteY85" fmla="*/ 4812257 h 5610420"/>
              <a:gd name="connsiteX86" fmla="*/ 6032310 w 7791368"/>
              <a:gd name="connsiteY86" fmla="*/ 4804508 h 5610420"/>
              <a:gd name="connsiteX87" fmla="*/ 5985815 w 7791368"/>
              <a:gd name="connsiteY87" fmla="*/ 4796759 h 5610420"/>
              <a:gd name="connsiteX88" fmla="*/ 5954819 w 7791368"/>
              <a:gd name="connsiteY88" fmla="*/ 4789010 h 5610420"/>
              <a:gd name="connsiteX89" fmla="*/ 5931571 w 7791368"/>
              <a:gd name="connsiteY89" fmla="*/ 4781260 h 5610420"/>
              <a:gd name="connsiteX90" fmla="*/ 5877327 w 7791368"/>
              <a:gd name="connsiteY90" fmla="*/ 4773511 h 5610420"/>
              <a:gd name="connsiteX91" fmla="*/ 5830832 w 7791368"/>
              <a:gd name="connsiteY91" fmla="*/ 4758013 h 5610420"/>
              <a:gd name="connsiteX92" fmla="*/ 5768839 w 7791368"/>
              <a:gd name="connsiteY92" fmla="*/ 4703769 h 5610420"/>
              <a:gd name="connsiteX93" fmla="*/ 5745592 w 7791368"/>
              <a:gd name="connsiteY93" fmla="*/ 4696020 h 5610420"/>
              <a:gd name="connsiteX94" fmla="*/ 5722344 w 7791368"/>
              <a:gd name="connsiteY94" fmla="*/ 4672772 h 5610420"/>
              <a:gd name="connsiteX95" fmla="*/ 5668100 w 7791368"/>
              <a:gd name="connsiteY95" fmla="*/ 4649525 h 5610420"/>
              <a:gd name="connsiteX96" fmla="*/ 5613856 w 7791368"/>
              <a:gd name="connsiteY96" fmla="*/ 4595281 h 5610420"/>
              <a:gd name="connsiteX97" fmla="*/ 5598358 w 7791368"/>
              <a:gd name="connsiteY97" fmla="*/ 4572033 h 5610420"/>
              <a:gd name="connsiteX98" fmla="*/ 5567361 w 7791368"/>
              <a:gd name="connsiteY98" fmla="*/ 4548786 h 5610420"/>
              <a:gd name="connsiteX99" fmla="*/ 5551863 w 7791368"/>
              <a:gd name="connsiteY99" fmla="*/ 4517789 h 5610420"/>
              <a:gd name="connsiteX100" fmla="*/ 5513117 w 7791368"/>
              <a:gd name="connsiteY100" fmla="*/ 4486793 h 5610420"/>
              <a:gd name="connsiteX101" fmla="*/ 5497619 w 7791368"/>
              <a:gd name="connsiteY101" fmla="*/ 4463545 h 5610420"/>
              <a:gd name="connsiteX102" fmla="*/ 5458873 w 7791368"/>
              <a:gd name="connsiteY102" fmla="*/ 4424799 h 5610420"/>
              <a:gd name="connsiteX103" fmla="*/ 5443375 w 7791368"/>
              <a:gd name="connsiteY103" fmla="*/ 4401552 h 5610420"/>
              <a:gd name="connsiteX104" fmla="*/ 5427876 w 7791368"/>
              <a:gd name="connsiteY104" fmla="*/ 4370555 h 5610420"/>
              <a:gd name="connsiteX105" fmla="*/ 5373632 w 7791368"/>
              <a:gd name="connsiteY105" fmla="*/ 4308562 h 5610420"/>
              <a:gd name="connsiteX106" fmla="*/ 5342636 w 7791368"/>
              <a:gd name="connsiteY106" fmla="*/ 4254318 h 5610420"/>
              <a:gd name="connsiteX107" fmla="*/ 5327137 w 7791368"/>
              <a:gd name="connsiteY107" fmla="*/ 4231071 h 5610420"/>
              <a:gd name="connsiteX108" fmla="*/ 5311639 w 7791368"/>
              <a:gd name="connsiteY108" fmla="*/ 4215572 h 5610420"/>
              <a:gd name="connsiteX109" fmla="*/ 5280642 w 7791368"/>
              <a:gd name="connsiteY109" fmla="*/ 4176827 h 5610420"/>
              <a:gd name="connsiteX110" fmla="*/ 5234148 w 7791368"/>
              <a:gd name="connsiteY110" fmla="*/ 4145830 h 5610420"/>
              <a:gd name="connsiteX111" fmla="*/ 5172154 w 7791368"/>
              <a:gd name="connsiteY111" fmla="*/ 4099335 h 5610420"/>
              <a:gd name="connsiteX112" fmla="*/ 5117910 w 7791368"/>
              <a:gd name="connsiteY112" fmla="*/ 4068338 h 5610420"/>
              <a:gd name="connsiteX113" fmla="*/ 5086914 w 7791368"/>
              <a:gd name="connsiteY113" fmla="*/ 4045091 h 5610420"/>
              <a:gd name="connsiteX114" fmla="*/ 5071415 w 7791368"/>
              <a:gd name="connsiteY114" fmla="*/ 4029593 h 5610420"/>
              <a:gd name="connsiteX115" fmla="*/ 5048168 w 7791368"/>
              <a:gd name="connsiteY115" fmla="*/ 4021844 h 5610420"/>
              <a:gd name="connsiteX116" fmla="*/ 5009422 w 7791368"/>
              <a:gd name="connsiteY116" fmla="*/ 3998596 h 5610420"/>
              <a:gd name="connsiteX117" fmla="*/ 4986175 w 7791368"/>
              <a:gd name="connsiteY117" fmla="*/ 3975349 h 5610420"/>
              <a:gd name="connsiteX118" fmla="*/ 4947429 w 7791368"/>
              <a:gd name="connsiteY118" fmla="*/ 3967599 h 5610420"/>
              <a:gd name="connsiteX119" fmla="*/ 4854439 w 7791368"/>
              <a:gd name="connsiteY119" fmla="*/ 3944352 h 5610420"/>
              <a:gd name="connsiteX120" fmla="*/ 4815693 w 7791368"/>
              <a:gd name="connsiteY120" fmla="*/ 3921105 h 5610420"/>
              <a:gd name="connsiteX121" fmla="*/ 4792446 w 7791368"/>
              <a:gd name="connsiteY121" fmla="*/ 3905606 h 5610420"/>
              <a:gd name="connsiteX122" fmla="*/ 4745951 w 7791368"/>
              <a:gd name="connsiteY122" fmla="*/ 3890108 h 5610420"/>
              <a:gd name="connsiteX123" fmla="*/ 4714954 w 7791368"/>
              <a:gd name="connsiteY123" fmla="*/ 3874610 h 5610420"/>
              <a:gd name="connsiteX124" fmla="*/ 4691707 w 7791368"/>
              <a:gd name="connsiteY124" fmla="*/ 3859111 h 5610420"/>
              <a:gd name="connsiteX125" fmla="*/ 4614215 w 7791368"/>
              <a:gd name="connsiteY125" fmla="*/ 3835864 h 5610420"/>
              <a:gd name="connsiteX126" fmla="*/ 4521225 w 7791368"/>
              <a:gd name="connsiteY126" fmla="*/ 3812616 h 5610420"/>
              <a:gd name="connsiteX127" fmla="*/ 4420487 w 7791368"/>
              <a:gd name="connsiteY127" fmla="*/ 3773871 h 5610420"/>
              <a:gd name="connsiteX128" fmla="*/ 4358493 w 7791368"/>
              <a:gd name="connsiteY128" fmla="*/ 3758372 h 5610420"/>
              <a:gd name="connsiteX129" fmla="*/ 4296500 w 7791368"/>
              <a:gd name="connsiteY129" fmla="*/ 3735125 h 5610420"/>
              <a:gd name="connsiteX130" fmla="*/ 4250005 w 7791368"/>
              <a:gd name="connsiteY130" fmla="*/ 3719627 h 5610420"/>
              <a:gd name="connsiteX131" fmla="*/ 4133768 w 7791368"/>
              <a:gd name="connsiteY131" fmla="*/ 3704128 h 5610420"/>
              <a:gd name="connsiteX132" fmla="*/ 4102771 w 7791368"/>
              <a:gd name="connsiteY132" fmla="*/ 3688630 h 5610420"/>
              <a:gd name="connsiteX133" fmla="*/ 4048527 w 7791368"/>
              <a:gd name="connsiteY133" fmla="*/ 3673132 h 5610420"/>
              <a:gd name="connsiteX134" fmla="*/ 3963287 w 7791368"/>
              <a:gd name="connsiteY134" fmla="*/ 3649884 h 5610420"/>
              <a:gd name="connsiteX135" fmla="*/ 3893544 w 7791368"/>
              <a:gd name="connsiteY135" fmla="*/ 3626637 h 5610420"/>
              <a:gd name="connsiteX136" fmla="*/ 3862548 w 7791368"/>
              <a:gd name="connsiteY136" fmla="*/ 3618888 h 5610420"/>
              <a:gd name="connsiteX137" fmla="*/ 3823802 w 7791368"/>
              <a:gd name="connsiteY137" fmla="*/ 3611138 h 5610420"/>
              <a:gd name="connsiteX138" fmla="*/ 3754059 w 7791368"/>
              <a:gd name="connsiteY138" fmla="*/ 3580142 h 5610420"/>
              <a:gd name="connsiteX139" fmla="*/ 3707564 w 7791368"/>
              <a:gd name="connsiteY139" fmla="*/ 3564644 h 5610420"/>
              <a:gd name="connsiteX140" fmla="*/ 3684317 w 7791368"/>
              <a:gd name="connsiteY140" fmla="*/ 3549145 h 5610420"/>
              <a:gd name="connsiteX141" fmla="*/ 3622324 w 7791368"/>
              <a:gd name="connsiteY141" fmla="*/ 3533647 h 5610420"/>
              <a:gd name="connsiteX142" fmla="*/ 3591327 w 7791368"/>
              <a:gd name="connsiteY142" fmla="*/ 3525898 h 5610420"/>
              <a:gd name="connsiteX143" fmla="*/ 3498337 w 7791368"/>
              <a:gd name="connsiteY143" fmla="*/ 3510399 h 5610420"/>
              <a:gd name="connsiteX144" fmla="*/ 3451842 w 7791368"/>
              <a:gd name="connsiteY144" fmla="*/ 3494901 h 5610420"/>
              <a:gd name="connsiteX145" fmla="*/ 3413097 w 7791368"/>
              <a:gd name="connsiteY145" fmla="*/ 3502650 h 5610420"/>
              <a:gd name="connsiteX146" fmla="*/ 3366602 w 7791368"/>
              <a:gd name="connsiteY146" fmla="*/ 3510399 h 5610420"/>
              <a:gd name="connsiteX147" fmla="*/ 3335605 w 7791368"/>
              <a:gd name="connsiteY147" fmla="*/ 3518149 h 5610420"/>
              <a:gd name="connsiteX148" fmla="*/ 3242615 w 7791368"/>
              <a:gd name="connsiteY148" fmla="*/ 3533647 h 5610420"/>
              <a:gd name="connsiteX149" fmla="*/ 3072134 w 7791368"/>
              <a:gd name="connsiteY149" fmla="*/ 3525898 h 5610420"/>
              <a:gd name="connsiteX150" fmla="*/ 3017890 w 7791368"/>
              <a:gd name="connsiteY150" fmla="*/ 3479403 h 5610420"/>
              <a:gd name="connsiteX151" fmla="*/ 2979144 w 7791368"/>
              <a:gd name="connsiteY151" fmla="*/ 3432908 h 5610420"/>
              <a:gd name="connsiteX152" fmla="*/ 2971395 w 7791368"/>
              <a:gd name="connsiteY152" fmla="*/ 3409660 h 5610420"/>
              <a:gd name="connsiteX153" fmla="*/ 2932649 w 7791368"/>
              <a:gd name="connsiteY153" fmla="*/ 3339918 h 5610420"/>
              <a:gd name="connsiteX154" fmla="*/ 2909402 w 7791368"/>
              <a:gd name="connsiteY154" fmla="*/ 3293423 h 5610420"/>
              <a:gd name="connsiteX155" fmla="*/ 2893903 w 7791368"/>
              <a:gd name="connsiteY155" fmla="*/ 3262427 h 5610420"/>
              <a:gd name="connsiteX156" fmla="*/ 2886154 w 7791368"/>
              <a:gd name="connsiteY156" fmla="*/ 3239179 h 5610420"/>
              <a:gd name="connsiteX157" fmla="*/ 2855158 w 7791368"/>
              <a:gd name="connsiteY157" fmla="*/ 3200433 h 5610420"/>
              <a:gd name="connsiteX158" fmla="*/ 2847409 w 7791368"/>
              <a:gd name="connsiteY158" fmla="*/ 3177186 h 5610420"/>
              <a:gd name="connsiteX159" fmla="*/ 2754419 w 7791368"/>
              <a:gd name="connsiteY159" fmla="*/ 3076447 h 5610420"/>
              <a:gd name="connsiteX160" fmla="*/ 2700175 w 7791368"/>
              <a:gd name="connsiteY160" fmla="*/ 3045450 h 5610420"/>
              <a:gd name="connsiteX161" fmla="*/ 2630432 w 7791368"/>
              <a:gd name="connsiteY161" fmla="*/ 2998955 h 5610420"/>
              <a:gd name="connsiteX162" fmla="*/ 2599436 w 7791368"/>
              <a:gd name="connsiteY162" fmla="*/ 2967959 h 5610420"/>
              <a:gd name="connsiteX163" fmla="*/ 2552941 w 7791368"/>
              <a:gd name="connsiteY163" fmla="*/ 2936962 h 5610420"/>
              <a:gd name="connsiteX164" fmla="*/ 2514195 w 7791368"/>
              <a:gd name="connsiteY164" fmla="*/ 2913715 h 5610420"/>
              <a:gd name="connsiteX165" fmla="*/ 2475449 w 7791368"/>
              <a:gd name="connsiteY165" fmla="*/ 2890467 h 5610420"/>
              <a:gd name="connsiteX166" fmla="*/ 2421205 w 7791368"/>
              <a:gd name="connsiteY166" fmla="*/ 2867220 h 5610420"/>
              <a:gd name="connsiteX167" fmla="*/ 2359212 w 7791368"/>
              <a:gd name="connsiteY167" fmla="*/ 2836223 h 5610420"/>
              <a:gd name="connsiteX168" fmla="*/ 2359212 w 7791368"/>
              <a:gd name="connsiteY168" fmla="*/ 2836223 h 5610420"/>
              <a:gd name="connsiteX169" fmla="*/ 2335964 w 7791368"/>
              <a:gd name="connsiteY169" fmla="*/ 2820725 h 5610420"/>
              <a:gd name="connsiteX170" fmla="*/ 2304968 w 7791368"/>
              <a:gd name="connsiteY170" fmla="*/ 2812976 h 5610420"/>
              <a:gd name="connsiteX171" fmla="*/ 2281720 w 7791368"/>
              <a:gd name="connsiteY171" fmla="*/ 2805227 h 5610420"/>
              <a:gd name="connsiteX172" fmla="*/ 2266222 w 7791368"/>
              <a:gd name="connsiteY172" fmla="*/ 2789728 h 5610420"/>
              <a:gd name="connsiteX173" fmla="*/ 2188731 w 7791368"/>
              <a:gd name="connsiteY173" fmla="*/ 2774230 h 5610420"/>
              <a:gd name="connsiteX174" fmla="*/ 2157734 w 7791368"/>
              <a:gd name="connsiteY174" fmla="*/ 2766481 h 5610420"/>
              <a:gd name="connsiteX175" fmla="*/ 2134487 w 7791368"/>
              <a:gd name="connsiteY175" fmla="*/ 2758732 h 5610420"/>
              <a:gd name="connsiteX176" fmla="*/ 2025998 w 7791368"/>
              <a:gd name="connsiteY176" fmla="*/ 2727735 h 5610420"/>
              <a:gd name="connsiteX177" fmla="*/ 2002751 w 7791368"/>
              <a:gd name="connsiteY177" fmla="*/ 2719986 h 5610420"/>
              <a:gd name="connsiteX178" fmla="*/ 1940758 w 7791368"/>
              <a:gd name="connsiteY178" fmla="*/ 2696738 h 5610420"/>
              <a:gd name="connsiteX179" fmla="*/ 1793524 w 7791368"/>
              <a:gd name="connsiteY179" fmla="*/ 2704488 h 5610420"/>
              <a:gd name="connsiteX180" fmla="*/ 1739280 w 7791368"/>
              <a:gd name="connsiteY180" fmla="*/ 2727735 h 5610420"/>
              <a:gd name="connsiteX181" fmla="*/ 1708283 w 7791368"/>
              <a:gd name="connsiteY181" fmla="*/ 2735484 h 5610420"/>
              <a:gd name="connsiteX182" fmla="*/ 1677287 w 7791368"/>
              <a:gd name="connsiteY182" fmla="*/ 2750983 h 5610420"/>
              <a:gd name="connsiteX183" fmla="*/ 1514554 w 7791368"/>
              <a:gd name="connsiteY183" fmla="*/ 2766481 h 5610420"/>
              <a:gd name="connsiteX184" fmla="*/ 1382819 w 7791368"/>
              <a:gd name="connsiteY184" fmla="*/ 2781979 h 5610420"/>
              <a:gd name="connsiteX185" fmla="*/ 1344073 w 7791368"/>
              <a:gd name="connsiteY185" fmla="*/ 2789728 h 5610420"/>
              <a:gd name="connsiteX186" fmla="*/ 1282080 w 7791368"/>
              <a:gd name="connsiteY186" fmla="*/ 2797477 h 5610420"/>
              <a:gd name="connsiteX187" fmla="*/ 1212337 w 7791368"/>
              <a:gd name="connsiteY187" fmla="*/ 2812976 h 5610420"/>
              <a:gd name="connsiteX188" fmla="*/ 1181341 w 7791368"/>
              <a:gd name="connsiteY188" fmla="*/ 2820725 h 5610420"/>
              <a:gd name="connsiteX189" fmla="*/ 1158093 w 7791368"/>
              <a:gd name="connsiteY189" fmla="*/ 2828474 h 5610420"/>
              <a:gd name="connsiteX190" fmla="*/ 1103849 w 7791368"/>
              <a:gd name="connsiteY190" fmla="*/ 2836223 h 5610420"/>
              <a:gd name="connsiteX191" fmla="*/ 1057354 w 7791368"/>
              <a:gd name="connsiteY191" fmla="*/ 2851721 h 5610420"/>
              <a:gd name="connsiteX192" fmla="*/ 871375 w 7791368"/>
              <a:gd name="connsiteY192" fmla="*/ 2874969 h 5610420"/>
              <a:gd name="connsiteX193" fmla="*/ 848127 w 7791368"/>
              <a:gd name="connsiteY193" fmla="*/ 2882718 h 5610420"/>
              <a:gd name="connsiteX194" fmla="*/ 662148 w 7791368"/>
              <a:gd name="connsiteY194" fmla="*/ 2905966 h 5610420"/>
              <a:gd name="connsiteX195" fmla="*/ 623402 w 7791368"/>
              <a:gd name="connsiteY195" fmla="*/ 2913715 h 5610420"/>
              <a:gd name="connsiteX196" fmla="*/ 584656 w 7791368"/>
              <a:gd name="connsiteY196" fmla="*/ 2952460 h 5610420"/>
              <a:gd name="connsiteX197" fmla="*/ 561409 w 7791368"/>
              <a:gd name="connsiteY197" fmla="*/ 2967959 h 5610420"/>
              <a:gd name="connsiteX198" fmla="*/ 522663 w 7791368"/>
              <a:gd name="connsiteY198" fmla="*/ 2998955 h 5610420"/>
              <a:gd name="connsiteX199" fmla="*/ 499415 w 7791368"/>
              <a:gd name="connsiteY199" fmla="*/ 3006705 h 5610420"/>
              <a:gd name="connsiteX200" fmla="*/ 468419 w 7791368"/>
              <a:gd name="connsiteY200" fmla="*/ 3022203 h 5610420"/>
              <a:gd name="connsiteX201" fmla="*/ 445171 w 7791368"/>
              <a:gd name="connsiteY201" fmla="*/ 3029952 h 5610420"/>
              <a:gd name="connsiteX202" fmla="*/ 406425 w 7791368"/>
              <a:gd name="connsiteY202" fmla="*/ 3045450 h 5610420"/>
              <a:gd name="connsiteX203" fmla="*/ 344432 w 7791368"/>
              <a:gd name="connsiteY203" fmla="*/ 3068698 h 5610420"/>
              <a:gd name="connsiteX204" fmla="*/ 290188 w 7791368"/>
              <a:gd name="connsiteY204" fmla="*/ 3099694 h 5610420"/>
              <a:gd name="connsiteX205" fmla="*/ 235944 w 7791368"/>
              <a:gd name="connsiteY205" fmla="*/ 3161688 h 5610420"/>
              <a:gd name="connsiteX206" fmla="*/ 212697 w 7791368"/>
              <a:gd name="connsiteY206" fmla="*/ 3192684 h 5610420"/>
              <a:gd name="connsiteX207" fmla="*/ 197198 w 7791368"/>
              <a:gd name="connsiteY207" fmla="*/ 3223681 h 5610420"/>
              <a:gd name="connsiteX208" fmla="*/ 189449 w 7791368"/>
              <a:gd name="connsiteY208" fmla="*/ 3246928 h 5610420"/>
              <a:gd name="connsiteX209" fmla="*/ 166202 w 7791368"/>
              <a:gd name="connsiteY209" fmla="*/ 3270176 h 5610420"/>
              <a:gd name="connsiteX210" fmla="*/ 142954 w 7791368"/>
              <a:gd name="connsiteY210" fmla="*/ 3308921 h 5610420"/>
              <a:gd name="connsiteX211" fmla="*/ 96459 w 7791368"/>
              <a:gd name="connsiteY211" fmla="*/ 3386413 h 5610420"/>
              <a:gd name="connsiteX212" fmla="*/ 57714 w 7791368"/>
              <a:gd name="connsiteY212" fmla="*/ 3479403 h 5610420"/>
              <a:gd name="connsiteX213" fmla="*/ 34466 w 7791368"/>
              <a:gd name="connsiteY213" fmla="*/ 3564644 h 5610420"/>
              <a:gd name="connsiteX214" fmla="*/ 11219 w 7791368"/>
              <a:gd name="connsiteY214" fmla="*/ 3688630 h 5610420"/>
              <a:gd name="connsiteX215" fmla="*/ 18968 w 7791368"/>
              <a:gd name="connsiteY215" fmla="*/ 4192325 h 5610420"/>
              <a:gd name="connsiteX216" fmla="*/ 49964 w 7791368"/>
              <a:gd name="connsiteY216" fmla="*/ 4285315 h 5610420"/>
              <a:gd name="connsiteX217" fmla="*/ 57714 w 7791368"/>
              <a:gd name="connsiteY217" fmla="*/ 4331810 h 5610420"/>
              <a:gd name="connsiteX218" fmla="*/ 88710 w 7791368"/>
              <a:gd name="connsiteY218" fmla="*/ 4370555 h 5610420"/>
              <a:gd name="connsiteX219" fmla="*/ 150703 w 7791368"/>
              <a:gd name="connsiteY219" fmla="*/ 4448047 h 5610420"/>
              <a:gd name="connsiteX220" fmla="*/ 197198 w 7791368"/>
              <a:gd name="connsiteY220" fmla="*/ 4479044 h 5610420"/>
              <a:gd name="connsiteX221" fmla="*/ 259192 w 7791368"/>
              <a:gd name="connsiteY221" fmla="*/ 4525538 h 5610420"/>
              <a:gd name="connsiteX222" fmla="*/ 282439 w 7791368"/>
              <a:gd name="connsiteY222" fmla="*/ 4541037 h 5610420"/>
              <a:gd name="connsiteX223" fmla="*/ 305687 w 7791368"/>
              <a:gd name="connsiteY223" fmla="*/ 4548786 h 5610420"/>
              <a:gd name="connsiteX224" fmla="*/ 344432 w 7791368"/>
              <a:gd name="connsiteY224" fmla="*/ 4579783 h 5610420"/>
              <a:gd name="connsiteX225" fmla="*/ 375429 w 7791368"/>
              <a:gd name="connsiteY225" fmla="*/ 4595281 h 5610420"/>
              <a:gd name="connsiteX226" fmla="*/ 290189 w 7791368"/>
              <a:gd name="connsiteY226" fmla="*/ 5153219 h 5610420"/>
              <a:gd name="connsiteX227" fmla="*/ 631150 w 7791368"/>
              <a:gd name="connsiteY227" fmla="*/ 5246209 h 5610420"/>
              <a:gd name="connsiteX228" fmla="*/ 925619 w 7791368"/>
              <a:gd name="connsiteY228" fmla="*/ 5207465 h 5610420"/>
              <a:gd name="connsiteX229" fmla="*/ 995361 w 7791368"/>
              <a:gd name="connsiteY229" fmla="*/ 5145470 h 5610420"/>
              <a:gd name="connsiteX230" fmla="*/ 1065103 w 7791368"/>
              <a:gd name="connsiteY230" fmla="*/ 5106725 h 5610420"/>
              <a:gd name="connsiteX231" fmla="*/ 1142594 w 7791368"/>
              <a:gd name="connsiteY231" fmla="*/ 5153220 h 5610420"/>
              <a:gd name="connsiteX232" fmla="*/ 1204589 w 7791368"/>
              <a:gd name="connsiteY232" fmla="*/ 5261707 h 5610420"/>
              <a:gd name="connsiteX233" fmla="*/ 1196839 w 7791368"/>
              <a:gd name="connsiteY233" fmla="*/ 5145471 h 5610420"/>
              <a:gd name="connsiteX234" fmla="*/ 925619 w 7791368"/>
              <a:gd name="connsiteY234" fmla="*/ 4881999 h 5610420"/>
              <a:gd name="connsiteX235" fmla="*/ 995361 w 7791368"/>
              <a:gd name="connsiteY235" fmla="*/ 4928494 h 5610420"/>
              <a:gd name="connsiteX236" fmla="*/ 1049605 w 7791368"/>
              <a:gd name="connsiteY236" fmla="*/ 4990488 h 5610420"/>
              <a:gd name="connsiteX237" fmla="*/ 1072853 w 7791368"/>
              <a:gd name="connsiteY237" fmla="*/ 5013735 h 5610420"/>
              <a:gd name="connsiteX238" fmla="*/ 1096100 w 7791368"/>
              <a:gd name="connsiteY238" fmla="*/ 5044732 h 5610420"/>
              <a:gd name="connsiteX239" fmla="*/ 1119348 w 7791368"/>
              <a:gd name="connsiteY239" fmla="*/ 5060230 h 5610420"/>
              <a:gd name="connsiteX240" fmla="*/ 1142595 w 7791368"/>
              <a:gd name="connsiteY240" fmla="*/ 5083477 h 5610420"/>
              <a:gd name="connsiteX241" fmla="*/ 1181341 w 7791368"/>
              <a:gd name="connsiteY241" fmla="*/ 5137721 h 5610420"/>
              <a:gd name="connsiteX242" fmla="*/ 1196839 w 7791368"/>
              <a:gd name="connsiteY242" fmla="*/ 5168718 h 5610420"/>
              <a:gd name="connsiteX243" fmla="*/ 1212337 w 7791368"/>
              <a:gd name="connsiteY243" fmla="*/ 5292705 h 5610420"/>
              <a:gd name="connsiteX244" fmla="*/ 1220087 w 7791368"/>
              <a:gd name="connsiteY244" fmla="*/ 5315952 h 5610420"/>
              <a:gd name="connsiteX245" fmla="*/ 1227836 w 7791368"/>
              <a:gd name="connsiteY245" fmla="*/ 5354698 h 5610420"/>
              <a:gd name="connsiteX246" fmla="*/ 1289829 w 7791368"/>
              <a:gd name="connsiteY246" fmla="*/ 5439938 h 5610420"/>
              <a:gd name="connsiteX247" fmla="*/ 1313076 w 7791368"/>
              <a:gd name="connsiteY247" fmla="*/ 5455437 h 5610420"/>
              <a:gd name="connsiteX248" fmla="*/ 1375070 w 7791368"/>
              <a:gd name="connsiteY248" fmla="*/ 5509681 h 5610420"/>
              <a:gd name="connsiteX249" fmla="*/ 1398317 w 7791368"/>
              <a:gd name="connsiteY249" fmla="*/ 5517430 h 5610420"/>
              <a:gd name="connsiteX250" fmla="*/ 1421564 w 7791368"/>
              <a:gd name="connsiteY250" fmla="*/ 5532928 h 5610420"/>
              <a:gd name="connsiteX251" fmla="*/ 1491307 w 7791368"/>
              <a:gd name="connsiteY251" fmla="*/ 5556176 h 5610420"/>
              <a:gd name="connsiteX252" fmla="*/ 1646290 w 7791368"/>
              <a:gd name="connsiteY252" fmla="*/ 5587172 h 5610420"/>
              <a:gd name="connsiteX253" fmla="*/ 1739280 w 7791368"/>
              <a:gd name="connsiteY253" fmla="*/ 5594921 h 5610420"/>
              <a:gd name="connsiteX254" fmla="*/ 1832270 w 7791368"/>
              <a:gd name="connsiteY254" fmla="*/ 5610420 h 5610420"/>
              <a:gd name="connsiteX255" fmla="*/ 2428954 w 7791368"/>
              <a:gd name="connsiteY255" fmla="*/ 5594921 h 5610420"/>
              <a:gd name="connsiteX256" fmla="*/ 2483198 w 7791368"/>
              <a:gd name="connsiteY256" fmla="*/ 5587172 h 5610420"/>
              <a:gd name="connsiteX257" fmla="*/ 2622683 w 7791368"/>
              <a:gd name="connsiteY257" fmla="*/ 5563925 h 5610420"/>
              <a:gd name="connsiteX258" fmla="*/ 2746670 w 7791368"/>
              <a:gd name="connsiteY258" fmla="*/ 5548427 h 5610420"/>
              <a:gd name="connsiteX259" fmla="*/ 2816412 w 7791368"/>
              <a:gd name="connsiteY259" fmla="*/ 5525179 h 5610420"/>
              <a:gd name="connsiteX260" fmla="*/ 3017890 w 7791368"/>
              <a:gd name="connsiteY260" fmla="*/ 5494183 h 5610420"/>
              <a:gd name="connsiteX261" fmla="*/ 3079883 w 7791368"/>
              <a:gd name="connsiteY261" fmla="*/ 5486433 h 5610420"/>
              <a:gd name="connsiteX262" fmla="*/ 3203870 w 7791368"/>
              <a:gd name="connsiteY262" fmla="*/ 5478684 h 5610420"/>
              <a:gd name="connsiteX263" fmla="*/ 3312358 w 7791368"/>
              <a:gd name="connsiteY263" fmla="*/ 5470935 h 5610420"/>
              <a:gd name="connsiteX264" fmla="*/ 3459592 w 7791368"/>
              <a:gd name="connsiteY264" fmla="*/ 5463186 h 5610420"/>
              <a:gd name="connsiteX265" fmla="*/ 3630073 w 7791368"/>
              <a:gd name="connsiteY265" fmla="*/ 5447688 h 5610420"/>
              <a:gd name="connsiteX266" fmla="*/ 4474731 w 7791368"/>
              <a:gd name="connsiteY266" fmla="*/ 5432189 h 5610420"/>
              <a:gd name="connsiteX267" fmla="*/ 5210900 w 7791368"/>
              <a:gd name="connsiteY267" fmla="*/ 5408942 h 5610420"/>
              <a:gd name="connsiteX268" fmla="*/ 5342636 w 7791368"/>
              <a:gd name="connsiteY268" fmla="*/ 5416691 h 5610420"/>
              <a:gd name="connsiteX269" fmla="*/ 5381381 w 7791368"/>
              <a:gd name="connsiteY269" fmla="*/ 5424440 h 5610420"/>
              <a:gd name="connsiteX270" fmla="*/ 5660351 w 7791368"/>
              <a:gd name="connsiteY270" fmla="*/ 5432189 h 5610420"/>
              <a:gd name="connsiteX271" fmla="*/ 5706846 w 7791368"/>
              <a:gd name="connsiteY271" fmla="*/ 5439938 h 5610420"/>
              <a:gd name="connsiteX272" fmla="*/ 5784337 w 7791368"/>
              <a:gd name="connsiteY272" fmla="*/ 5447688 h 5610420"/>
              <a:gd name="connsiteX273" fmla="*/ 5807585 w 7791368"/>
              <a:gd name="connsiteY273" fmla="*/ 5455437 h 5610420"/>
              <a:gd name="connsiteX274" fmla="*/ 5877327 w 7791368"/>
              <a:gd name="connsiteY274" fmla="*/ 5463186 h 5610420"/>
              <a:gd name="connsiteX275" fmla="*/ 5947070 w 7791368"/>
              <a:gd name="connsiteY275" fmla="*/ 5486433 h 5610420"/>
              <a:gd name="connsiteX276" fmla="*/ 5993564 w 7791368"/>
              <a:gd name="connsiteY276" fmla="*/ 5494183 h 5610420"/>
              <a:gd name="connsiteX277" fmla="*/ 6024561 w 7791368"/>
              <a:gd name="connsiteY277" fmla="*/ 5501932 h 5610420"/>
              <a:gd name="connsiteX278" fmla="*/ 6125300 w 7791368"/>
              <a:gd name="connsiteY278" fmla="*/ 5517430 h 5610420"/>
              <a:gd name="connsiteX279" fmla="*/ 6210541 w 7791368"/>
              <a:gd name="connsiteY279" fmla="*/ 5532928 h 5610420"/>
              <a:gd name="connsiteX280" fmla="*/ 6241537 w 7791368"/>
              <a:gd name="connsiteY280" fmla="*/ 5540677 h 5610420"/>
              <a:gd name="connsiteX281" fmla="*/ 6497259 w 7791368"/>
              <a:gd name="connsiteY281" fmla="*/ 5532928 h 5610420"/>
              <a:gd name="connsiteX282" fmla="*/ 6628995 w 7791368"/>
              <a:gd name="connsiteY282" fmla="*/ 5517430 h 5610420"/>
              <a:gd name="connsiteX283" fmla="*/ 6714236 w 7791368"/>
              <a:gd name="connsiteY283" fmla="*/ 5509681 h 5610420"/>
              <a:gd name="connsiteX284" fmla="*/ 6737483 w 7791368"/>
              <a:gd name="connsiteY284" fmla="*/ 5501932 h 5610420"/>
              <a:gd name="connsiteX285" fmla="*/ 6861470 w 7791368"/>
              <a:gd name="connsiteY285" fmla="*/ 5478684 h 5610420"/>
              <a:gd name="connsiteX286" fmla="*/ 6892466 w 7791368"/>
              <a:gd name="connsiteY286" fmla="*/ 5463186 h 5610420"/>
              <a:gd name="connsiteX287" fmla="*/ 6946710 w 7791368"/>
              <a:gd name="connsiteY287" fmla="*/ 5432189 h 5610420"/>
              <a:gd name="connsiteX288" fmla="*/ 6969958 w 7791368"/>
              <a:gd name="connsiteY288" fmla="*/ 5424440 h 5610420"/>
              <a:gd name="connsiteX289" fmla="*/ 7047449 w 7791368"/>
              <a:gd name="connsiteY289" fmla="*/ 5385694 h 5610420"/>
              <a:gd name="connsiteX290" fmla="*/ 7078446 w 7791368"/>
              <a:gd name="connsiteY290" fmla="*/ 5370196 h 5610420"/>
              <a:gd name="connsiteX291" fmla="*/ 7101693 w 7791368"/>
              <a:gd name="connsiteY291" fmla="*/ 5354698 h 5610420"/>
              <a:gd name="connsiteX292" fmla="*/ 7132690 w 7791368"/>
              <a:gd name="connsiteY292" fmla="*/ 5331450 h 5610420"/>
              <a:gd name="connsiteX293" fmla="*/ 7217931 w 7791368"/>
              <a:gd name="connsiteY293" fmla="*/ 5277206 h 5610420"/>
              <a:gd name="connsiteX294" fmla="*/ 7248927 w 7791368"/>
              <a:gd name="connsiteY294" fmla="*/ 5261708 h 5610420"/>
              <a:gd name="connsiteX295" fmla="*/ 7349666 w 7791368"/>
              <a:gd name="connsiteY295" fmla="*/ 5168718 h 5610420"/>
              <a:gd name="connsiteX296" fmla="*/ 7388412 w 7791368"/>
              <a:gd name="connsiteY296" fmla="*/ 5145471 h 5610420"/>
              <a:gd name="connsiteX297" fmla="*/ 7489151 w 7791368"/>
              <a:gd name="connsiteY297" fmla="*/ 5067979 h 5610420"/>
              <a:gd name="connsiteX298" fmla="*/ 7527897 w 7791368"/>
              <a:gd name="connsiteY298" fmla="*/ 5036983 h 5610420"/>
              <a:gd name="connsiteX299" fmla="*/ 7558893 w 7791368"/>
              <a:gd name="connsiteY299" fmla="*/ 4928494 h 5610420"/>
              <a:gd name="connsiteX300" fmla="*/ 7574392 w 7791368"/>
              <a:gd name="connsiteY300" fmla="*/ 4796759 h 5610420"/>
              <a:gd name="connsiteX301" fmla="*/ 7597639 w 7791368"/>
              <a:gd name="connsiteY301" fmla="*/ 4657274 h 5610420"/>
              <a:gd name="connsiteX302" fmla="*/ 7605388 w 7791368"/>
              <a:gd name="connsiteY302" fmla="*/ 4626277 h 5610420"/>
              <a:gd name="connsiteX303" fmla="*/ 7613137 w 7791368"/>
              <a:gd name="connsiteY303" fmla="*/ 4587532 h 5610420"/>
              <a:gd name="connsiteX304" fmla="*/ 7628636 w 7791368"/>
              <a:gd name="connsiteY304" fmla="*/ 4471294 h 5610420"/>
              <a:gd name="connsiteX305" fmla="*/ 7636385 w 7791368"/>
              <a:gd name="connsiteY305" fmla="*/ 4432549 h 5610420"/>
              <a:gd name="connsiteX306" fmla="*/ 7659632 w 7791368"/>
              <a:gd name="connsiteY306" fmla="*/ 4331810 h 5610420"/>
              <a:gd name="connsiteX307" fmla="*/ 7675131 w 7791368"/>
              <a:gd name="connsiteY307" fmla="*/ 4200074 h 5610420"/>
              <a:gd name="connsiteX308" fmla="*/ 7713876 w 7791368"/>
              <a:gd name="connsiteY308" fmla="*/ 3897857 h 5610420"/>
              <a:gd name="connsiteX309" fmla="*/ 7721625 w 7791368"/>
              <a:gd name="connsiteY309" fmla="*/ 3657633 h 5610420"/>
              <a:gd name="connsiteX310" fmla="*/ 7729375 w 7791368"/>
              <a:gd name="connsiteY310" fmla="*/ 3595640 h 5610420"/>
              <a:gd name="connsiteX311" fmla="*/ 7744873 w 7791368"/>
              <a:gd name="connsiteY311" fmla="*/ 3440657 h 5610420"/>
              <a:gd name="connsiteX312" fmla="*/ 7752622 w 7791368"/>
              <a:gd name="connsiteY312" fmla="*/ 3161688 h 5610420"/>
              <a:gd name="connsiteX313" fmla="*/ 7775870 w 7791368"/>
              <a:gd name="connsiteY313" fmla="*/ 2983457 h 5610420"/>
              <a:gd name="connsiteX314" fmla="*/ 7783619 w 7791368"/>
              <a:gd name="connsiteY314" fmla="*/ 2781979 h 5610420"/>
              <a:gd name="connsiteX315" fmla="*/ 7791368 w 7791368"/>
              <a:gd name="connsiteY315" fmla="*/ 2673491 h 5610420"/>
              <a:gd name="connsiteX316" fmla="*/ 7783619 w 7791368"/>
              <a:gd name="connsiteY316" fmla="*/ 2162047 h 5610420"/>
              <a:gd name="connsiteX317" fmla="*/ 7752622 w 7791368"/>
              <a:gd name="connsiteY317" fmla="*/ 2014813 h 5610420"/>
              <a:gd name="connsiteX318" fmla="*/ 7744873 w 7791368"/>
              <a:gd name="connsiteY318" fmla="*/ 1906325 h 5610420"/>
              <a:gd name="connsiteX319" fmla="*/ 7659632 w 7791368"/>
              <a:gd name="connsiteY319" fmla="*/ 1611857 h 5610420"/>
              <a:gd name="connsiteX320" fmla="*/ 7644134 w 7791368"/>
              <a:gd name="connsiteY320" fmla="*/ 1542115 h 5610420"/>
              <a:gd name="connsiteX321" fmla="*/ 7620887 w 7791368"/>
              <a:gd name="connsiteY321" fmla="*/ 1487871 h 5610420"/>
              <a:gd name="connsiteX322" fmla="*/ 7566642 w 7791368"/>
              <a:gd name="connsiteY322" fmla="*/ 1294142 h 5610420"/>
              <a:gd name="connsiteX323" fmla="*/ 7543395 w 7791368"/>
              <a:gd name="connsiteY323" fmla="*/ 1247647 h 5610420"/>
              <a:gd name="connsiteX324" fmla="*/ 7512398 w 7791368"/>
              <a:gd name="connsiteY324" fmla="*/ 1146908 h 5610420"/>
              <a:gd name="connsiteX325" fmla="*/ 7458154 w 7791368"/>
              <a:gd name="connsiteY325" fmla="*/ 1015172 h 5610420"/>
              <a:gd name="connsiteX326" fmla="*/ 7419409 w 7791368"/>
              <a:gd name="connsiteY326" fmla="*/ 914433 h 5610420"/>
              <a:gd name="connsiteX327" fmla="*/ 7372914 w 7791368"/>
              <a:gd name="connsiteY327" fmla="*/ 720705 h 5610420"/>
              <a:gd name="connsiteX328" fmla="*/ 7365164 w 7791368"/>
              <a:gd name="connsiteY328" fmla="*/ 674210 h 5610420"/>
              <a:gd name="connsiteX329" fmla="*/ 7334168 w 7791368"/>
              <a:gd name="connsiteY329" fmla="*/ 596718 h 5610420"/>
              <a:gd name="connsiteX330" fmla="*/ 7303171 w 7791368"/>
              <a:gd name="connsiteY330" fmla="*/ 472732 h 5610420"/>
              <a:gd name="connsiteX331" fmla="*/ 7279924 w 7791368"/>
              <a:gd name="connsiteY331" fmla="*/ 402989 h 5610420"/>
              <a:gd name="connsiteX332" fmla="*/ 7256676 w 7791368"/>
              <a:gd name="connsiteY332" fmla="*/ 348745 h 5610420"/>
              <a:gd name="connsiteX333" fmla="*/ 7248927 w 7791368"/>
              <a:gd name="connsiteY333" fmla="*/ 317749 h 5610420"/>
              <a:gd name="connsiteX334" fmla="*/ 7217931 w 7791368"/>
              <a:gd name="connsiteY334" fmla="*/ 263505 h 5610420"/>
              <a:gd name="connsiteX335" fmla="*/ 7210181 w 7791368"/>
              <a:gd name="connsiteY335" fmla="*/ 240257 h 5610420"/>
              <a:gd name="connsiteX336" fmla="*/ 7132690 w 7791368"/>
              <a:gd name="connsiteY336" fmla="*/ 108521 h 5610420"/>
              <a:gd name="connsiteX337" fmla="*/ 7109442 w 7791368"/>
              <a:gd name="connsiteY337" fmla="*/ 93023 h 5610420"/>
              <a:gd name="connsiteX338" fmla="*/ 7055198 w 7791368"/>
              <a:gd name="connsiteY338" fmla="*/ 46528 h 5610420"/>
              <a:gd name="connsiteX339" fmla="*/ 7499806 w 7791368"/>
              <a:gd name="connsiteY339" fmla="*/ 615607 h 5610420"/>
              <a:gd name="connsiteX340" fmla="*/ 7324159 w 7791368"/>
              <a:gd name="connsiteY340" fmla="*/ 579283 h 5610420"/>
              <a:gd name="connsiteX341" fmla="*/ 6884717 w 7791368"/>
              <a:gd name="connsiteY341" fmla="*/ 33 h 5610420"/>
              <a:gd name="connsiteX342" fmla="*/ 7245806 w 7791368"/>
              <a:gd name="connsiteY342" fmla="*/ 633309 h 5610420"/>
              <a:gd name="connsiteX343" fmla="*/ 7406655 w 7791368"/>
              <a:gd name="connsiteY343" fmla="*/ 803685 h 5610420"/>
              <a:gd name="connsiteX344" fmla="*/ 7154807 w 7791368"/>
              <a:gd name="connsiteY344" fmla="*/ 405411 h 5610420"/>
              <a:gd name="connsiteX345" fmla="*/ 7125587 w 7791368"/>
              <a:gd name="connsiteY345" fmla="*/ 445287 h 5610420"/>
              <a:gd name="connsiteX346" fmla="*/ 7058750 w 7791368"/>
              <a:gd name="connsiteY346" fmla="*/ 439313 h 5610420"/>
              <a:gd name="connsiteX347" fmla="*/ 6997887 w 7791368"/>
              <a:gd name="connsiteY347" fmla="*/ 455942 h 5610420"/>
              <a:gd name="connsiteX348" fmla="*/ 7142861 w 7791368"/>
              <a:gd name="connsiteY348" fmla="*/ 1088144 h 5610420"/>
              <a:gd name="connsiteX349" fmla="*/ 7110573 w 7791368"/>
              <a:gd name="connsiteY349" fmla="*/ 1205995 h 5610420"/>
              <a:gd name="connsiteX350" fmla="*/ 7010964 w 7791368"/>
              <a:gd name="connsiteY350" fmla="*/ 1289944 h 5610420"/>
              <a:gd name="connsiteX351" fmla="*/ 6979106 w 7791368"/>
              <a:gd name="connsiteY351" fmla="*/ 1033360 h 5610420"/>
              <a:gd name="connsiteX352" fmla="*/ 7122196 w 7791368"/>
              <a:gd name="connsiteY352" fmla="*/ 1197116 h 5610420"/>
              <a:gd name="connsiteX353" fmla="*/ 6832249 w 7791368"/>
              <a:gd name="connsiteY353" fmla="*/ 1003064 h 5610420"/>
              <a:gd name="connsiteX354" fmla="*/ 6984003 w 7791368"/>
              <a:gd name="connsiteY354" fmla="*/ 725063 h 5610420"/>
              <a:gd name="connsiteX355" fmla="*/ 6708908 w 7791368"/>
              <a:gd name="connsiteY355" fmla="*/ 519711 h 5610420"/>
              <a:gd name="connsiteX356" fmla="*/ 6496937 w 7791368"/>
              <a:gd name="connsiteY356" fmla="*/ 413160 h 5610420"/>
              <a:gd name="connsiteX357" fmla="*/ 6080742 w 7791368"/>
              <a:gd name="connsiteY357" fmla="*/ 447708 h 5610420"/>
              <a:gd name="connsiteX358" fmla="*/ 6040221 w 7791368"/>
              <a:gd name="connsiteY358" fmla="*/ 910882 h 5610420"/>
              <a:gd name="connsiteX359" fmla="*/ 6266884 w 7791368"/>
              <a:gd name="connsiteY359" fmla="*/ 1145455 h 5610420"/>
              <a:gd name="connsiteX360" fmla="*/ 6115614 w 7791368"/>
              <a:gd name="connsiteY360" fmla="*/ 1166927 h 5610420"/>
              <a:gd name="connsiteX361" fmla="*/ 6023270 w 7791368"/>
              <a:gd name="connsiteY361" fmla="*/ 1086045 h 5610420"/>
              <a:gd name="connsiteX362" fmla="*/ 5781593 w 7791368"/>
              <a:gd name="connsiteY362" fmla="*/ 966417 h 5610420"/>
              <a:gd name="connsiteX0" fmla="*/ 5781593 w 7791368"/>
              <a:gd name="connsiteY0" fmla="*/ 966417 h 5610420"/>
              <a:gd name="connsiteX1" fmla="*/ 5941742 w 7791368"/>
              <a:gd name="connsiteY1" fmla="*/ 698587 h 5610420"/>
              <a:gd name="connsiteX2" fmla="*/ 6042965 w 7791368"/>
              <a:gd name="connsiteY2" fmla="*/ 943331 h 5610420"/>
              <a:gd name="connsiteX3" fmla="*/ 5544114 w 7791368"/>
              <a:gd name="connsiteY3" fmla="*/ 340996 h 5610420"/>
              <a:gd name="connsiteX4" fmla="*/ 5551863 w 7791368"/>
              <a:gd name="connsiteY4" fmla="*/ 371993 h 5610420"/>
              <a:gd name="connsiteX5" fmla="*/ 5559612 w 7791368"/>
              <a:gd name="connsiteY5" fmla="*/ 410738 h 5610420"/>
              <a:gd name="connsiteX6" fmla="*/ 5567361 w 7791368"/>
              <a:gd name="connsiteY6" fmla="*/ 433986 h 5610420"/>
              <a:gd name="connsiteX7" fmla="*/ 5575110 w 7791368"/>
              <a:gd name="connsiteY7" fmla="*/ 480481 h 5610420"/>
              <a:gd name="connsiteX8" fmla="*/ 5582859 w 7791368"/>
              <a:gd name="connsiteY8" fmla="*/ 503728 h 5610420"/>
              <a:gd name="connsiteX9" fmla="*/ 5590609 w 7791368"/>
              <a:gd name="connsiteY9" fmla="*/ 534725 h 5610420"/>
              <a:gd name="connsiteX10" fmla="*/ 5606107 w 7791368"/>
              <a:gd name="connsiteY10" fmla="*/ 689708 h 5610420"/>
              <a:gd name="connsiteX11" fmla="*/ 5621605 w 7791368"/>
              <a:gd name="connsiteY11" fmla="*/ 860189 h 5610420"/>
              <a:gd name="connsiteX12" fmla="*/ 5637103 w 7791368"/>
              <a:gd name="connsiteY12" fmla="*/ 968677 h 5610420"/>
              <a:gd name="connsiteX13" fmla="*/ 5652602 w 7791368"/>
              <a:gd name="connsiteY13" fmla="*/ 1030671 h 5610420"/>
              <a:gd name="connsiteX14" fmla="*/ 5660351 w 7791368"/>
              <a:gd name="connsiteY14" fmla="*/ 1061667 h 5610420"/>
              <a:gd name="connsiteX15" fmla="*/ 5691348 w 7791368"/>
              <a:gd name="connsiteY15" fmla="*/ 1139159 h 5610420"/>
              <a:gd name="connsiteX16" fmla="*/ 5714595 w 7791368"/>
              <a:gd name="connsiteY16" fmla="*/ 1208901 h 5610420"/>
              <a:gd name="connsiteX17" fmla="*/ 5745592 w 7791368"/>
              <a:gd name="connsiteY17" fmla="*/ 1294142 h 5610420"/>
              <a:gd name="connsiteX18" fmla="*/ 5776588 w 7791368"/>
              <a:gd name="connsiteY18" fmla="*/ 1363884 h 5610420"/>
              <a:gd name="connsiteX19" fmla="*/ 5792087 w 7791368"/>
              <a:gd name="connsiteY19" fmla="*/ 1410379 h 5610420"/>
              <a:gd name="connsiteX20" fmla="*/ 5807585 w 7791368"/>
              <a:gd name="connsiteY20" fmla="*/ 1433627 h 5610420"/>
              <a:gd name="connsiteX21" fmla="*/ 5830832 w 7791368"/>
              <a:gd name="connsiteY21" fmla="*/ 1487871 h 5610420"/>
              <a:gd name="connsiteX22" fmla="*/ 5846331 w 7791368"/>
              <a:gd name="connsiteY22" fmla="*/ 1503369 h 5610420"/>
              <a:gd name="connsiteX23" fmla="*/ 5877327 w 7791368"/>
              <a:gd name="connsiteY23" fmla="*/ 1565362 h 5610420"/>
              <a:gd name="connsiteX24" fmla="*/ 5885076 w 7791368"/>
              <a:gd name="connsiteY24" fmla="*/ 1588610 h 5610420"/>
              <a:gd name="connsiteX25" fmla="*/ 5923822 w 7791368"/>
              <a:gd name="connsiteY25" fmla="*/ 1650603 h 5610420"/>
              <a:gd name="connsiteX26" fmla="*/ 5939320 w 7791368"/>
              <a:gd name="connsiteY26" fmla="*/ 1673850 h 5610420"/>
              <a:gd name="connsiteX27" fmla="*/ 5962568 w 7791368"/>
              <a:gd name="connsiteY27" fmla="*/ 1728094 h 5610420"/>
              <a:gd name="connsiteX28" fmla="*/ 5978066 w 7791368"/>
              <a:gd name="connsiteY28" fmla="*/ 1743593 h 5610420"/>
              <a:gd name="connsiteX29" fmla="*/ 6009063 w 7791368"/>
              <a:gd name="connsiteY29" fmla="*/ 1790088 h 5610420"/>
              <a:gd name="connsiteX30" fmla="*/ 6040059 w 7791368"/>
              <a:gd name="connsiteY30" fmla="*/ 1859830 h 5610420"/>
              <a:gd name="connsiteX31" fmla="*/ 6047809 w 7791368"/>
              <a:gd name="connsiteY31" fmla="*/ 1890827 h 5610420"/>
              <a:gd name="connsiteX32" fmla="*/ 6109802 w 7791368"/>
              <a:gd name="connsiteY32" fmla="*/ 1968318 h 5610420"/>
              <a:gd name="connsiteX33" fmla="*/ 6179544 w 7791368"/>
              <a:gd name="connsiteY33" fmla="*/ 2022562 h 5610420"/>
              <a:gd name="connsiteX34" fmla="*/ 6202792 w 7791368"/>
              <a:gd name="connsiteY34" fmla="*/ 2038060 h 5610420"/>
              <a:gd name="connsiteX35" fmla="*/ 6249287 w 7791368"/>
              <a:gd name="connsiteY35" fmla="*/ 2053559 h 5610420"/>
              <a:gd name="connsiteX36" fmla="*/ 6303531 w 7791368"/>
              <a:gd name="connsiteY36" fmla="*/ 2069057 h 5610420"/>
              <a:gd name="connsiteX37" fmla="*/ 6497259 w 7791368"/>
              <a:gd name="connsiteY37" fmla="*/ 2084555 h 5610420"/>
              <a:gd name="connsiteX38" fmla="*/ 6520507 w 7791368"/>
              <a:gd name="connsiteY38" fmla="*/ 2100054 h 5610420"/>
              <a:gd name="connsiteX39" fmla="*/ 6543754 w 7791368"/>
              <a:gd name="connsiteY39" fmla="*/ 2107803 h 5610420"/>
              <a:gd name="connsiteX40" fmla="*/ 6559253 w 7791368"/>
              <a:gd name="connsiteY40" fmla="*/ 2123301 h 5610420"/>
              <a:gd name="connsiteX41" fmla="*/ 6590249 w 7791368"/>
              <a:gd name="connsiteY41" fmla="*/ 2177545 h 5610420"/>
              <a:gd name="connsiteX42" fmla="*/ 6597998 w 7791368"/>
              <a:gd name="connsiteY42" fmla="*/ 2216291 h 5610420"/>
              <a:gd name="connsiteX43" fmla="*/ 6605748 w 7791368"/>
              <a:gd name="connsiteY43" fmla="*/ 2247288 h 5610420"/>
              <a:gd name="connsiteX44" fmla="*/ 6613497 w 7791368"/>
              <a:gd name="connsiteY44" fmla="*/ 2371274 h 5610420"/>
              <a:gd name="connsiteX45" fmla="*/ 6628995 w 7791368"/>
              <a:gd name="connsiteY45" fmla="*/ 2441016 h 5610420"/>
              <a:gd name="connsiteX46" fmla="*/ 6636744 w 7791368"/>
              <a:gd name="connsiteY46" fmla="*/ 2495260 h 5610420"/>
              <a:gd name="connsiteX47" fmla="*/ 6659992 w 7791368"/>
              <a:gd name="connsiteY47" fmla="*/ 2619247 h 5610420"/>
              <a:gd name="connsiteX48" fmla="*/ 6667741 w 7791368"/>
              <a:gd name="connsiteY48" fmla="*/ 2812976 h 5610420"/>
              <a:gd name="connsiteX49" fmla="*/ 6675490 w 7791368"/>
              <a:gd name="connsiteY49" fmla="*/ 2843972 h 5610420"/>
              <a:gd name="connsiteX50" fmla="*/ 6690988 w 7791368"/>
              <a:gd name="connsiteY50" fmla="*/ 2944711 h 5610420"/>
              <a:gd name="connsiteX51" fmla="*/ 6706487 w 7791368"/>
              <a:gd name="connsiteY51" fmla="*/ 3014454 h 5610420"/>
              <a:gd name="connsiteX52" fmla="*/ 6714236 w 7791368"/>
              <a:gd name="connsiteY52" fmla="*/ 3068698 h 5610420"/>
              <a:gd name="connsiteX53" fmla="*/ 6729734 w 7791368"/>
              <a:gd name="connsiteY53" fmla="*/ 3122942 h 5610420"/>
              <a:gd name="connsiteX54" fmla="*/ 6737483 w 7791368"/>
              <a:gd name="connsiteY54" fmla="*/ 3184935 h 5610420"/>
              <a:gd name="connsiteX55" fmla="*/ 6745232 w 7791368"/>
              <a:gd name="connsiteY55" fmla="*/ 3223681 h 5610420"/>
              <a:gd name="connsiteX56" fmla="*/ 6760731 w 7791368"/>
              <a:gd name="connsiteY56" fmla="*/ 3324420 h 5610420"/>
              <a:gd name="connsiteX57" fmla="*/ 6768480 w 7791368"/>
              <a:gd name="connsiteY57" fmla="*/ 3432908 h 5610420"/>
              <a:gd name="connsiteX58" fmla="*/ 6776229 w 7791368"/>
              <a:gd name="connsiteY58" fmla="*/ 3463905 h 5610420"/>
              <a:gd name="connsiteX59" fmla="*/ 6783978 w 7791368"/>
              <a:gd name="connsiteY59" fmla="*/ 3502650 h 5610420"/>
              <a:gd name="connsiteX60" fmla="*/ 6776229 w 7791368"/>
              <a:gd name="connsiteY60" fmla="*/ 3781620 h 5610420"/>
              <a:gd name="connsiteX61" fmla="*/ 6768480 w 7791368"/>
              <a:gd name="connsiteY61" fmla="*/ 3812616 h 5610420"/>
              <a:gd name="connsiteX62" fmla="*/ 6752981 w 7791368"/>
              <a:gd name="connsiteY62" fmla="*/ 3882359 h 5610420"/>
              <a:gd name="connsiteX63" fmla="*/ 6706487 w 7791368"/>
              <a:gd name="connsiteY63" fmla="*/ 3990847 h 5610420"/>
              <a:gd name="connsiteX64" fmla="*/ 6706487 w 7791368"/>
              <a:gd name="connsiteY64" fmla="*/ 3990847 h 5610420"/>
              <a:gd name="connsiteX65" fmla="*/ 6690988 w 7791368"/>
              <a:gd name="connsiteY65" fmla="*/ 4037342 h 5610420"/>
              <a:gd name="connsiteX66" fmla="*/ 6683239 w 7791368"/>
              <a:gd name="connsiteY66" fmla="*/ 4060589 h 5610420"/>
              <a:gd name="connsiteX67" fmla="*/ 6675490 w 7791368"/>
              <a:gd name="connsiteY67" fmla="*/ 4200074 h 5610420"/>
              <a:gd name="connsiteX68" fmla="*/ 6659992 w 7791368"/>
              <a:gd name="connsiteY68" fmla="*/ 4463545 h 5610420"/>
              <a:gd name="connsiteX69" fmla="*/ 6644493 w 7791368"/>
              <a:gd name="connsiteY69" fmla="*/ 4517789 h 5610420"/>
              <a:gd name="connsiteX70" fmla="*/ 6613497 w 7791368"/>
              <a:gd name="connsiteY70" fmla="*/ 4564284 h 5610420"/>
              <a:gd name="connsiteX71" fmla="*/ 6590249 w 7791368"/>
              <a:gd name="connsiteY71" fmla="*/ 4579783 h 5610420"/>
              <a:gd name="connsiteX72" fmla="*/ 6582500 w 7791368"/>
              <a:gd name="connsiteY72" fmla="*/ 4603030 h 5610420"/>
              <a:gd name="connsiteX73" fmla="*/ 6512758 w 7791368"/>
              <a:gd name="connsiteY73" fmla="*/ 4641776 h 5610420"/>
              <a:gd name="connsiteX74" fmla="*/ 6489510 w 7791368"/>
              <a:gd name="connsiteY74" fmla="*/ 4649525 h 5610420"/>
              <a:gd name="connsiteX75" fmla="*/ 6466263 w 7791368"/>
              <a:gd name="connsiteY75" fmla="*/ 4657274 h 5610420"/>
              <a:gd name="connsiteX76" fmla="*/ 6435266 w 7791368"/>
              <a:gd name="connsiteY76" fmla="*/ 4672772 h 5610420"/>
              <a:gd name="connsiteX77" fmla="*/ 6373273 w 7791368"/>
              <a:gd name="connsiteY77" fmla="*/ 4688271 h 5610420"/>
              <a:gd name="connsiteX78" fmla="*/ 6350025 w 7791368"/>
              <a:gd name="connsiteY78" fmla="*/ 4696020 h 5610420"/>
              <a:gd name="connsiteX79" fmla="*/ 6295781 w 7791368"/>
              <a:gd name="connsiteY79" fmla="*/ 4703769 h 5610420"/>
              <a:gd name="connsiteX80" fmla="*/ 6249287 w 7791368"/>
              <a:gd name="connsiteY80" fmla="*/ 4734766 h 5610420"/>
              <a:gd name="connsiteX81" fmla="*/ 6233788 w 7791368"/>
              <a:gd name="connsiteY81" fmla="*/ 4750264 h 5610420"/>
              <a:gd name="connsiteX82" fmla="*/ 6210541 w 7791368"/>
              <a:gd name="connsiteY82" fmla="*/ 4765762 h 5610420"/>
              <a:gd name="connsiteX83" fmla="*/ 6195042 w 7791368"/>
              <a:gd name="connsiteY83" fmla="*/ 4781260 h 5610420"/>
              <a:gd name="connsiteX84" fmla="*/ 6125300 w 7791368"/>
              <a:gd name="connsiteY84" fmla="*/ 4820006 h 5610420"/>
              <a:gd name="connsiteX85" fmla="*/ 6055558 w 7791368"/>
              <a:gd name="connsiteY85" fmla="*/ 4812257 h 5610420"/>
              <a:gd name="connsiteX86" fmla="*/ 6032310 w 7791368"/>
              <a:gd name="connsiteY86" fmla="*/ 4804508 h 5610420"/>
              <a:gd name="connsiteX87" fmla="*/ 5985815 w 7791368"/>
              <a:gd name="connsiteY87" fmla="*/ 4796759 h 5610420"/>
              <a:gd name="connsiteX88" fmla="*/ 5954819 w 7791368"/>
              <a:gd name="connsiteY88" fmla="*/ 4789010 h 5610420"/>
              <a:gd name="connsiteX89" fmla="*/ 5931571 w 7791368"/>
              <a:gd name="connsiteY89" fmla="*/ 4781260 h 5610420"/>
              <a:gd name="connsiteX90" fmla="*/ 5877327 w 7791368"/>
              <a:gd name="connsiteY90" fmla="*/ 4773511 h 5610420"/>
              <a:gd name="connsiteX91" fmla="*/ 5830832 w 7791368"/>
              <a:gd name="connsiteY91" fmla="*/ 4758013 h 5610420"/>
              <a:gd name="connsiteX92" fmla="*/ 5768839 w 7791368"/>
              <a:gd name="connsiteY92" fmla="*/ 4703769 h 5610420"/>
              <a:gd name="connsiteX93" fmla="*/ 5745592 w 7791368"/>
              <a:gd name="connsiteY93" fmla="*/ 4696020 h 5610420"/>
              <a:gd name="connsiteX94" fmla="*/ 5722344 w 7791368"/>
              <a:gd name="connsiteY94" fmla="*/ 4672772 h 5610420"/>
              <a:gd name="connsiteX95" fmla="*/ 5668100 w 7791368"/>
              <a:gd name="connsiteY95" fmla="*/ 4649525 h 5610420"/>
              <a:gd name="connsiteX96" fmla="*/ 5613856 w 7791368"/>
              <a:gd name="connsiteY96" fmla="*/ 4595281 h 5610420"/>
              <a:gd name="connsiteX97" fmla="*/ 5598358 w 7791368"/>
              <a:gd name="connsiteY97" fmla="*/ 4572033 h 5610420"/>
              <a:gd name="connsiteX98" fmla="*/ 5567361 w 7791368"/>
              <a:gd name="connsiteY98" fmla="*/ 4548786 h 5610420"/>
              <a:gd name="connsiteX99" fmla="*/ 5551863 w 7791368"/>
              <a:gd name="connsiteY99" fmla="*/ 4517789 h 5610420"/>
              <a:gd name="connsiteX100" fmla="*/ 5513117 w 7791368"/>
              <a:gd name="connsiteY100" fmla="*/ 4486793 h 5610420"/>
              <a:gd name="connsiteX101" fmla="*/ 5497619 w 7791368"/>
              <a:gd name="connsiteY101" fmla="*/ 4463545 h 5610420"/>
              <a:gd name="connsiteX102" fmla="*/ 5458873 w 7791368"/>
              <a:gd name="connsiteY102" fmla="*/ 4424799 h 5610420"/>
              <a:gd name="connsiteX103" fmla="*/ 5443375 w 7791368"/>
              <a:gd name="connsiteY103" fmla="*/ 4401552 h 5610420"/>
              <a:gd name="connsiteX104" fmla="*/ 5427876 w 7791368"/>
              <a:gd name="connsiteY104" fmla="*/ 4370555 h 5610420"/>
              <a:gd name="connsiteX105" fmla="*/ 5373632 w 7791368"/>
              <a:gd name="connsiteY105" fmla="*/ 4308562 h 5610420"/>
              <a:gd name="connsiteX106" fmla="*/ 5342636 w 7791368"/>
              <a:gd name="connsiteY106" fmla="*/ 4254318 h 5610420"/>
              <a:gd name="connsiteX107" fmla="*/ 5327137 w 7791368"/>
              <a:gd name="connsiteY107" fmla="*/ 4231071 h 5610420"/>
              <a:gd name="connsiteX108" fmla="*/ 5311639 w 7791368"/>
              <a:gd name="connsiteY108" fmla="*/ 4215572 h 5610420"/>
              <a:gd name="connsiteX109" fmla="*/ 5280642 w 7791368"/>
              <a:gd name="connsiteY109" fmla="*/ 4176827 h 5610420"/>
              <a:gd name="connsiteX110" fmla="*/ 5234148 w 7791368"/>
              <a:gd name="connsiteY110" fmla="*/ 4145830 h 5610420"/>
              <a:gd name="connsiteX111" fmla="*/ 5172154 w 7791368"/>
              <a:gd name="connsiteY111" fmla="*/ 4099335 h 5610420"/>
              <a:gd name="connsiteX112" fmla="*/ 5117910 w 7791368"/>
              <a:gd name="connsiteY112" fmla="*/ 4068338 h 5610420"/>
              <a:gd name="connsiteX113" fmla="*/ 5086914 w 7791368"/>
              <a:gd name="connsiteY113" fmla="*/ 4045091 h 5610420"/>
              <a:gd name="connsiteX114" fmla="*/ 5071415 w 7791368"/>
              <a:gd name="connsiteY114" fmla="*/ 4029593 h 5610420"/>
              <a:gd name="connsiteX115" fmla="*/ 5048168 w 7791368"/>
              <a:gd name="connsiteY115" fmla="*/ 4021844 h 5610420"/>
              <a:gd name="connsiteX116" fmla="*/ 5009422 w 7791368"/>
              <a:gd name="connsiteY116" fmla="*/ 3998596 h 5610420"/>
              <a:gd name="connsiteX117" fmla="*/ 4986175 w 7791368"/>
              <a:gd name="connsiteY117" fmla="*/ 3975349 h 5610420"/>
              <a:gd name="connsiteX118" fmla="*/ 4947429 w 7791368"/>
              <a:gd name="connsiteY118" fmla="*/ 3967599 h 5610420"/>
              <a:gd name="connsiteX119" fmla="*/ 4854439 w 7791368"/>
              <a:gd name="connsiteY119" fmla="*/ 3944352 h 5610420"/>
              <a:gd name="connsiteX120" fmla="*/ 4815693 w 7791368"/>
              <a:gd name="connsiteY120" fmla="*/ 3921105 h 5610420"/>
              <a:gd name="connsiteX121" fmla="*/ 4792446 w 7791368"/>
              <a:gd name="connsiteY121" fmla="*/ 3905606 h 5610420"/>
              <a:gd name="connsiteX122" fmla="*/ 4745951 w 7791368"/>
              <a:gd name="connsiteY122" fmla="*/ 3890108 h 5610420"/>
              <a:gd name="connsiteX123" fmla="*/ 4714954 w 7791368"/>
              <a:gd name="connsiteY123" fmla="*/ 3874610 h 5610420"/>
              <a:gd name="connsiteX124" fmla="*/ 4691707 w 7791368"/>
              <a:gd name="connsiteY124" fmla="*/ 3859111 h 5610420"/>
              <a:gd name="connsiteX125" fmla="*/ 4614215 w 7791368"/>
              <a:gd name="connsiteY125" fmla="*/ 3835864 h 5610420"/>
              <a:gd name="connsiteX126" fmla="*/ 4521225 w 7791368"/>
              <a:gd name="connsiteY126" fmla="*/ 3812616 h 5610420"/>
              <a:gd name="connsiteX127" fmla="*/ 4420487 w 7791368"/>
              <a:gd name="connsiteY127" fmla="*/ 3773871 h 5610420"/>
              <a:gd name="connsiteX128" fmla="*/ 4358493 w 7791368"/>
              <a:gd name="connsiteY128" fmla="*/ 3758372 h 5610420"/>
              <a:gd name="connsiteX129" fmla="*/ 4296500 w 7791368"/>
              <a:gd name="connsiteY129" fmla="*/ 3735125 h 5610420"/>
              <a:gd name="connsiteX130" fmla="*/ 4250005 w 7791368"/>
              <a:gd name="connsiteY130" fmla="*/ 3719627 h 5610420"/>
              <a:gd name="connsiteX131" fmla="*/ 4133768 w 7791368"/>
              <a:gd name="connsiteY131" fmla="*/ 3704128 h 5610420"/>
              <a:gd name="connsiteX132" fmla="*/ 4102771 w 7791368"/>
              <a:gd name="connsiteY132" fmla="*/ 3688630 h 5610420"/>
              <a:gd name="connsiteX133" fmla="*/ 4048527 w 7791368"/>
              <a:gd name="connsiteY133" fmla="*/ 3673132 h 5610420"/>
              <a:gd name="connsiteX134" fmla="*/ 3963287 w 7791368"/>
              <a:gd name="connsiteY134" fmla="*/ 3649884 h 5610420"/>
              <a:gd name="connsiteX135" fmla="*/ 3893544 w 7791368"/>
              <a:gd name="connsiteY135" fmla="*/ 3626637 h 5610420"/>
              <a:gd name="connsiteX136" fmla="*/ 3862548 w 7791368"/>
              <a:gd name="connsiteY136" fmla="*/ 3618888 h 5610420"/>
              <a:gd name="connsiteX137" fmla="*/ 3823802 w 7791368"/>
              <a:gd name="connsiteY137" fmla="*/ 3611138 h 5610420"/>
              <a:gd name="connsiteX138" fmla="*/ 3754059 w 7791368"/>
              <a:gd name="connsiteY138" fmla="*/ 3580142 h 5610420"/>
              <a:gd name="connsiteX139" fmla="*/ 3707564 w 7791368"/>
              <a:gd name="connsiteY139" fmla="*/ 3564644 h 5610420"/>
              <a:gd name="connsiteX140" fmla="*/ 3684317 w 7791368"/>
              <a:gd name="connsiteY140" fmla="*/ 3549145 h 5610420"/>
              <a:gd name="connsiteX141" fmla="*/ 3622324 w 7791368"/>
              <a:gd name="connsiteY141" fmla="*/ 3533647 h 5610420"/>
              <a:gd name="connsiteX142" fmla="*/ 3591327 w 7791368"/>
              <a:gd name="connsiteY142" fmla="*/ 3525898 h 5610420"/>
              <a:gd name="connsiteX143" fmla="*/ 3498337 w 7791368"/>
              <a:gd name="connsiteY143" fmla="*/ 3510399 h 5610420"/>
              <a:gd name="connsiteX144" fmla="*/ 3451842 w 7791368"/>
              <a:gd name="connsiteY144" fmla="*/ 3494901 h 5610420"/>
              <a:gd name="connsiteX145" fmla="*/ 3413097 w 7791368"/>
              <a:gd name="connsiteY145" fmla="*/ 3502650 h 5610420"/>
              <a:gd name="connsiteX146" fmla="*/ 3366602 w 7791368"/>
              <a:gd name="connsiteY146" fmla="*/ 3510399 h 5610420"/>
              <a:gd name="connsiteX147" fmla="*/ 3335605 w 7791368"/>
              <a:gd name="connsiteY147" fmla="*/ 3518149 h 5610420"/>
              <a:gd name="connsiteX148" fmla="*/ 3242615 w 7791368"/>
              <a:gd name="connsiteY148" fmla="*/ 3533647 h 5610420"/>
              <a:gd name="connsiteX149" fmla="*/ 3072134 w 7791368"/>
              <a:gd name="connsiteY149" fmla="*/ 3525898 h 5610420"/>
              <a:gd name="connsiteX150" fmla="*/ 3017890 w 7791368"/>
              <a:gd name="connsiteY150" fmla="*/ 3479403 h 5610420"/>
              <a:gd name="connsiteX151" fmla="*/ 2979144 w 7791368"/>
              <a:gd name="connsiteY151" fmla="*/ 3432908 h 5610420"/>
              <a:gd name="connsiteX152" fmla="*/ 2971395 w 7791368"/>
              <a:gd name="connsiteY152" fmla="*/ 3409660 h 5610420"/>
              <a:gd name="connsiteX153" fmla="*/ 2932649 w 7791368"/>
              <a:gd name="connsiteY153" fmla="*/ 3339918 h 5610420"/>
              <a:gd name="connsiteX154" fmla="*/ 2909402 w 7791368"/>
              <a:gd name="connsiteY154" fmla="*/ 3293423 h 5610420"/>
              <a:gd name="connsiteX155" fmla="*/ 2893903 w 7791368"/>
              <a:gd name="connsiteY155" fmla="*/ 3262427 h 5610420"/>
              <a:gd name="connsiteX156" fmla="*/ 2886154 w 7791368"/>
              <a:gd name="connsiteY156" fmla="*/ 3239179 h 5610420"/>
              <a:gd name="connsiteX157" fmla="*/ 2855158 w 7791368"/>
              <a:gd name="connsiteY157" fmla="*/ 3200433 h 5610420"/>
              <a:gd name="connsiteX158" fmla="*/ 2847409 w 7791368"/>
              <a:gd name="connsiteY158" fmla="*/ 3177186 h 5610420"/>
              <a:gd name="connsiteX159" fmla="*/ 2754419 w 7791368"/>
              <a:gd name="connsiteY159" fmla="*/ 3076447 h 5610420"/>
              <a:gd name="connsiteX160" fmla="*/ 2700175 w 7791368"/>
              <a:gd name="connsiteY160" fmla="*/ 3045450 h 5610420"/>
              <a:gd name="connsiteX161" fmla="*/ 2630432 w 7791368"/>
              <a:gd name="connsiteY161" fmla="*/ 2998955 h 5610420"/>
              <a:gd name="connsiteX162" fmla="*/ 2599436 w 7791368"/>
              <a:gd name="connsiteY162" fmla="*/ 2967959 h 5610420"/>
              <a:gd name="connsiteX163" fmla="*/ 2552941 w 7791368"/>
              <a:gd name="connsiteY163" fmla="*/ 2936962 h 5610420"/>
              <a:gd name="connsiteX164" fmla="*/ 2514195 w 7791368"/>
              <a:gd name="connsiteY164" fmla="*/ 2913715 h 5610420"/>
              <a:gd name="connsiteX165" fmla="*/ 2475449 w 7791368"/>
              <a:gd name="connsiteY165" fmla="*/ 2890467 h 5610420"/>
              <a:gd name="connsiteX166" fmla="*/ 2421205 w 7791368"/>
              <a:gd name="connsiteY166" fmla="*/ 2867220 h 5610420"/>
              <a:gd name="connsiteX167" fmla="*/ 2359212 w 7791368"/>
              <a:gd name="connsiteY167" fmla="*/ 2836223 h 5610420"/>
              <a:gd name="connsiteX168" fmla="*/ 2359212 w 7791368"/>
              <a:gd name="connsiteY168" fmla="*/ 2836223 h 5610420"/>
              <a:gd name="connsiteX169" fmla="*/ 2335964 w 7791368"/>
              <a:gd name="connsiteY169" fmla="*/ 2820725 h 5610420"/>
              <a:gd name="connsiteX170" fmla="*/ 2304968 w 7791368"/>
              <a:gd name="connsiteY170" fmla="*/ 2812976 h 5610420"/>
              <a:gd name="connsiteX171" fmla="*/ 2281720 w 7791368"/>
              <a:gd name="connsiteY171" fmla="*/ 2805227 h 5610420"/>
              <a:gd name="connsiteX172" fmla="*/ 2266222 w 7791368"/>
              <a:gd name="connsiteY172" fmla="*/ 2789728 h 5610420"/>
              <a:gd name="connsiteX173" fmla="*/ 2188731 w 7791368"/>
              <a:gd name="connsiteY173" fmla="*/ 2774230 h 5610420"/>
              <a:gd name="connsiteX174" fmla="*/ 2157734 w 7791368"/>
              <a:gd name="connsiteY174" fmla="*/ 2766481 h 5610420"/>
              <a:gd name="connsiteX175" fmla="*/ 2134487 w 7791368"/>
              <a:gd name="connsiteY175" fmla="*/ 2758732 h 5610420"/>
              <a:gd name="connsiteX176" fmla="*/ 2025998 w 7791368"/>
              <a:gd name="connsiteY176" fmla="*/ 2727735 h 5610420"/>
              <a:gd name="connsiteX177" fmla="*/ 2002751 w 7791368"/>
              <a:gd name="connsiteY177" fmla="*/ 2719986 h 5610420"/>
              <a:gd name="connsiteX178" fmla="*/ 1940758 w 7791368"/>
              <a:gd name="connsiteY178" fmla="*/ 2696738 h 5610420"/>
              <a:gd name="connsiteX179" fmla="*/ 1793524 w 7791368"/>
              <a:gd name="connsiteY179" fmla="*/ 2704488 h 5610420"/>
              <a:gd name="connsiteX180" fmla="*/ 1739280 w 7791368"/>
              <a:gd name="connsiteY180" fmla="*/ 2727735 h 5610420"/>
              <a:gd name="connsiteX181" fmla="*/ 1708283 w 7791368"/>
              <a:gd name="connsiteY181" fmla="*/ 2735484 h 5610420"/>
              <a:gd name="connsiteX182" fmla="*/ 1677287 w 7791368"/>
              <a:gd name="connsiteY182" fmla="*/ 2750983 h 5610420"/>
              <a:gd name="connsiteX183" fmla="*/ 1514554 w 7791368"/>
              <a:gd name="connsiteY183" fmla="*/ 2766481 h 5610420"/>
              <a:gd name="connsiteX184" fmla="*/ 1382819 w 7791368"/>
              <a:gd name="connsiteY184" fmla="*/ 2781979 h 5610420"/>
              <a:gd name="connsiteX185" fmla="*/ 1344073 w 7791368"/>
              <a:gd name="connsiteY185" fmla="*/ 2789728 h 5610420"/>
              <a:gd name="connsiteX186" fmla="*/ 1282080 w 7791368"/>
              <a:gd name="connsiteY186" fmla="*/ 2797477 h 5610420"/>
              <a:gd name="connsiteX187" fmla="*/ 1212337 w 7791368"/>
              <a:gd name="connsiteY187" fmla="*/ 2812976 h 5610420"/>
              <a:gd name="connsiteX188" fmla="*/ 1181341 w 7791368"/>
              <a:gd name="connsiteY188" fmla="*/ 2820725 h 5610420"/>
              <a:gd name="connsiteX189" fmla="*/ 1158093 w 7791368"/>
              <a:gd name="connsiteY189" fmla="*/ 2828474 h 5610420"/>
              <a:gd name="connsiteX190" fmla="*/ 1103849 w 7791368"/>
              <a:gd name="connsiteY190" fmla="*/ 2836223 h 5610420"/>
              <a:gd name="connsiteX191" fmla="*/ 1057354 w 7791368"/>
              <a:gd name="connsiteY191" fmla="*/ 2851721 h 5610420"/>
              <a:gd name="connsiteX192" fmla="*/ 871375 w 7791368"/>
              <a:gd name="connsiteY192" fmla="*/ 2874969 h 5610420"/>
              <a:gd name="connsiteX193" fmla="*/ 848127 w 7791368"/>
              <a:gd name="connsiteY193" fmla="*/ 2882718 h 5610420"/>
              <a:gd name="connsiteX194" fmla="*/ 662148 w 7791368"/>
              <a:gd name="connsiteY194" fmla="*/ 2905966 h 5610420"/>
              <a:gd name="connsiteX195" fmla="*/ 623402 w 7791368"/>
              <a:gd name="connsiteY195" fmla="*/ 2913715 h 5610420"/>
              <a:gd name="connsiteX196" fmla="*/ 584656 w 7791368"/>
              <a:gd name="connsiteY196" fmla="*/ 2952460 h 5610420"/>
              <a:gd name="connsiteX197" fmla="*/ 561409 w 7791368"/>
              <a:gd name="connsiteY197" fmla="*/ 2967959 h 5610420"/>
              <a:gd name="connsiteX198" fmla="*/ 522663 w 7791368"/>
              <a:gd name="connsiteY198" fmla="*/ 2998955 h 5610420"/>
              <a:gd name="connsiteX199" fmla="*/ 499415 w 7791368"/>
              <a:gd name="connsiteY199" fmla="*/ 3006705 h 5610420"/>
              <a:gd name="connsiteX200" fmla="*/ 468419 w 7791368"/>
              <a:gd name="connsiteY200" fmla="*/ 3022203 h 5610420"/>
              <a:gd name="connsiteX201" fmla="*/ 445171 w 7791368"/>
              <a:gd name="connsiteY201" fmla="*/ 3029952 h 5610420"/>
              <a:gd name="connsiteX202" fmla="*/ 406425 w 7791368"/>
              <a:gd name="connsiteY202" fmla="*/ 3045450 h 5610420"/>
              <a:gd name="connsiteX203" fmla="*/ 344432 w 7791368"/>
              <a:gd name="connsiteY203" fmla="*/ 3068698 h 5610420"/>
              <a:gd name="connsiteX204" fmla="*/ 290188 w 7791368"/>
              <a:gd name="connsiteY204" fmla="*/ 3099694 h 5610420"/>
              <a:gd name="connsiteX205" fmla="*/ 235944 w 7791368"/>
              <a:gd name="connsiteY205" fmla="*/ 3161688 h 5610420"/>
              <a:gd name="connsiteX206" fmla="*/ 212697 w 7791368"/>
              <a:gd name="connsiteY206" fmla="*/ 3192684 h 5610420"/>
              <a:gd name="connsiteX207" fmla="*/ 197198 w 7791368"/>
              <a:gd name="connsiteY207" fmla="*/ 3223681 h 5610420"/>
              <a:gd name="connsiteX208" fmla="*/ 189449 w 7791368"/>
              <a:gd name="connsiteY208" fmla="*/ 3246928 h 5610420"/>
              <a:gd name="connsiteX209" fmla="*/ 166202 w 7791368"/>
              <a:gd name="connsiteY209" fmla="*/ 3270176 h 5610420"/>
              <a:gd name="connsiteX210" fmla="*/ 142954 w 7791368"/>
              <a:gd name="connsiteY210" fmla="*/ 3308921 h 5610420"/>
              <a:gd name="connsiteX211" fmla="*/ 96459 w 7791368"/>
              <a:gd name="connsiteY211" fmla="*/ 3386413 h 5610420"/>
              <a:gd name="connsiteX212" fmla="*/ 57714 w 7791368"/>
              <a:gd name="connsiteY212" fmla="*/ 3479403 h 5610420"/>
              <a:gd name="connsiteX213" fmla="*/ 34466 w 7791368"/>
              <a:gd name="connsiteY213" fmla="*/ 3564644 h 5610420"/>
              <a:gd name="connsiteX214" fmla="*/ 11219 w 7791368"/>
              <a:gd name="connsiteY214" fmla="*/ 3688630 h 5610420"/>
              <a:gd name="connsiteX215" fmla="*/ 18968 w 7791368"/>
              <a:gd name="connsiteY215" fmla="*/ 4192325 h 5610420"/>
              <a:gd name="connsiteX216" fmla="*/ 49964 w 7791368"/>
              <a:gd name="connsiteY216" fmla="*/ 4285315 h 5610420"/>
              <a:gd name="connsiteX217" fmla="*/ 57714 w 7791368"/>
              <a:gd name="connsiteY217" fmla="*/ 4331810 h 5610420"/>
              <a:gd name="connsiteX218" fmla="*/ 88710 w 7791368"/>
              <a:gd name="connsiteY218" fmla="*/ 4370555 h 5610420"/>
              <a:gd name="connsiteX219" fmla="*/ 150703 w 7791368"/>
              <a:gd name="connsiteY219" fmla="*/ 4448047 h 5610420"/>
              <a:gd name="connsiteX220" fmla="*/ 197198 w 7791368"/>
              <a:gd name="connsiteY220" fmla="*/ 4479044 h 5610420"/>
              <a:gd name="connsiteX221" fmla="*/ 259192 w 7791368"/>
              <a:gd name="connsiteY221" fmla="*/ 4525538 h 5610420"/>
              <a:gd name="connsiteX222" fmla="*/ 282439 w 7791368"/>
              <a:gd name="connsiteY222" fmla="*/ 4541037 h 5610420"/>
              <a:gd name="connsiteX223" fmla="*/ 305687 w 7791368"/>
              <a:gd name="connsiteY223" fmla="*/ 4548786 h 5610420"/>
              <a:gd name="connsiteX224" fmla="*/ 344432 w 7791368"/>
              <a:gd name="connsiteY224" fmla="*/ 4579783 h 5610420"/>
              <a:gd name="connsiteX225" fmla="*/ 375429 w 7791368"/>
              <a:gd name="connsiteY225" fmla="*/ 4595281 h 5610420"/>
              <a:gd name="connsiteX226" fmla="*/ 290189 w 7791368"/>
              <a:gd name="connsiteY226" fmla="*/ 5153219 h 5610420"/>
              <a:gd name="connsiteX227" fmla="*/ 631150 w 7791368"/>
              <a:gd name="connsiteY227" fmla="*/ 5246209 h 5610420"/>
              <a:gd name="connsiteX228" fmla="*/ 925619 w 7791368"/>
              <a:gd name="connsiteY228" fmla="*/ 5207465 h 5610420"/>
              <a:gd name="connsiteX229" fmla="*/ 995361 w 7791368"/>
              <a:gd name="connsiteY229" fmla="*/ 5145470 h 5610420"/>
              <a:gd name="connsiteX230" fmla="*/ 1065103 w 7791368"/>
              <a:gd name="connsiteY230" fmla="*/ 5106725 h 5610420"/>
              <a:gd name="connsiteX231" fmla="*/ 1142594 w 7791368"/>
              <a:gd name="connsiteY231" fmla="*/ 5153220 h 5610420"/>
              <a:gd name="connsiteX232" fmla="*/ 1204589 w 7791368"/>
              <a:gd name="connsiteY232" fmla="*/ 5261707 h 5610420"/>
              <a:gd name="connsiteX233" fmla="*/ 1196839 w 7791368"/>
              <a:gd name="connsiteY233" fmla="*/ 5145471 h 5610420"/>
              <a:gd name="connsiteX234" fmla="*/ 925619 w 7791368"/>
              <a:gd name="connsiteY234" fmla="*/ 4881999 h 5610420"/>
              <a:gd name="connsiteX235" fmla="*/ 995361 w 7791368"/>
              <a:gd name="connsiteY235" fmla="*/ 4928494 h 5610420"/>
              <a:gd name="connsiteX236" fmla="*/ 1049605 w 7791368"/>
              <a:gd name="connsiteY236" fmla="*/ 4990488 h 5610420"/>
              <a:gd name="connsiteX237" fmla="*/ 1072853 w 7791368"/>
              <a:gd name="connsiteY237" fmla="*/ 5013735 h 5610420"/>
              <a:gd name="connsiteX238" fmla="*/ 1096100 w 7791368"/>
              <a:gd name="connsiteY238" fmla="*/ 5044732 h 5610420"/>
              <a:gd name="connsiteX239" fmla="*/ 1119348 w 7791368"/>
              <a:gd name="connsiteY239" fmla="*/ 5060230 h 5610420"/>
              <a:gd name="connsiteX240" fmla="*/ 1142595 w 7791368"/>
              <a:gd name="connsiteY240" fmla="*/ 5083477 h 5610420"/>
              <a:gd name="connsiteX241" fmla="*/ 1181341 w 7791368"/>
              <a:gd name="connsiteY241" fmla="*/ 5137721 h 5610420"/>
              <a:gd name="connsiteX242" fmla="*/ 1196839 w 7791368"/>
              <a:gd name="connsiteY242" fmla="*/ 5168718 h 5610420"/>
              <a:gd name="connsiteX243" fmla="*/ 1212337 w 7791368"/>
              <a:gd name="connsiteY243" fmla="*/ 5292705 h 5610420"/>
              <a:gd name="connsiteX244" fmla="*/ 1220087 w 7791368"/>
              <a:gd name="connsiteY244" fmla="*/ 5315952 h 5610420"/>
              <a:gd name="connsiteX245" fmla="*/ 1227836 w 7791368"/>
              <a:gd name="connsiteY245" fmla="*/ 5354698 h 5610420"/>
              <a:gd name="connsiteX246" fmla="*/ 1289829 w 7791368"/>
              <a:gd name="connsiteY246" fmla="*/ 5439938 h 5610420"/>
              <a:gd name="connsiteX247" fmla="*/ 1313076 w 7791368"/>
              <a:gd name="connsiteY247" fmla="*/ 5455437 h 5610420"/>
              <a:gd name="connsiteX248" fmla="*/ 1375070 w 7791368"/>
              <a:gd name="connsiteY248" fmla="*/ 5509681 h 5610420"/>
              <a:gd name="connsiteX249" fmla="*/ 1398317 w 7791368"/>
              <a:gd name="connsiteY249" fmla="*/ 5517430 h 5610420"/>
              <a:gd name="connsiteX250" fmla="*/ 1421564 w 7791368"/>
              <a:gd name="connsiteY250" fmla="*/ 5532928 h 5610420"/>
              <a:gd name="connsiteX251" fmla="*/ 1491307 w 7791368"/>
              <a:gd name="connsiteY251" fmla="*/ 5556176 h 5610420"/>
              <a:gd name="connsiteX252" fmla="*/ 1646290 w 7791368"/>
              <a:gd name="connsiteY252" fmla="*/ 5587172 h 5610420"/>
              <a:gd name="connsiteX253" fmla="*/ 1739280 w 7791368"/>
              <a:gd name="connsiteY253" fmla="*/ 5594921 h 5610420"/>
              <a:gd name="connsiteX254" fmla="*/ 1832270 w 7791368"/>
              <a:gd name="connsiteY254" fmla="*/ 5610420 h 5610420"/>
              <a:gd name="connsiteX255" fmla="*/ 2428954 w 7791368"/>
              <a:gd name="connsiteY255" fmla="*/ 5594921 h 5610420"/>
              <a:gd name="connsiteX256" fmla="*/ 2483198 w 7791368"/>
              <a:gd name="connsiteY256" fmla="*/ 5587172 h 5610420"/>
              <a:gd name="connsiteX257" fmla="*/ 2622683 w 7791368"/>
              <a:gd name="connsiteY257" fmla="*/ 5563925 h 5610420"/>
              <a:gd name="connsiteX258" fmla="*/ 2746670 w 7791368"/>
              <a:gd name="connsiteY258" fmla="*/ 5548427 h 5610420"/>
              <a:gd name="connsiteX259" fmla="*/ 2816412 w 7791368"/>
              <a:gd name="connsiteY259" fmla="*/ 5525179 h 5610420"/>
              <a:gd name="connsiteX260" fmla="*/ 3017890 w 7791368"/>
              <a:gd name="connsiteY260" fmla="*/ 5494183 h 5610420"/>
              <a:gd name="connsiteX261" fmla="*/ 3079883 w 7791368"/>
              <a:gd name="connsiteY261" fmla="*/ 5486433 h 5610420"/>
              <a:gd name="connsiteX262" fmla="*/ 3203870 w 7791368"/>
              <a:gd name="connsiteY262" fmla="*/ 5478684 h 5610420"/>
              <a:gd name="connsiteX263" fmla="*/ 3312358 w 7791368"/>
              <a:gd name="connsiteY263" fmla="*/ 5470935 h 5610420"/>
              <a:gd name="connsiteX264" fmla="*/ 3459592 w 7791368"/>
              <a:gd name="connsiteY264" fmla="*/ 5463186 h 5610420"/>
              <a:gd name="connsiteX265" fmla="*/ 3630073 w 7791368"/>
              <a:gd name="connsiteY265" fmla="*/ 5447688 h 5610420"/>
              <a:gd name="connsiteX266" fmla="*/ 4474731 w 7791368"/>
              <a:gd name="connsiteY266" fmla="*/ 5432189 h 5610420"/>
              <a:gd name="connsiteX267" fmla="*/ 5210900 w 7791368"/>
              <a:gd name="connsiteY267" fmla="*/ 5408942 h 5610420"/>
              <a:gd name="connsiteX268" fmla="*/ 5342636 w 7791368"/>
              <a:gd name="connsiteY268" fmla="*/ 5416691 h 5610420"/>
              <a:gd name="connsiteX269" fmla="*/ 5381381 w 7791368"/>
              <a:gd name="connsiteY269" fmla="*/ 5424440 h 5610420"/>
              <a:gd name="connsiteX270" fmla="*/ 5660351 w 7791368"/>
              <a:gd name="connsiteY270" fmla="*/ 5432189 h 5610420"/>
              <a:gd name="connsiteX271" fmla="*/ 5706846 w 7791368"/>
              <a:gd name="connsiteY271" fmla="*/ 5439938 h 5610420"/>
              <a:gd name="connsiteX272" fmla="*/ 5784337 w 7791368"/>
              <a:gd name="connsiteY272" fmla="*/ 5447688 h 5610420"/>
              <a:gd name="connsiteX273" fmla="*/ 5807585 w 7791368"/>
              <a:gd name="connsiteY273" fmla="*/ 5455437 h 5610420"/>
              <a:gd name="connsiteX274" fmla="*/ 5877327 w 7791368"/>
              <a:gd name="connsiteY274" fmla="*/ 5463186 h 5610420"/>
              <a:gd name="connsiteX275" fmla="*/ 5947070 w 7791368"/>
              <a:gd name="connsiteY275" fmla="*/ 5486433 h 5610420"/>
              <a:gd name="connsiteX276" fmla="*/ 5993564 w 7791368"/>
              <a:gd name="connsiteY276" fmla="*/ 5494183 h 5610420"/>
              <a:gd name="connsiteX277" fmla="*/ 6024561 w 7791368"/>
              <a:gd name="connsiteY277" fmla="*/ 5501932 h 5610420"/>
              <a:gd name="connsiteX278" fmla="*/ 6125300 w 7791368"/>
              <a:gd name="connsiteY278" fmla="*/ 5517430 h 5610420"/>
              <a:gd name="connsiteX279" fmla="*/ 6210541 w 7791368"/>
              <a:gd name="connsiteY279" fmla="*/ 5532928 h 5610420"/>
              <a:gd name="connsiteX280" fmla="*/ 6241537 w 7791368"/>
              <a:gd name="connsiteY280" fmla="*/ 5540677 h 5610420"/>
              <a:gd name="connsiteX281" fmla="*/ 6497259 w 7791368"/>
              <a:gd name="connsiteY281" fmla="*/ 5532928 h 5610420"/>
              <a:gd name="connsiteX282" fmla="*/ 6628995 w 7791368"/>
              <a:gd name="connsiteY282" fmla="*/ 5517430 h 5610420"/>
              <a:gd name="connsiteX283" fmla="*/ 6714236 w 7791368"/>
              <a:gd name="connsiteY283" fmla="*/ 5509681 h 5610420"/>
              <a:gd name="connsiteX284" fmla="*/ 6737483 w 7791368"/>
              <a:gd name="connsiteY284" fmla="*/ 5501932 h 5610420"/>
              <a:gd name="connsiteX285" fmla="*/ 6861470 w 7791368"/>
              <a:gd name="connsiteY285" fmla="*/ 5478684 h 5610420"/>
              <a:gd name="connsiteX286" fmla="*/ 6892466 w 7791368"/>
              <a:gd name="connsiteY286" fmla="*/ 5463186 h 5610420"/>
              <a:gd name="connsiteX287" fmla="*/ 6946710 w 7791368"/>
              <a:gd name="connsiteY287" fmla="*/ 5432189 h 5610420"/>
              <a:gd name="connsiteX288" fmla="*/ 6969958 w 7791368"/>
              <a:gd name="connsiteY288" fmla="*/ 5424440 h 5610420"/>
              <a:gd name="connsiteX289" fmla="*/ 7047449 w 7791368"/>
              <a:gd name="connsiteY289" fmla="*/ 5385694 h 5610420"/>
              <a:gd name="connsiteX290" fmla="*/ 7078446 w 7791368"/>
              <a:gd name="connsiteY290" fmla="*/ 5370196 h 5610420"/>
              <a:gd name="connsiteX291" fmla="*/ 7101693 w 7791368"/>
              <a:gd name="connsiteY291" fmla="*/ 5354698 h 5610420"/>
              <a:gd name="connsiteX292" fmla="*/ 7132690 w 7791368"/>
              <a:gd name="connsiteY292" fmla="*/ 5331450 h 5610420"/>
              <a:gd name="connsiteX293" fmla="*/ 7217931 w 7791368"/>
              <a:gd name="connsiteY293" fmla="*/ 5277206 h 5610420"/>
              <a:gd name="connsiteX294" fmla="*/ 7248927 w 7791368"/>
              <a:gd name="connsiteY294" fmla="*/ 5261708 h 5610420"/>
              <a:gd name="connsiteX295" fmla="*/ 7349666 w 7791368"/>
              <a:gd name="connsiteY295" fmla="*/ 5168718 h 5610420"/>
              <a:gd name="connsiteX296" fmla="*/ 7388412 w 7791368"/>
              <a:gd name="connsiteY296" fmla="*/ 5145471 h 5610420"/>
              <a:gd name="connsiteX297" fmla="*/ 7489151 w 7791368"/>
              <a:gd name="connsiteY297" fmla="*/ 5067979 h 5610420"/>
              <a:gd name="connsiteX298" fmla="*/ 7527897 w 7791368"/>
              <a:gd name="connsiteY298" fmla="*/ 5036983 h 5610420"/>
              <a:gd name="connsiteX299" fmla="*/ 7558893 w 7791368"/>
              <a:gd name="connsiteY299" fmla="*/ 4928494 h 5610420"/>
              <a:gd name="connsiteX300" fmla="*/ 7574392 w 7791368"/>
              <a:gd name="connsiteY300" fmla="*/ 4796759 h 5610420"/>
              <a:gd name="connsiteX301" fmla="*/ 7597639 w 7791368"/>
              <a:gd name="connsiteY301" fmla="*/ 4657274 h 5610420"/>
              <a:gd name="connsiteX302" fmla="*/ 7605388 w 7791368"/>
              <a:gd name="connsiteY302" fmla="*/ 4626277 h 5610420"/>
              <a:gd name="connsiteX303" fmla="*/ 7613137 w 7791368"/>
              <a:gd name="connsiteY303" fmla="*/ 4587532 h 5610420"/>
              <a:gd name="connsiteX304" fmla="*/ 7628636 w 7791368"/>
              <a:gd name="connsiteY304" fmla="*/ 4471294 h 5610420"/>
              <a:gd name="connsiteX305" fmla="*/ 7636385 w 7791368"/>
              <a:gd name="connsiteY305" fmla="*/ 4432549 h 5610420"/>
              <a:gd name="connsiteX306" fmla="*/ 7659632 w 7791368"/>
              <a:gd name="connsiteY306" fmla="*/ 4331810 h 5610420"/>
              <a:gd name="connsiteX307" fmla="*/ 7675131 w 7791368"/>
              <a:gd name="connsiteY307" fmla="*/ 4200074 h 5610420"/>
              <a:gd name="connsiteX308" fmla="*/ 7713876 w 7791368"/>
              <a:gd name="connsiteY308" fmla="*/ 3897857 h 5610420"/>
              <a:gd name="connsiteX309" fmla="*/ 7721625 w 7791368"/>
              <a:gd name="connsiteY309" fmla="*/ 3657633 h 5610420"/>
              <a:gd name="connsiteX310" fmla="*/ 7729375 w 7791368"/>
              <a:gd name="connsiteY310" fmla="*/ 3595640 h 5610420"/>
              <a:gd name="connsiteX311" fmla="*/ 7744873 w 7791368"/>
              <a:gd name="connsiteY311" fmla="*/ 3440657 h 5610420"/>
              <a:gd name="connsiteX312" fmla="*/ 7752622 w 7791368"/>
              <a:gd name="connsiteY312" fmla="*/ 3161688 h 5610420"/>
              <a:gd name="connsiteX313" fmla="*/ 7775870 w 7791368"/>
              <a:gd name="connsiteY313" fmla="*/ 2983457 h 5610420"/>
              <a:gd name="connsiteX314" fmla="*/ 7783619 w 7791368"/>
              <a:gd name="connsiteY314" fmla="*/ 2781979 h 5610420"/>
              <a:gd name="connsiteX315" fmla="*/ 7791368 w 7791368"/>
              <a:gd name="connsiteY315" fmla="*/ 2673491 h 5610420"/>
              <a:gd name="connsiteX316" fmla="*/ 7783619 w 7791368"/>
              <a:gd name="connsiteY316" fmla="*/ 2162047 h 5610420"/>
              <a:gd name="connsiteX317" fmla="*/ 7752622 w 7791368"/>
              <a:gd name="connsiteY317" fmla="*/ 2014813 h 5610420"/>
              <a:gd name="connsiteX318" fmla="*/ 7744873 w 7791368"/>
              <a:gd name="connsiteY318" fmla="*/ 1906325 h 5610420"/>
              <a:gd name="connsiteX319" fmla="*/ 7659632 w 7791368"/>
              <a:gd name="connsiteY319" fmla="*/ 1611857 h 5610420"/>
              <a:gd name="connsiteX320" fmla="*/ 7644134 w 7791368"/>
              <a:gd name="connsiteY320" fmla="*/ 1542115 h 5610420"/>
              <a:gd name="connsiteX321" fmla="*/ 7620887 w 7791368"/>
              <a:gd name="connsiteY321" fmla="*/ 1487871 h 5610420"/>
              <a:gd name="connsiteX322" fmla="*/ 7566642 w 7791368"/>
              <a:gd name="connsiteY322" fmla="*/ 1294142 h 5610420"/>
              <a:gd name="connsiteX323" fmla="*/ 7543395 w 7791368"/>
              <a:gd name="connsiteY323" fmla="*/ 1247647 h 5610420"/>
              <a:gd name="connsiteX324" fmla="*/ 7512398 w 7791368"/>
              <a:gd name="connsiteY324" fmla="*/ 1146908 h 5610420"/>
              <a:gd name="connsiteX325" fmla="*/ 7458154 w 7791368"/>
              <a:gd name="connsiteY325" fmla="*/ 1015172 h 5610420"/>
              <a:gd name="connsiteX326" fmla="*/ 7419409 w 7791368"/>
              <a:gd name="connsiteY326" fmla="*/ 914433 h 5610420"/>
              <a:gd name="connsiteX327" fmla="*/ 7372914 w 7791368"/>
              <a:gd name="connsiteY327" fmla="*/ 720705 h 5610420"/>
              <a:gd name="connsiteX328" fmla="*/ 7365164 w 7791368"/>
              <a:gd name="connsiteY328" fmla="*/ 674210 h 5610420"/>
              <a:gd name="connsiteX329" fmla="*/ 7334168 w 7791368"/>
              <a:gd name="connsiteY329" fmla="*/ 596718 h 5610420"/>
              <a:gd name="connsiteX330" fmla="*/ 7303171 w 7791368"/>
              <a:gd name="connsiteY330" fmla="*/ 472732 h 5610420"/>
              <a:gd name="connsiteX331" fmla="*/ 7279924 w 7791368"/>
              <a:gd name="connsiteY331" fmla="*/ 402989 h 5610420"/>
              <a:gd name="connsiteX332" fmla="*/ 7256676 w 7791368"/>
              <a:gd name="connsiteY332" fmla="*/ 348745 h 5610420"/>
              <a:gd name="connsiteX333" fmla="*/ 7248927 w 7791368"/>
              <a:gd name="connsiteY333" fmla="*/ 317749 h 5610420"/>
              <a:gd name="connsiteX334" fmla="*/ 7217931 w 7791368"/>
              <a:gd name="connsiteY334" fmla="*/ 263505 h 5610420"/>
              <a:gd name="connsiteX335" fmla="*/ 7210181 w 7791368"/>
              <a:gd name="connsiteY335" fmla="*/ 240257 h 5610420"/>
              <a:gd name="connsiteX336" fmla="*/ 7132690 w 7791368"/>
              <a:gd name="connsiteY336" fmla="*/ 108521 h 5610420"/>
              <a:gd name="connsiteX337" fmla="*/ 7395192 w 7791368"/>
              <a:gd name="connsiteY337" fmla="*/ 512123 h 5610420"/>
              <a:gd name="connsiteX338" fmla="*/ 7055198 w 7791368"/>
              <a:gd name="connsiteY338" fmla="*/ 46528 h 5610420"/>
              <a:gd name="connsiteX339" fmla="*/ 7499806 w 7791368"/>
              <a:gd name="connsiteY339" fmla="*/ 615607 h 5610420"/>
              <a:gd name="connsiteX340" fmla="*/ 7324159 w 7791368"/>
              <a:gd name="connsiteY340" fmla="*/ 579283 h 5610420"/>
              <a:gd name="connsiteX341" fmla="*/ 6884717 w 7791368"/>
              <a:gd name="connsiteY341" fmla="*/ 33 h 5610420"/>
              <a:gd name="connsiteX342" fmla="*/ 7245806 w 7791368"/>
              <a:gd name="connsiteY342" fmla="*/ 633309 h 5610420"/>
              <a:gd name="connsiteX343" fmla="*/ 7406655 w 7791368"/>
              <a:gd name="connsiteY343" fmla="*/ 803685 h 5610420"/>
              <a:gd name="connsiteX344" fmla="*/ 7154807 w 7791368"/>
              <a:gd name="connsiteY344" fmla="*/ 405411 h 5610420"/>
              <a:gd name="connsiteX345" fmla="*/ 7125587 w 7791368"/>
              <a:gd name="connsiteY345" fmla="*/ 445287 h 5610420"/>
              <a:gd name="connsiteX346" fmla="*/ 7058750 w 7791368"/>
              <a:gd name="connsiteY346" fmla="*/ 439313 h 5610420"/>
              <a:gd name="connsiteX347" fmla="*/ 6997887 w 7791368"/>
              <a:gd name="connsiteY347" fmla="*/ 455942 h 5610420"/>
              <a:gd name="connsiteX348" fmla="*/ 7142861 w 7791368"/>
              <a:gd name="connsiteY348" fmla="*/ 1088144 h 5610420"/>
              <a:gd name="connsiteX349" fmla="*/ 7110573 w 7791368"/>
              <a:gd name="connsiteY349" fmla="*/ 1205995 h 5610420"/>
              <a:gd name="connsiteX350" fmla="*/ 7010964 w 7791368"/>
              <a:gd name="connsiteY350" fmla="*/ 1289944 h 5610420"/>
              <a:gd name="connsiteX351" fmla="*/ 6979106 w 7791368"/>
              <a:gd name="connsiteY351" fmla="*/ 1033360 h 5610420"/>
              <a:gd name="connsiteX352" fmla="*/ 7122196 w 7791368"/>
              <a:gd name="connsiteY352" fmla="*/ 1197116 h 5610420"/>
              <a:gd name="connsiteX353" fmla="*/ 6832249 w 7791368"/>
              <a:gd name="connsiteY353" fmla="*/ 1003064 h 5610420"/>
              <a:gd name="connsiteX354" fmla="*/ 6984003 w 7791368"/>
              <a:gd name="connsiteY354" fmla="*/ 725063 h 5610420"/>
              <a:gd name="connsiteX355" fmla="*/ 6708908 w 7791368"/>
              <a:gd name="connsiteY355" fmla="*/ 519711 h 5610420"/>
              <a:gd name="connsiteX356" fmla="*/ 6496937 w 7791368"/>
              <a:gd name="connsiteY356" fmla="*/ 413160 h 5610420"/>
              <a:gd name="connsiteX357" fmla="*/ 6080742 w 7791368"/>
              <a:gd name="connsiteY357" fmla="*/ 447708 h 5610420"/>
              <a:gd name="connsiteX358" fmla="*/ 6040221 w 7791368"/>
              <a:gd name="connsiteY358" fmla="*/ 910882 h 5610420"/>
              <a:gd name="connsiteX359" fmla="*/ 6266884 w 7791368"/>
              <a:gd name="connsiteY359" fmla="*/ 1145455 h 5610420"/>
              <a:gd name="connsiteX360" fmla="*/ 6115614 w 7791368"/>
              <a:gd name="connsiteY360" fmla="*/ 1166927 h 5610420"/>
              <a:gd name="connsiteX361" fmla="*/ 6023270 w 7791368"/>
              <a:gd name="connsiteY361" fmla="*/ 1086045 h 5610420"/>
              <a:gd name="connsiteX362" fmla="*/ 5781593 w 7791368"/>
              <a:gd name="connsiteY362" fmla="*/ 966417 h 5610420"/>
              <a:gd name="connsiteX0" fmla="*/ 5781593 w 7791368"/>
              <a:gd name="connsiteY0" fmla="*/ 920362 h 5564365"/>
              <a:gd name="connsiteX1" fmla="*/ 5941742 w 7791368"/>
              <a:gd name="connsiteY1" fmla="*/ 652532 h 5564365"/>
              <a:gd name="connsiteX2" fmla="*/ 6042965 w 7791368"/>
              <a:gd name="connsiteY2" fmla="*/ 897276 h 5564365"/>
              <a:gd name="connsiteX3" fmla="*/ 5544114 w 7791368"/>
              <a:gd name="connsiteY3" fmla="*/ 294941 h 5564365"/>
              <a:gd name="connsiteX4" fmla="*/ 5551863 w 7791368"/>
              <a:gd name="connsiteY4" fmla="*/ 325938 h 5564365"/>
              <a:gd name="connsiteX5" fmla="*/ 5559612 w 7791368"/>
              <a:gd name="connsiteY5" fmla="*/ 364683 h 5564365"/>
              <a:gd name="connsiteX6" fmla="*/ 5567361 w 7791368"/>
              <a:gd name="connsiteY6" fmla="*/ 387931 h 5564365"/>
              <a:gd name="connsiteX7" fmla="*/ 5575110 w 7791368"/>
              <a:gd name="connsiteY7" fmla="*/ 434426 h 5564365"/>
              <a:gd name="connsiteX8" fmla="*/ 5582859 w 7791368"/>
              <a:gd name="connsiteY8" fmla="*/ 457673 h 5564365"/>
              <a:gd name="connsiteX9" fmla="*/ 5590609 w 7791368"/>
              <a:gd name="connsiteY9" fmla="*/ 488670 h 5564365"/>
              <a:gd name="connsiteX10" fmla="*/ 5606107 w 7791368"/>
              <a:gd name="connsiteY10" fmla="*/ 643653 h 5564365"/>
              <a:gd name="connsiteX11" fmla="*/ 5621605 w 7791368"/>
              <a:gd name="connsiteY11" fmla="*/ 814134 h 5564365"/>
              <a:gd name="connsiteX12" fmla="*/ 5637103 w 7791368"/>
              <a:gd name="connsiteY12" fmla="*/ 922622 h 5564365"/>
              <a:gd name="connsiteX13" fmla="*/ 5652602 w 7791368"/>
              <a:gd name="connsiteY13" fmla="*/ 984616 h 5564365"/>
              <a:gd name="connsiteX14" fmla="*/ 5660351 w 7791368"/>
              <a:gd name="connsiteY14" fmla="*/ 1015612 h 5564365"/>
              <a:gd name="connsiteX15" fmla="*/ 5691348 w 7791368"/>
              <a:gd name="connsiteY15" fmla="*/ 1093104 h 5564365"/>
              <a:gd name="connsiteX16" fmla="*/ 5714595 w 7791368"/>
              <a:gd name="connsiteY16" fmla="*/ 1162846 h 5564365"/>
              <a:gd name="connsiteX17" fmla="*/ 5745592 w 7791368"/>
              <a:gd name="connsiteY17" fmla="*/ 1248087 h 5564365"/>
              <a:gd name="connsiteX18" fmla="*/ 5776588 w 7791368"/>
              <a:gd name="connsiteY18" fmla="*/ 1317829 h 5564365"/>
              <a:gd name="connsiteX19" fmla="*/ 5792087 w 7791368"/>
              <a:gd name="connsiteY19" fmla="*/ 1364324 h 5564365"/>
              <a:gd name="connsiteX20" fmla="*/ 5807585 w 7791368"/>
              <a:gd name="connsiteY20" fmla="*/ 1387572 h 5564365"/>
              <a:gd name="connsiteX21" fmla="*/ 5830832 w 7791368"/>
              <a:gd name="connsiteY21" fmla="*/ 1441816 h 5564365"/>
              <a:gd name="connsiteX22" fmla="*/ 5846331 w 7791368"/>
              <a:gd name="connsiteY22" fmla="*/ 1457314 h 5564365"/>
              <a:gd name="connsiteX23" fmla="*/ 5877327 w 7791368"/>
              <a:gd name="connsiteY23" fmla="*/ 1519307 h 5564365"/>
              <a:gd name="connsiteX24" fmla="*/ 5885076 w 7791368"/>
              <a:gd name="connsiteY24" fmla="*/ 1542555 h 5564365"/>
              <a:gd name="connsiteX25" fmla="*/ 5923822 w 7791368"/>
              <a:gd name="connsiteY25" fmla="*/ 1604548 h 5564365"/>
              <a:gd name="connsiteX26" fmla="*/ 5939320 w 7791368"/>
              <a:gd name="connsiteY26" fmla="*/ 1627795 h 5564365"/>
              <a:gd name="connsiteX27" fmla="*/ 5962568 w 7791368"/>
              <a:gd name="connsiteY27" fmla="*/ 1682039 h 5564365"/>
              <a:gd name="connsiteX28" fmla="*/ 5978066 w 7791368"/>
              <a:gd name="connsiteY28" fmla="*/ 1697538 h 5564365"/>
              <a:gd name="connsiteX29" fmla="*/ 6009063 w 7791368"/>
              <a:gd name="connsiteY29" fmla="*/ 1744033 h 5564365"/>
              <a:gd name="connsiteX30" fmla="*/ 6040059 w 7791368"/>
              <a:gd name="connsiteY30" fmla="*/ 1813775 h 5564365"/>
              <a:gd name="connsiteX31" fmla="*/ 6047809 w 7791368"/>
              <a:gd name="connsiteY31" fmla="*/ 1844772 h 5564365"/>
              <a:gd name="connsiteX32" fmla="*/ 6109802 w 7791368"/>
              <a:gd name="connsiteY32" fmla="*/ 1922263 h 5564365"/>
              <a:gd name="connsiteX33" fmla="*/ 6179544 w 7791368"/>
              <a:gd name="connsiteY33" fmla="*/ 1976507 h 5564365"/>
              <a:gd name="connsiteX34" fmla="*/ 6202792 w 7791368"/>
              <a:gd name="connsiteY34" fmla="*/ 1992005 h 5564365"/>
              <a:gd name="connsiteX35" fmla="*/ 6249287 w 7791368"/>
              <a:gd name="connsiteY35" fmla="*/ 2007504 h 5564365"/>
              <a:gd name="connsiteX36" fmla="*/ 6303531 w 7791368"/>
              <a:gd name="connsiteY36" fmla="*/ 2023002 h 5564365"/>
              <a:gd name="connsiteX37" fmla="*/ 6497259 w 7791368"/>
              <a:gd name="connsiteY37" fmla="*/ 2038500 h 5564365"/>
              <a:gd name="connsiteX38" fmla="*/ 6520507 w 7791368"/>
              <a:gd name="connsiteY38" fmla="*/ 2053999 h 5564365"/>
              <a:gd name="connsiteX39" fmla="*/ 6543754 w 7791368"/>
              <a:gd name="connsiteY39" fmla="*/ 2061748 h 5564365"/>
              <a:gd name="connsiteX40" fmla="*/ 6559253 w 7791368"/>
              <a:gd name="connsiteY40" fmla="*/ 2077246 h 5564365"/>
              <a:gd name="connsiteX41" fmla="*/ 6590249 w 7791368"/>
              <a:gd name="connsiteY41" fmla="*/ 2131490 h 5564365"/>
              <a:gd name="connsiteX42" fmla="*/ 6597998 w 7791368"/>
              <a:gd name="connsiteY42" fmla="*/ 2170236 h 5564365"/>
              <a:gd name="connsiteX43" fmla="*/ 6605748 w 7791368"/>
              <a:gd name="connsiteY43" fmla="*/ 2201233 h 5564365"/>
              <a:gd name="connsiteX44" fmla="*/ 6613497 w 7791368"/>
              <a:gd name="connsiteY44" fmla="*/ 2325219 h 5564365"/>
              <a:gd name="connsiteX45" fmla="*/ 6628995 w 7791368"/>
              <a:gd name="connsiteY45" fmla="*/ 2394961 h 5564365"/>
              <a:gd name="connsiteX46" fmla="*/ 6636744 w 7791368"/>
              <a:gd name="connsiteY46" fmla="*/ 2449205 h 5564365"/>
              <a:gd name="connsiteX47" fmla="*/ 6659992 w 7791368"/>
              <a:gd name="connsiteY47" fmla="*/ 2573192 h 5564365"/>
              <a:gd name="connsiteX48" fmla="*/ 6667741 w 7791368"/>
              <a:gd name="connsiteY48" fmla="*/ 2766921 h 5564365"/>
              <a:gd name="connsiteX49" fmla="*/ 6675490 w 7791368"/>
              <a:gd name="connsiteY49" fmla="*/ 2797917 h 5564365"/>
              <a:gd name="connsiteX50" fmla="*/ 6690988 w 7791368"/>
              <a:gd name="connsiteY50" fmla="*/ 2898656 h 5564365"/>
              <a:gd name="connsiteX51" fmla="*/ 6706487 w 7791368"/>
              <a:gd name="connsiteY51" fmla="*/ 2968399 h 5564365"/>
              <a:gd name="connsiteX52" fmla="*/ 6714236 w 7791368"/>
              <a:gd name="connsiteY52" fmla="*/ 3022643 h 5564365"/>
              <a:gd name="connsiteX53" fmla="*/ 6729734 w 7791368"/>
              <a:gd name="connsiteY53" fmla="*/ 3076887 h 5564365"/>
              <a:gd name="connsiteX54" fmla="*/ 6737483 w 7791368"/>
              <a:gd name="connsiteY54" fmla="*/ 3138880 h 5564365"/>
              <a:gd name="connsiteX55" fmla="*/ 6745232 w 7791368"/>
              <a:gd name="connsiteY55" fmla="*/ 3177626 h 5564365"/>
              <a:gd name="connsiteX56" fmla="*/ 6760731 w 7791368"/>
              <a:gd name="connsiteY56" fmla="*/ 3278365 h 5564365"/>
              <a:gd name="connsiteX57" fmla="*/ 6768480 w 7791368"/>
              <a:gd name="connsiteY57" fmla="*/ 3386853 h 5564365"/>
              <a:gd name="connsiteX58" fmla="*/ 6776229 w 7791368"/>
              <a:gd name="connsiteY58" fmla="*/ 3417850 h 5564365"/>
              <a:gd name="connsiteX59" fmla="*/ 6783978 w 7791368"/>
              <a:gd name="connsiteY59" fmla="*/ 3456595 h 5564365"/>
              <a:gd name="connsiteX60" fmla="*/ 6776229 w 7791368"/>
              <a:gd name="connsiteY60" fmla="*/ 3735565 h 5564365"/>
              <a:gd name="connsiteX61" fmla="*/ 6768480 w 7791368"/>
              <a:gd name="connsiteY61" fmla="*/ 3766561 h 5564365"/>
              <a:gd name="connsiteX62" fmla="*/ 6752981 w 7791368"/>
              <a:gd name="connsiteY62" fmla="*/ 3836304 h 5564365"/>
              <a:gd name="connsiteX63" fmla="*/ 6706487 w 7791368"/>
              <a:gd name="connsiteY63" fmla="*/ 3944792 h 5564365"/>
              <a:gd name="connsiteX64" fmla="*/ 6706487 w 7791368"/>
              <a:gd name="connsiteY64" fmla="*/ 3944792 h 5564365"/>
              <a:gd name="connsiteX65" fmla="*/ 6690988 w 7791368"/>
              <a:gd name="connsiteY65" fmla="*/ 3991287 h 5564365"/>
              <a:gd name="connsiteX66" fmla="*/ 6683239 w 7791368"/>
              <a:gd name="connsiteY66" fmla="*/ 4014534 h 5564365"/>
              <a:gd name="connsiteX67" fmla="*/ 6675490 w 7791368"/>
              <a:gd name="connsiteY67" fmla="*/ 4154019 h 5564365"/>
              <a:gd name="connsiteX68" fmla="*/ 6659992 w 7791368"/>
              <a:gd name="connsiteY68" fmla="*/ 4417490 h 5564365"/>
              <a:gd name="connsiteX69" fmla="*/ 6644493 w 7791368"/>
              <a:gd name="connsiteY69" fmla="*/ 4471734 h 5564365"/>
              <a:gd name="connsiteX70" fmla="*/ 6613497 w 7791368"/>
              <a:gd name="connsiteY70" fmla="*/ 4518229 h 5564365"/>
              <a:gd name="connsiteX71" fmla="*/ 6590249 w 7791368"/>
              <a:gd name="connsiteY71" fmla="*/ 4533728 h 5564365"/>
              <a:gd name="connsiteX72" fmla="*/ 6582500 w 7791368"/>
              <a:gd name="connsiteY72" fmla="*/ 4556975 h 5564365"/>
              <a:gd name="connsiteX73" fmla="*/ 6512758 w 7791368"/>
              <a:gd name="connsiteY73" fmla="*/ 4595721 h 5564365"/>
              <a:gd name="connsiteX74" fmla="*/ 6489510 w 7791368"/>
              <a:gd name="connsiteY74" fmla="*/ 4603470 h 5564365"/>
              <a:gd name="connsiteX75" fmla="*/ 6466263 w 7791368"/>
              <a:gd name="connsiteY75" fmla="*/ 4611219 h 5564365"/>
              <a:gd name="connsiteX76" fmla="*/ 6435266 w 7791368"/>
              <a:gd name="connsiteY76" fmla="*/ 4626717 h 5564365"/>
              <a:gd name="connsiteX77" fmla="*/ 6373273 w 7791368"/>
              <a:gd name="connsiteY77" fmla="*/ 4642216 h 5564365"/>
              <a:gd name="connsiteX78" fmla="*/ 6350025 w 7791368"/>
              <a:gd name="connsiteY78" fmla="*/ 4649965 h 5564365"/>
              <a:gd name="connsiteX79" fmla="*/ 6295781 w 7791368"/>
              <a:gd name="connsiteY79" fmla="*/ 4657714 h 5564365"/>
              <a:gd name="connsiteX80" fmla="*/ 6249287 w 7791368"/>
              <a:gd name="connsiteY80" fmla="*/ 4688711 h 5564365"/>
              <a:gd name="connsiteX81" fmla="*/ 6233788 w 7791368"/>
              <a:gd name="connsiteY81" fmla="*/ 4704209 h 5564365"/>
              <a:gd name="connsiteX82" fmla="*/ 6210541 w 7791368"/>
              <a:gd name="connsiteY82" fmla="*/ 4719707 h 5564365"/>
              <a:gd name="connsiteX83" fmla="*/ 6195042 w 7791368"/>
              <a:gd name="connsiteY83" fmla="*/ 4735205 h 5564365"/>
              <a:gd name="connsiteX84" fmla="*/ 6125300 w 7791368"/>
              <a:gd name="connsiteY84" fmla="*/ 4773951 h 5564365"/>
              <a:gd name="connsiteX85" fmla="*/ 6055558 w 7791368"/>
              <a:gd name="connsiteY85" fmla="*/ 4766202 h 5564365"/>
              <a:gd name="connsiteX86" fmla="*/ 6032310 w 7791368"/>
              <a:gd name="connsiteY86" fmla="*/ 4758453 h 5564365"/>
              <a:gd name="connsiteX87" fmla="*/ 5985815 w 7791368"/>
              <a:gd name="connsiteY87" fmla="*/ 4750704 h 5564365"/>
              <a:gd name="connsiteX88" fmla="*/ 5954819 w 7791368"/>
              <a:gd name="connsiteY88" fmla="*/ 4742955 h 5564365"/>
              <a:gd name="connsiteX89" fmla="*/ 5931571 w 7791368"/>
              <a:gd name="connsiteY89" fmla="*/ 4735205 h 5564365"/>
              <a:gd name="connsiteX90" fmla="*/ 5877327 w 7791368"/>
              <a:gd name="connsiteY90" fmla="*/ 4727456 h 5564365"/>
              <a:gd name="connsiteX91" fmla="*/ 5830832 w 7791368"/>
              <a:gd name="connsiteY91" fmla="*/ 4711958 h 5564365"/>
              <a:gd name="connsiteX92" fmla="*/ 5768839 w 7791368"/>
              <a:gd name="connsiteY92" fmla="*/ 4657714 h 5564365"/>
              <a:gd name="connsiteX93" fmla="*/ 5745592 w 7791368"/>
              <a:gd name="connsiteY93" fmla="*/ 4649965 h 5564365"/>
              <a:gd name="connsiteX94" fmla="*/ 5722344 w 7791368"/>
              <a:gd name="connsiteY94" fmla="*/ 4626717 h 5564365"/>
              <a:gd name="connsiteX95" fmla="*/ 5668100 w 7791368"/>
              <a:gd name="connsiteY95" fmla="*/ 4603470 h 5564365"/>
              <a:gd name="connsiteX96" fmla="*/ 5613856 w 7791368"/>
              <a:gd name="connsiteY96" fmla="*/ 4549226 h 5564365"/>
              <a:gd name="connsiteX97" fmla="*/ 5598358 w 7791368"/>
              <a:gd name="connsiteY97" fmla="*/ 4525978 h 5564365"/>
              <a:gd name="connsiteX98" fmla="*/ 5567361 w 7791368"/>
              <a:gd name="connsiteY98" fmla="*/ 4502731 h 5564365"/>
              <a:gd name="connsiteX99" fmla="*/ 5551863 w 7791368"/>
              <a:gd name="connsiteY99" fmla="*/ 4471734 h 5564365"/>
              <a:gd name="connsiteX100" fmla="*/ 5513117 w 7791368"/>
              <a:gd name="connsiteY100" fmla="*/ 4440738 h 5564365"/>
              <a:gd name="connsiteX101" fmla="*/ 5497619 w 7791368"/>
              <a:gd name="connsiteY101" fmla="*/ 4417490 h 5564365"/>
              <a:gd name="connsiteX102" fmla="*/ 5458873 w 7791368"/>
              <a:gd name="connsiteY102" fmla="*/ 4378744 h 5564365"/>
              <a:gd name="connsiteX103" fmla="*/ 5443375 w 7791368"/>
              <a:gd name="connsiteY103" fmla="*/ 4355497 h 5564365"/>
              <a:gd name="connsiteX104" fmla="*/ 5427876 w 7791368"/>
              <a:gd name="connsiteY104" fmla="*/ 4324500 h 5564365"/>
              <a:gd name="connsiteX105" fmla="*/ 5373632 w 7791368"/>
              <a:gd name="connsiteY105" fmla="*/ 4262507 h 5564365"/>
              <a:gd name="connsiteX106" fmla="*/ 5342636 w 7791368"/>
              <a:gd name="connsiteY106" fmla="*/ 4208263 h 5564365"/>
              <a:gd name="connsiteX107" fmla="*/ 5327137 w 7791368"/>
              <a:gd name="connsiteY107" fmla="*/ 4185016 h 5564365"/>
              <a:gd name="connsiteX108" fmla="*/ 5311639 w 7791368"/>
              <a:gd name="connsiteY108" fmla="*/ 4169517 h 5564365"/>
              <a:gd name="connsiteX109" fmla="*/ 5280642 w 7791368"/>
              <a:gd name="connsiteY109" fmla="*/ 4130772 h 5564365"/>
              <a:gd name="connsiteX110" fmla="*/ 5234148 w 7791368"/>
              <a:gd name="connsiteY110" fmla="*/ 4099775 h 5564365"/>
              <a:gd name="connsiteX111" fmla="*/ 5172154 w 7791368"/>
              <a:gd name="connsiteY111" fmla="*/ 4053280 h 5564365"/>
              <a:gd name="connsiteX112" fmla="*/ 5117910 w 7791368"/>
              <a:gd name="connsiteY112" fmla="*/ 4022283 h 5564365"/>
              <a:gd name="connsiteX113" fmla="*/ 5086914 w 7791368"/>
              <a:gd name="connsiteY113" fmla="*/ 3999036 h 5564365"/>
              <a:gd name="connsiteX114" fmla="*/ 5071415 w 7791368"/>
              <a:gd name="connsiteY114" fmla="*/ 3983538 h 5564365"/>
              <a:gd name="connsiteX115" fmla="*/ 5048168 w 7791368"/>
              <a:gd name="connsiteY115" fmla="*/ 3975789 h 5564365"/>
              <a:gd name="connsiteX116" fmla="*/ 5009422 w 7791368"/>
              <a:gd name="connsiteY116" fmla="*/ 3952541 h 5564365"/>
              <a:gd name="connsiteX117" fmla="*/ 4986175 w 7791368"/>
              <a:gd name="connsiteY117" fmla="*/ 3929294 h 5564365"/>
              <a:gd name="connsiteX118" fmla="*/ 4947429 w 7791368"/>
              <a:gd name="connsiteY118" fmla="*/ 3921544 h 5564365"/>
              <a:gd name="connsiteX119" fmla="*/ 4854439 w 7791368"/>
              <a:gd name="connsiteY119" fmla="*/ 3898297 h 5564365"/>
              <a:gd name="connsiteX120" fmla="*/ 4815693 w 7791368"/>
              <a:gd name="connsiteY120" fmla="*/ 3875050 h 5564365"/>
              <a:gd name="connsiteX121" fmla="*/ 4792446 w 7791368"/>
              <a:gd name="connsiteY121" fmla="*/ 3859551 h 5564365"/>
              <a:gd name="connsiteX122" fmla="*/ 4745951 w 7791368"/>
              <a:gd name="connsiteY122" fmla="*/ 3844053 h 5564365"/>
              <a:gd name="connsiteX123" fmla="*/ 4714954 w 7791368"/>
              <a:gd name="connsiteY123" fmla="*/ 3828555 h 5564365"/>
              <a:gd name="connsiteX124" fmla="*/ 4691707 w 7791368"/>
              <a:gd name="connsiteY124" fmla="*/ 3813056 h 5564365"/>
              <a:gd name="connsiteX125" fmla="*/ 4614215 w 7791368"/>
              <a:gd name="connsiteY125" fmla="*/ 3789809 h 5564365"/>
              <a:gd name="connsiteX126" fmla="*/ 4521225 w 7791368"/>
              <a:gd name="connsiteY126" fmla="*/ 3766561 h 5564365"/>
              <a:gd name="connsiteX127" fmla="*/ 4420487 w 7791368"/>
              <a:gd name="connsiteY127" fmla="*/ 3727816 h 5564365"/>
              <a:gd name="connsiteX128" fmla="*/ 4358493 w 7791368"/>
              <a:gd name="connsiteY128" fmla="*/ 3712317 h 5564365"/>
              <a:gd name="connsiteX129" fmla="*/ 4296500 w 7791368"/>
              <a:gd name="connsiteY129" fmla="*/ 3689070 h 5564365"/>
              <a:gd name="connsiteX130" fmla="*/ 4250005 w 7791368"/>
              <a:gd name="connsiteY130" fmla="*/ 3673572 h 5564365"/>
              <a:gd name="connsiteX131" fmla="*/ 4133768 w 7791368"/>
              <a:gd name="connsiteY131" fmla="*/ 3658073 h 5564365"/>
              <a:gd name="connsiteX132" fmla="*/ 4102771 w 7791368"/>
              <a:gd name="connsiteY132" fmla="*/ 3642575 h 5564365"/>
              <a:gd name="connsiteX133" fmla="*/ 4048527 w 7791368"/>
              <a:gd name="connsiteY133" fmla="*/ 3627077 h 5564365"/>
              <a:gd name="connsiteX134" fmla="*/ 3963287 w 7791368"/>
              <a:gd name="connsiteY134" fmla="*/ 3603829 h 5564365"/>
              <a:gd name="connsiteX135" fmla="*/ 3893544 w 7791368"/>
              <a:gd name="connsiteY135" fmla="*/ 3580582 h 5564365"/>
              <a:gd name="connsiteX136" fmla="*/ 3862548 w 7791368"/>
              <a:gd name="connsiteY136" fmla="*/ 3572833 h 5564365"/>
              <a:gd name="connsiteX137" fmla="*/ 3823802 w 7791368"/>
              <a:gd name="connsiteY137" fmla="*/ 3565083 h 5564365"/>
              <a:gd name="connsiteX138" fmla="*/ 3754059 w 7791368"/>
              <a:gd name="connsiteY138" fmla="*/ 3534087 h 5564365"/>
              <a:gd name="connsiteX139" fmla="*/ 3707564 w 7791368"/>
              <a:gd name="connsiteY139" fmla="*/ 3518589 h 5564365"/>
              <a:gd name="connsiteX140" fmla="*/ 3684317 w 7791368"/>
              <a:gd name="connsiteY140" fmla="*/ 3503090 h 5564365"/>
              <a:gd name="connsiteX141" fmla="*/ 3622324 w 7791368"/>
              <a:gd name="connsiteY141" fmla="*/ 3487592 h 5564365"/>
              <a:gd name="connsiteX142" fmla="*/ 3591327 w 7791368"/>
              <a:gd name="connsiteY142" fmla="*/ 3479843 h 5564365"/>
              <a:gd name="connsiteX143" fmla="*/ 3498337 w 7791368"/>
              <a:gd name="connsiteY143" fmla="*/ 3464344 h 5564365"/>
              <a:gd name="connsiteX144" fmla="*/ 3451842 w 7791368"/>
              <a:gd name="connsiteY144" fmla="*/ 3448846 h 5564365"/>
              <a:gd name="connsiteX145" fmla="*/ 3413097 w 7791368"/>
              <a:gd name="connsiteY145" fmla="*/ 3456595 h 5564365"/>
              <a:gd name="connsiteX146" fmla="*/ 3366602 w 7791368"/>
              <a:gd name="connsiteY146" fmla="*/ 3464344 h 5564365"/>
              <a:gd name="connsiteX147" fmla="*/ 3335605 w 7791368"/>
              <a:gd name="connsiteY147" fmla="*/ 3472094 h 5564365"/>
              <a:gd name="connsiteX148" fmla="*/ 3242615 w 7791368"/>
              <a:gd name="connsiteY148" fmla="*/ 3487592 h 5564365"/>
              <a:gd name="connsiteX149" fmla="*/ 3072134 w 7791368"/>
              <a:gd name="connsiteY149" fmla="*/ 3479843 h 5564365"/>
              <a:gd name="connsiteX150" fmla="*/ 3017890 w 7791368"/>
              <a:gd name="connsiteY150" fmla="*/ 3433348 h 5564365"/>
              <a:gd name="connsiteX151" fmla="*/ 2979144 w 7791368"/>
              <a:gd name="connsiteY151" fmla="*/ 3386853 h 5564365"/>
              <a:gd name="connsiteX152" fmla="*/ 2971395 w 7791368"/>
              <a:gd name="connsiteY152" fmla="*/ 3363605 h 5564365"/>
              <a:gd name="connsiteX153" fmla="*/ 2932649 w 7791368"/>
              <a:gd name="connsiteY153" fmla="*/ 3293863 h 5564365"/>
              <a:gd name="connsiteX154" fmla="*/ 2909402 w 7791368"/>
              <a:gd name="connsiteY154" fmla="*/ 3247368 h 5564365"/>
              <a:gd name="connsiteX155" fmla="*/ 2893903 w 7791368"/>
              <a:gd name="connsiteY155" fmla="*/ 3216372 h 5564365"/>
              <a:gd name="connsiteX156" fmla="*/ 2886154 w 7791368"/>
              <a:gd name="connsiteY156" fmla="*/ 3193124 h 5564365"/>
              <a:gd name="connsiteX157" fmla="*/ 2855158 w 7791368"/>
              <a:gd name="connsiteY157" fmla="*/ 3154378 h 5564365"/>
              <a:gd name="connsiteX158" fmla="*/ 2847409 w 7791368"/>
              <a:gd name="connsiteY158" fmla="*/ 3131131 h 5564365"/>
              <a:gd name="connsiteX159" fmla="*/ 2754419 w 7791368"/>
              <a:gd name="connsiteY159" fmla="*/ 3030392 h 5564365"/>
              <a:gd name="connsiteX160" fmla="*/ 2700175 w 7791368"/>
              <a:gd name="connsiteY160" fmla="*/ 2999395 h 5564365"/>
              <a:gd name="connsiteX161" fmla="*/ 2630432 w 7791368"/>
              <a:gd name="connsiteY161" fmla="*/ 2952900 h 5564365"/>
              <a:gd name="connsiteX162" fmla="*/ 2599436 w 7791368"/>
              <a:gd name="connsiteY162" fmla="*/ 2921904 h 5564365"/>
              <a:gd name="connsiteX163" fmla="*/ 2552941 w 7791368"/>
              <a:gd name="connsiteY163" fmla="*/ 2890907 h 5564365"/>
              <a:gd name="connsiteX164" fmla="*/ 2514195 w 7791368"/>
              <a:gd name="connsiteY164" fmla="*/ 2867660 h 5564365"/>
              <a:gd name="connsiteX165" fmla="*/ 2475449 w 7791368"/>
              <a:gd name="connsiteY165" fmla="*/ 2844412 h 5564365"/>
              <a:gd name="connsiteX166" fmla="*/ 2421205 w 7791368"/>
              <a:gd name="connsiteY166" fmla="*/ 2821165 h 5564365"/>
              <a:gd name="connsiteX167" fmla="*/ 2359212 w 7791368"/>
              <a:gd name="connsiteY167" fmla="*/ 2790168 h 5564365"/>
              <a:gd name="connsiteX168" fmla="*/ 2359212 w 7791368"/>
              <a:gd name="connsiteY168" fmla="*/ 2790168 h 5564365"/>
              <a:gd name="connsiteX169" fmla="*/ 2335964 w 7791368"/>
              <a:gd name="connsiteY169" fmla="*/ 2774670 h 5564365"/>
              <a:gd name="connsiteX170" fmla="*/ 2304968 w 7791368"/>
              <a:gd name="connsiteY170" fmla="*/ 2766921 h 5564365"/>
              <a:gd name="connsiteX171" fmla="*/ 2281720 w 7791368"/>
              <a:gd name="connsiteY171" fmla="*/ 2759172 h 5564365"/>
              <a:gd name="connsiteX172" fmla="*/ 2266222 w 7791368"/>
              <a:gd name="connsiteY172" fmla="*/ 2743673 h 5564365"/>
              <a:gd name="connsiteX173" fmla="*/ 2188731 w 7791368"/>
              <a:gd name="connsiteY173" fmla="*/ 2728175 h 5564365"/>
              <a:gd name="connsiteX174" fmla="*/ 2157734 w 7791368"/>
              <a:gd name="connsiteY174" fmla="*/ 2720426 h 5564365"/>
              <a:gd name="connsiteX175" fmla="*/ 2134487 w 7791368"/>
              <a:gd name="connsiteY175" fmla="*/ 2712677 h 5564365"/>
              <a:gd name="connsiteX176" fmla="*/ 2025998 w 7791368"/>
              <a:gd name="connsiteY176" fmla="*/ 2681680 h 5564365"/>
              <a:gd name="connsiteX177" fmla="*/ 2002751 w 7791368"/>
              <a:gd name="connsiteY177" fmla="*/ 2673931 h 5564365"/>
              <a:gd name="connsiteX178" fmla="*/ 1940758 w 7791368"/>
              <a:gd name="connsiteY178" fmla="*/ 2650683 h 5564365"/>
              <a:gd name="connsiteX179" fmla="*/ 1793524 w 7791368"/>
              <a:gd name="connsiteY179" fmla="*/ 2658433 h 5564365"/>
              <a:gd name="connsiteX180" fmla="*/ 1739280 w 7791368"/>
              <a:gd name="connsiteY180" fmla="*/ 2681680 h 5564365"/>
              <a:gd name="connsiteX181" fmla="*/ 1708283 w 7791368"/>
              <a:gd name="connsiteY181" fmla="*/ 2689429 h 5564365"/>
              <a:gd name="connsiteX182" fmla="*/ 1677287 w 7791368"/>
              <a:gd name="connsiteY182" fmla="*/ 2704928 h 5564365"/>
              <a:gd name="connsiteX183" fmla="*/ 1514554 w 7791368"/>
              <a:gd name="connsiteY183" fmla="*/ 2720426 h 5564365"/>
              <a:gd name="connsiteX184" fmla="*/ 1382819 w 7791368"/>
              <a:gd name="connsiteY184" fmla="*/ 2735924 h 5564365"/>
              <a:gd name="connsiteX185" fmla="*/ 1344073 w 7791368"/>
              <a:gd name="connsiteY185" fmla="*/ 2743673 h 5564365"/>
              <a:gd name="connsiteX186" fmla="*/ 1282080 w 7791368"/>
              <a:gd name="connsiteY186" fmla="*/ 2751422 h 5564365"/>
              <a:gd name="connsiteX187" fmla="*/ 1212337 w 7791368"/>
              <a:gd name="connsiteY187" fmla="*/ 2766921 h 5564365"/>
              <a:gd name="connsiteX188" fmla="*/ 1181341 w 7791368"/>
              <a:gd name="connsiteY188" fmla="*/ 2774670 h 5564365"/>
              <a:gd name="connsiteX189" fmla="*/ 1158093 w 7791368"/>
              <a:gd name="connsiteY189" fmla="*/ 2782419 h 5564365"/>
              <a:gd name="connsiteX190" fmla="*/ 1103849 w 7791368"/>
              <a:gd name="connsiteY190" fmla="*/ 2790168 h 5564365"/>
              <a:gd name="connsiteX191" fmla="*/ 1057354 w 7791368"/>
              <a:gd name="connsiteY191" fmla="*/ 2805666 h 5564365"/>
              <a:gd name="connsiteX192" fmla="*/ 871375 w 7791368"/>
              <a:gd name="connsiteY192" fmla="*/ 2828914 h 5564365"/>
              <a:gd name="connsiteX193" fmla="*/ 848127 w 7791368"/>
              <a:gd name="connsiteY193" fmla="*/ 2836663 h 5564365"/>
              <a:gd name="connsiteX194" fmla="*/ 662148 w 7791368"/>
              <a:gd name="connsiteY194" fmla="*/ 2859911 h 5564365"/>
              <a:gd name="connsiteX195" fmla="*/ 623402 w 7791368"/>
              <a:gd name="connsiteY195" fmla="*/ 2867660 h 5564365"/>
              <a:gd name="connsiteX196" fmla="*/ 584656 w 7791368"/>
              <a:gd name="connsiteY196" fmla="*/ 2906405 h 5564365"/>
              <a:gd name="connsiteX197" fmla="*/ 561409 w 7791368"/>
              <a:gd name="connsiteY197" fmla="*/ 2921904 h 5564365"/>
              <a:gd name="connsiteX198" fmla="*/ 522663 w 7791368"/>
              <a:gd name="connsiteY198" fmla="*/ 2952900 h 5564365"/>
              <a:gd name="connsiteX199" fmla="*/ 499415 w 7791368"/>
              <a:gd name="connsiteY199" fmla="*/ 2960650 h 5564365"/>
              <a:gd name="connsiteX200" fmla="*/ 468419 w 7791368"/>
              <a:gd name="connsiteY200" fmla="*/ 2976148 h 5564365"/>
              <a:gd name="connsiteX201" fmla="*/ 445171 w 7791368"/>
              <a:gd name="connsiteY201" fmla="*/ 2983897 h 5564365"/>
              <a:gd name="connsiteX202" fmla="*/ 406425 w 7791368"/>
              <a:gd name="connsiteY202" fmla="*/ 2999395 h 5564365"/>
              <a:gd name="connsiteX203" fmla="*/ 344432 w 7791368"/>
              <a:gd name="connsiteY203" fmla="*/ 3022643 h 5564365"/>
              <a:gd name="connsiteX204" fmla="*/ 290188 w 7791368"/>
              <a:gd name="connsiteY204" fmla="*/ 3053639 h 5564365"/>
              <a:gd name="connsiteX205" fmla="*/ 235944 w 7791368"/>
              <a:gd name="connsiteY205" fmla="*/ 3115633 h 5564365"/>
              <a:gd name="connsiteX206" fmla="*/ 212697 w 7791368"/>
              <a:gd name="connsiteY206" fmla="*/ 3146629 h 5564365"/>
              <a:gd name="connsiteX207" fmla="*/ 197198 w 7791368"/>
              <a:gd name="connsiteY207" fmla="*/ 3177626 h 5564365"/>
              <a:gd name="connsiteX208" fmla="*/ 189449 w 7791368"/>
              <a:gd name="connsiteY208" fmla="*/ 3200873 h 5564365"/>
              <a:gd name="connsiteX209" fmla="*/ 166202 w 7791368"/>
              <a:gd name="connsiteY209" fmla="*/ 3224121 h 5564365"/>
              <a:gd name="connsiteX210" fmla="*/ 142954 w 7791368"/>
              <a:gd name="connsiteY210" fmla="*/ 3262866 h 5564365"/>
              <a:gd name="connsiteX211" fmla="*/ 96459 w 7791368"/>
              <a:gd name="connsiteY211" fmla="*/ 3340358 h 5564365"/>
              <a:gd name="connsiteX212" fmla="*/ 57714 w 7791368"/>
              <a:gd name="connsiteY212" fmla="*/ 3433348 h 5564365"/>
              <a:gd name="connsiteX213" fmla="*/ 34466 w 7791368"/>
              <a:gd name="connsiteY213" fmla="*/ 3518589 h 5564365"/>
              <a:gd name="connsiteX214" fmla="*/ 11219 w 7791368"/>
              <a:gd name="connsiteY214" fmla="*/ 3642575 h 5564365"/>
              <a:gd name="connsiteX215" fmla="*/ 18968 w 7791368"/>
              <a:gd name="connsiteY215" fmla="*/ 4146270 h 5564365"/>
              <a:gd name="connsiteX216" fmla="*/ 49964 w 7791368"/>
              <a:gd name="connsiteY216" fmla="*/ 4239260 h 5564365"/>
              <a:gd name="connsiteX217" fmla="*/ 57714 w 7791368"/>
              <a:gd name="connsiteY217" fmla="*/ 4285755 h 5564365"/>
              <a:gd name="connsiteX218" fmla="*/ 88710 w 7791368"/>
              <a:gd name="connsiteY218" fmla="*/ 4324500 h 5564365"/>
              <a:gd name="connsiteX219" fmla="*/ 150703 w 7791368"/>
              <a:gd name="connsiteY219" fmla="*/ 4401992 h 5564365"/>
              <a:gd name="connsiteX220" fmla="*/ 197198 w 7791368"/>
              <a:gd name="connsiteY220" fmla="*/ 4432989 h 5564365"/>
              <a:gd name="connsiteX221" fmla="*/ 259192 w 7791368"/>
              <a:gd name="connsiteY221" fmla="*/ 4479483 h 5564365"/>
              <a:gd name="connsiteX222" fmla="*/ 282439 w 7791368"/>
              <a:gd name="connsiteY222" fmla="*/ 4494982 h 5564365"/>
              <a:gd name="connsiteX223" fmla="*/ 305687 w 7791368"/>
              <a:gd name="connsiteY223" fmla="*/ 4502731 h 5564365"/>
              <a:gd name="connsiteX224" fmla="*/ 344432 w 7791368"/>
              <a:gd name="connsiteY224" fmla="*/ 4533728 h 5564365"/>
              <a:gd name="connsiteX225" fmla="*/ 375429 w 7791368"/>
              <a:gd name="connsiteY225" fmla="*/ 4549226 h 5564365"/>
              <a:gd name="connsiteX226" fmla="*/ 290189 w 7791368"/>
              <a:gd name="connsiteY226" fmla="*/ 5107164 h 5564365"/>
              <a:gd name="connsiteX227" fmla="*/ 631150 w 7791368"/>
              <a:gd name="connsiteY227" fmla="*/ 5200154 h 5564365"/>
              <a:gd name="connsiteX228" fmla="*/ 925619 w 7791368"/>
              <a:gd name="connsiteY228" fmla="*/ 5161410 h 5564365"/>
              <a:gd name="connsiteX229" fmla="*/ 995361 w 7791368"/>
              <a:gd name="connsiteY229" fmla="*/ 5099415 h 5564365"/>
              <a:gd name="connsiteX230" fmla="*/ 1065103 w 7791368"/>
              <a:gd name="connsiteY230" fmla="*/ 5060670 h 5564365"/>
              <a:gd name="connsiteX231" fmla="*/ 1142594 w 7791368"/>
              <a:gd name="connsiteY231" fmla="*/ 5107165 h 5564365"/>
              <a:gd name="connsiteX232" fmla="*/ 1204589 w 7791368"/>
              <a:gd name="connsiteY232" fmla="*/ 5215652 h 5564365"/>
              <a:gd name="connsiteX233" fmla="*/ 1196839 w 7791368"/>
              <a:gd name="connsiteY233" fmla="*/ 5099416 h 5564365"/>
              <a:gd name="connsiteX234" fmla="*/ 925619 w 7791368"/>
              <a:gd name="connsiteY234" fmla="*/ 4835944 h 5564365"/>
              <a:gd name="connsiteX235" fmla="*/ 995361 w 7791368"/>
              <a:gd name="connsiteY235" fmla="*/ 4882439 h 5564365"/>
              <a:gd name="connsiteX236" fmla="*/ 1049605 w 7791368"/>
              <a:gd name="connsiteY236" fmla="*/ 4944433 h 5564365"/>
              <a:gd name="connsiteX237" fmla="*/ 1072853 w 7791368"/>
              <a:gd name="connsiteY237" fmla="*/ 4967680 h 5564365"/>
              <a:gd name="connsiteX238" fmla="*/ 1096100 w 7791368"/>
              <a:gd name="connsiteY238" fmla="*/ 4998677 h 5564365"/>
              <a:gd name="connsiteX239" fmla="*/ 1119348 w 7791368"/>
              <a:gd name="connsiteY239" fmla="*/ 5014175 h 5564365"/>
              <a:gd name="connsiteX240" fmla="*/ 1142595 w 7791368"/>
              <a:gd name="connsiteY240" fmla="*/ 5037422 h 5564365"/>
              <a:gd name="connsiteX241" fmla="*/ 1181341 w 7791368"/>
              <a:gd name="connsiteY241" fmla="*/ 5091666 h 5564365"/>
              <a:gd name="connsiteX242" fmla="*/ 1196839 w 7791368"/>
              <a:gd name="connsiteY242" fmla="*/ 5122663 h 5564365"/>
              <a:gd name="connsiteX243" fmla="*/ 1212337 w 7791368"/>
              <a:gd name="connsiteY243" fmla="*/ 5246650 h 5564365"/>
              <a:gd name="connsiteX244" fmla="*/ 1220087 w 7791368"/>
              <a:gd name="connsiteY244" fmla="*/ 5269897 h 5564365"/>
              <a:gd name="connsiteX245" fmla="*/ 1227836 w 7791368"/>
              <a:gd name="connsiteY245" fmla="*/ 5308643 h 5564365"/>
              <a:gd name="connsiteX246" fmla="*/ 1289829 w 7791368"/>
              <a:gd name="connsiteY246" fmla="*/ 5393883 h 5564365"/>
              <a:gd name="connsiteX247" fmla="*/ 1313076 w 7791368"/>
              <a:gd name="connsiteY247" fmla="*/ 5409382 h 5564365"/>
              <a:gd name="connsiteX248" fmla="*/ 1375070 w 7791368"/>
              <a:gd name="connsiteY248" fmla="*/ 5463626 h 5564365"/>
              <a:gd name="connsiteX249" fmla="*/ 1398317 w 7791368"/>
              <a:gd name="connsiteY249" fmla="*/ 5471375 h 5564365"/>
              <a:gd name="connsiteX250" fmla="*/ 1421564 w 7791368"/>
              <a:gd name="connsiteY250" fmla="*/ 5486873 h 5564365"/>
              <a:gd name="connsiteX251" fmla="*/ 1491307 w 7791368"/>
              <a:gd name="connsiteY251" fmla="*/ 5510121 h 5564365"/>
              <a:gd name="connsiteX252" fmla="*/ 1646290 w 7791368"/>
              <a:gd name="connsiteY252" fmla="*/ 5541117 h 5564365"/>
              <a:gd name="connsiteX253" fmla="*/ 1739280 w 7791368"/>
              <a:gd name="connsiteY253" fmla="*/ 5548866 h 5564365"/>
              <a:gd name="connsiteX254" fmla="*/ 1832270 w 7791368"/>
              <a:gd name="connsiteY254" fmla="*/ 5564365 h 5564365"/>
              <a:gd name="connsiteX255" fmla="*/ 2428954 w 7791368"/>
              <a:gd name="connsiteY255" fmla="*/ 5548866 h 5564365"/>
              <a:gd name="connsiteX256" fmla="*/ 2483198 w 7791368"/>
              <a:gd name="connsiteY256" fmla="*/ 5541117 h 5564365"/>
              <a:gd name="connsiteX257" fmla="*/ 2622683 w 7791368"/>
              <a:gd name="connsiteY257" fmla="*/ 5517870 h 5564365"/>
              <a:gd name="connsiteX258" fmla="*/ 2746670 w 7791368"/>
              <a:gd name="connsiteY258" fmla="*/ 5502372 h 5564365"/>
              <a:gd name="connsiteX259" fmla="*/ 2816412 w 7791368"/>
              <a:gd name="connsiteY259" fmla="*/ 5479124 h 5564365"/>
              <a:gd name="connsiteX260" fmla="*/ 3017890 w 7791368"/>
              <a:gd name="connsiteY260" fmla="*/ 5448128 h 5564365"/>
              <a:gd name="connsiteX261" fmla="*/ 3079883 w 7791368"/>
              <a:gd name="connsiteY261" fmla="*/ 5440378 h 5564365"/>
              <a:gd name="connsiteX262" fmla="*/ 3203870 w 7791368"/>
              <a:gd name="connsiteY262" fmla="*/ 5432629 h 5564365"/>
              <a:gd name="connsiteX263" fmla="*/ 3312358 w 7791368"/>
              <a:gd name="connsiteY263" fmla="*/ 5424880 h 5564365"/>
              <a:gd name="connsiteX264" fmla="*/ 3459592 w 7791368"/>
              <a:gd name="connsiteY264" fmla="*/ 5417131 h 5564365"/>
              <a:gd name="connsiteX265" fmla="*/ 3630073 w 7791368"/>
              <a:gd name="connsiteY265" fmla="*/ 5401633 h 5564365"/>
              <a:gd name="connsiteX266" fmla="*/ 4474731 w 7791368"/>
              <a:gd name="connsiteY266" fmla="*/ 5386134 h 5564365"/>
              <a:gd name="connsiteX267" fmla="*/ 5210900 w 7791368"/>
              <a:gd name="connsiteY267" fmla="*/ 5362887 h 5564365"/>
              <a:gd name="connsiteX268" fmla="*/ 5342636 w 7791368"/>
              <a:gd name="connsiteY268" fmla="*/ 5370636 h 5564365"/>
              <a:gd name="connsiteX269" fmla="*/ 5381381 w 7791368"/>
              <a:gd name="connsiteY269" fmla="*/ 5378385 h 5564365"/>
              <a:gd name="connsiteX270" fmla="*/ 5660351 w 7791368"/>
              <a:gd name="connsiteY270" fmla="*/ 5386134 h 5564365"/>
              <a:gd name="connsiteX271" fmla="*/ 5706846 w 7791368"/>
              <a:gd name="connsiteY271" fmla="*/ 5393883 h 5564365"/>
              <a:gd name="connsiteX272" fmla="*/ 5784337 w 7791368"/>
              <a:gd name="connsiteY272" fmla="*/ 5401633 h 5564365"/>
              <a:gd name="connsiteX273" fmla="*/ 5807585 w 7791368"/>
              <a:gd name="connsiteY273" fmla="*/ 5409382 h 5564365"/>
              <a:gd name="connsiteX274" fmla="*/ 5877327 w 7791368"/>
              <a:gd name="connsiteY274" fmla="*/ 5417131 h 5564365"/>
              <a:gd name="connsiteX275" fmla="*/ 5947070 w 7791368"/>
              <a:gd name="connsiteY275" fmla="*/ 5440378 h 5564365"/>
              <a:gd name="connsiteX276" fmla="*/ 5993564 w 7791368"/>
              <a:gd name="connsiteY276" fmla="*/ 5448128 h 5564365"/>
              <a:gd name="connsiteX277" fmla="*/ 6024561 w 7791368"/>
              <a:gd name="connsiteY277" fmla="*/ 5455877 h 5564365"/>
              <a:gd name="connsiteX278" fmla="*/ 6125300 w 7791368"/>
              <a:gd name="connsiteY278" fmla="*/ 5471375 h 5564365"/>
              <a:gd name="connsiteX279" fmla="*/ 6210541 w 7791368"/>
              <a:gd name="connsiteY279" fmla="*/ 5486873 h 5564365"/>
              <a:gd name="connsiteX280" fmla="*/ 6241537 w 7791368"/>
              <a:gd name="connsiteY280" fmla="*/ 5494622 h 5564365"/>
              <a:gd name="connsiteX281" fmla="*/ 6497259 w 7791368"/>
              <a:gd name="connsiteY281" fmla="*/ 5486873 h 5564365"/>
              <a:gd name="connsiteX282" fmla="*/ 6628995 w 7791368"/>
              <a:gd name="connsiteY282" fmla="*/ 5471375 h 5564365"/>
              <a:gd name="connsiteX283" fmla="*/ 6714236 w 7791368"/>
              <a:gd name="connsiteY283" fmla="*/ 5463626 h 5564365"/>
              <a:gd name="connsiteX284" fmla="*/ 6737483 w 7791368"/>
              <a:gd name="connsiteY284" fmla="*/ 5455877 h 5564365"/>
              <a:gd name="connsiteX285" fmla="*/ 6861470 w 7791368"/>
              <a:gd name="connsiteY285" fmla="*/ 5432629 h 5564365"/>
              <a:gd name="connsiteX286" fmla="*/ 6892466 w 7791368"/>
              <a:gd name="connsiteY286" fmla="*/ 5417131 h 5564365"/>
              <a:gd name="connsiteX287" fmla="*/ 6946710 w 7791368"/>
              <a:gd name="connsiteY287" fmla="*/ 5386134 h 5564365"/>
              <a:gd name="connsiteX288" fmla="*/ 6969958 w 7791368"/>
              <a:gd name="connsiteY288" fmla="*/ 5378385 h 5564365"/>
              <a:gd name="connsiteX289" fmla="*/ 7047449 w 7791368"/>
              <a:gd name="connsiteY289" fmla="*/ 5339639 h 5564365"/>
              <a:gd name="connsiteX290" fmla="*/ 7078446 w 7791368"/>
              <a:gd name="connsiteY290" fmla="*/ 5324141 h 5564365"/>
              <a:gd name="connsiteX291" fmla="*/ 7101693 w 7791368"/>
              <a:gd name="connsiteY291" fmla="*/ 5308643 h 5564365"/>
              <a:gd name="connsiteX292" fmla="*/ 7132690 w 7791368"/>
              <a:gd name="connsiteY292" fmla="*/ 5285395 h 5564365"/>
              <a:gd name="connsiteX293" fmla="*/ 7217931 w 7791368"/>
              <a:gd name="connsiteY293" fmla="*/ 5231151 h 5564365"/>
              <a:gd name="connsiteX294" fmla="*/ 7248927 w 7791368"/>
              <a:gd name="connsiteY294" fmla="*/ 5215653 h 5564365"/>
              <a:gd name="connsiteX295" fmla="*/ 7349666 w 7791368"/>
              <a:gd name="connsiteY295" fmla="*/ 5122663 h 5564365"/>
              <a:gd name="connsiteX296" fmla="*/ 7388412 w 7791368"/>
              <a:gd name="connsiteY296" fmla="*/ 5099416 h 5564365"/>
              <a:gd name="connsiteX297" fmla="*/ 7489151 w 7791368"/>
              <a:gd name="connsiteY297" fmla="*/ 5021924 h 5564365"/>
              <a:gd name="connsiteX298" fmla="*/ 7527897 w 7791368"/>
              <a:gd name="connsiteY298" fmla="*/ 4990928 h 5564365"/>
              <a:gd name="connsiteX299" fmla="*/ 7558893 w 7791368"/>
              <a:gd name="connsiteY299" fmla="*/ 4882439 h 5564365"/>
              <a:gd name="connsiteX300" fmla="*/ 7574392 w 7791368"/>
              <a:gd name="connsiteY300" fmla="*/ 4750704 h 5564365"/>
              <a:gd name="connsiteX301" fmla="*/ 7597639 w 7791368"/>
              <a:gd name="connsiteY301" fmla="*/ 4611219 h 5564365"/>
              <a:gd name="connsiteX302" fmla="*/ 7605388 w 7791368"/>
              <a:gd name="connsiteY302" fmla="*/ 4580222 h 5564365"/>
              <a:gd name="connsiteX303" fmla="*/ 7613137 w 7791368"/>
              <a:gd name="connsiteY303" fmla="*/ 4541477 h 5564365"/>
              <a:gd name="connsiteX304" fmla="*/ 7628636 w 7791368"/>
              <a:gd name="connsiteY304" fmla="*/ 4425239 h 5564365"/>
              <a:gd name="connsiteX305" fmla="*/ 7636385 w 7791368"/>
              <a:gd name="connsiteY305" fmla="*/ 4386494 h 5564365"/>
              <a:gd name="connsiteX306" fmla="*/ 7659632 w 7791368"/>
              <a:gd name="connsiteY306" fmla="*/ 4285755 h 5564365"/>
              <a:gd name="connsiteX307" fmla="*/ 7675131 w 7791368"/>
              <a:gd name="connsiteY307" fmla="*/ 4154019 h 5564365"/>
              <a:gd name="connsiteX308" fmla="*/ 7713876 w 7791368"/>
              <a:gd name="connsiteY308" fmla="*/ 3851802 h 5564365"/>
              <a:gd name="connsiteX309" fmla="*/ 7721625 w 7791368"/>
              <a:gd name="connsiteY309" fmla="*/ 3611578 h 5564365"/>
              <a:gd name="connsiteX310" fmla="*/ 7729375 w 7791368"/>
              <a:gd name="connsiteY310" fmla="*/ 3549585 h 5564365"/>
              <a:gd name="connsiteX311" fmla="*/ 7744873 w 7791368"/>
              <a:gd name="connsiteY311" fmla="*/ 3394602 h 5564365"/>
              <a:gd name="connsiteX312" fmla="*/ 7752622 w 7791368"/>
              <a:gd name="connsiteY312" fmla="*/ 3115633 h 5564365"/>
              <a:gd name="connsiteX313" fmla="*/ 7775870 w 7791368"/>
              <a:gd name="connsiteY313" fmla="*/ 2937402 h 5564365"/>
              <a:gd name="connsiteX314" fmla="*/ 7783619 w 7791368"/>
              <a:gd name="connsiteY314" fmla="*/ 2735924 h 5564365"/>
              <a:gd name="connsiteX315" fmla="*/ 7791368 w 7791368"/>
              <a:gd name="connsiteY315" fmla="*/ 2627436 h 5564365"/>
              <a:gd name="connsiteX316" fmla="*/ 7783619 w 7791368"/>
              <a:gd name="connsiteY316" fmla="*/ 2115992 h 5564365"/>
              <a:gd name="connsiteX317" fmla="*/ 7752622 w 7791368"/>
              <a:gd name="connsiteY317" fmla="*/ 1968758 h 5564365"/>
              <a:gd name="connsiteX318" fmla="*/ 7744873 w 7791368"/>
              <a:gd name="connsiteY318" fmla="*/ 1860270 h 5564365"/>
              <a:gd name="connsiteX319" fmla="*/ 7659632 w 7791368"/>
              <a:gd name="connsiteY319" fmla="*/ 1565802 h 5564365"/>
              <a:gd name="connsiteX320" fmla="*/ 7644134 w 7791368"/>
              <a:gd name="connsiteY320" fmla="*/ 1496060 h 5564365"/>
              <a:gd name="connsiteX321" fmla="*/ 7620887 w 7791368"/>
              <a:gd name="connsiteY321" fmla="*/ 1441816 h 5564365"/>
              <a:gd name="connsiteX322" fmla="*/ 7566642 w 7791368"/>
              <a:gd name="connsiteY322" fmla="*/ 1248087 h 5564365"/>
              <a:gd name="connsiteX323" fmla="*/ 7543395 w 7791368"/>
              <a:gd name="connsiteY323" fmla="*/ 1201592 h 5564365"/>
              <a:gd name="connsiteX324" fmla="*/ 7512398 w 7791368"/>
              <a:gd name="connsiteY324" fmla="*/ 1100853 h 5564365"/>
              <a:gd name="connsiteX325" fmla="*/ 7458154 w 7791368"/>
              <a:gd name="connsiteY325" fmla="*/ 969117 h 5564365"/>
              <a:gd name="connsiteX326" fmla="*/ 7419409 w 7791368"/>
              <a:gd name="connsiteY326" fmla="*/ 868378 h 5564365"/>
              <a:gd name="connsiteX327" fmla="*/ 7372914 w 7791368"/>
              <a:gd name="connsiteY327" fmla="*/ 674650 h 5564365"/>
              <a:gd name="connsiteX328" fmla="*/ 7365164 w 7791368"/>
              <a:gd name="connsiteY328" fmla="*/ 628155 h 5564365"/>
              <a:gd name="connsiteX329" fmla="*/ 7334168 w 7791368"/>
              <a:gd name="connsiteY329" fmla="*/ 550663 h 5564365"/>
              <a:gd name="connsiteX330" fmla="*/ 7303171 w 7791368"/>
              <a:gd name="connsiteY330" fmla="*/ 426677 h 5564365"/>
              <a:gd name="connsiteX331" fmla="*/ 7279924 w 7791368"/>
              <a:gd name="connsiteY331" fmla="*/ 356934 h 5564365"/>
              <a:gd name="connsiteX332" fmla="*/ 7256676 w 7791368"/>
              <a:gd name="connsiteY332" fmla="*/ 302690 h 5564365"/>
              <a:gd name="connsiteX333" fmla="*/ 7248927 w 7791368"/>
              <a:gd name="connsiteY333" fmla="*/ 271694 h 5564365"/>
              <a:gd name="connsiteX334" fmla="*/ 7217931 w 7791368"/>
              <a:gd name="connsiteY334" fmla="*/ 217450 h 5564365"/>
              <a:gd name="connsiteX335" fmla="*/ 7210181 w 7791368"/>
              <a:gd name="connsiteY335" fmla="*/ 194202 h 5564365"/>
              <a:gd name="connsiteX336" fmla="*/ 7132690 w 7791368"/>
              <a:gd name="connsiteY336" fmla="*/ 62466 h 5564365"/>
              <a:gd name="connsiteX337" fmla="*/ 7395192 w 7791368"/>
              <a:gd name="connsiteY337" fmla="*/ 466068 h 5564365"/>
              <a:gd name="connsiteX338" fmla="*/ 7055198 w 7791368"/>
              <a:gd name="connsiteY338" fmla="*/ 473 h 5564365"/>
              <a:gd name="connsiteX339" fmla="*/ 7499806 w 7791368"/>
              <a:gd name="connsiteY339" fmla="*/ 569552 h 5564365"/>
              <a:gd name="connsiteX340" fmla="*/ 7324159 w 7791368"/>
              <a:gd name="connsiteY340" fmla="*/ 533228 h 5564365"/>
              <a:gd name="connsiteX341" fmla="*/ 7294292 w 7791368"/>
              <a:gd name="connsiteY341" fmla="*/ 687403 h 5564365"/>
              <a:gd name="connsiteX342" fmla="*/ 7245806 w 7791368"/>
              <a:gd name="connsiteY342" fmla="*/ 587254 h 5564365"/>
              <a:gd name="connsiteX343" fmla="*/ 7406655 w 7791368"/>
              <a:gd name="connsiteY343" fmla="*/ 757630 h 5564365"/>
              <a:gd name="connsiteX344" fmla="*/ 7154807 w 7791368"/>
              <a:gd name="connsiteY344" fmla="*/ 359356 h 5564365"/>
              <a:gd name="connsiteX345" fmla="*/ 7125587 w 7791368"/>
              <a:gd name="connsiteY345" fmla="*/ 399232 h 5564365"/>
              <a:gd name="connsiteX346" fmla="*/ 7058750 w 7791368"/>
              <a:gd name="connsiteY346" fmla="*/ 393258 h 5564365"/>
              <a:gd name="connsiteX347" fmla="*/ 6997887 w 7791368"/>
              <a:gd name="connsiteY347" fmla="*/ 409887 h 5564365"/>
              <a:gd name="connsiteX348" fmla="*/ 7142861 w 7791368"/>
              <a:gd name="connsiteY348" fmla="*/ 1042089 h 5564365"/>
              <a:gd name="connsiteX349" fmla="*/ 7110573 w 7791368"/>
              <a:gd name="connsiteY349" fmla="*/ 1159940 h 5564365"/>
              <a:gd name="connsiteX350" fmla="*/ 7010964 w 7791368"/>
              <a:gd name="connsiteY350" fmla="*/ 1243889 h 5564365"/>
              <a:gd name="connsiteX351" fmla="*/ 6979106 w 7791368"/>
              <a:gd name="connsiteY351" fmla="*/ 987305 h 5564365"/>
              <a:gd name="connsiteX352" fmla="*/ 7122196 w 7791368"/>
              <a:gd name="connsiteY352" fmla="*/ 1151061 h 5564365"/>
              <a:gd name="connsiteX353" fmla="*/ 6832249 w 7791368"/>
              <a:gd name="connsiteY353" fmla="*/ 957009 h 5564365"/>
              <a:gd name="connsiteX354" fmla="*/ 6984003 w 7791368"/>
              <a:gd name="connsiteY354" fmla="*/ 679008 h 5564365"/>
              <a:gd name="connsiteX355" fmla="*/ 6708908 w 7791368"/>
              <a:gd name="connsiteY355" fmla="*/ 473656 h 5564365"/>
              <a:gd name="connsiteX356" fmla="*/ 6496937 w 7791368"/>
              <a:gd name="connsiteY356" fmla="*/ 367105 h 5564365"/>
              <a:gd name="connsiteX357" fmla="*/ 6080742 w 7791368"/>
              <a:gd name="connsiteY357" fmla="*/ 401653 h 5564365"/>
              <a:gd name="connsiteX358" fmla="*/ 6040221 w 7791368"/>
              <a:gd name="connsiteY358" fmla="*/ 864827 h 5564365"/>
              <a:gd name="connsiteX359" fmla="*/ 6266884 w 7791368"/>
              <a:gd name="connsiteY359" fmla="*/ 1099400 h 5564365"/>
              <a:gd name="connsiteX360" fmla="*/ 6115614 w 7791368"/>
              <a:gd name="connsiteY360" fmla="*/ 1120872 h 5564365"/>
              <a:gd name="connsiteX361" fmla="*/ 6023270 w 7791368"/>
              <a:gd name="connsiteY361" fmla="*/ 1039990 h 5564365"/>
              <a:gd name="connsiteX362" fmla="*/ 5781593 w 7791368"/>
              <a:gd name="connsiteY362" fmla="*/ 920362 h 5564365"/>
              <a:gd name="connsiteX0" fmla="*/ 5781593 w 7791368"/>
              <a:gd name="connsiteY0" fmla="*/ 866733 h 5510736"/>
              <a:gd name="connsiteX1" fmla="*/ 5941742 w 7791368"/>
              <a:gd name="connsiteY1" fmla="*/ 598903 h 5510736"/>
              <a:gd name="connsiteX2" fmla="*/ 6042965 w 7791368"/>
              <a:gd name="connsiteY2" fmla="*/ 843647 h 5510736"/>
              <a:gd name="connsiteX3" fmla="*/ 5544114 w 7791368"/>
              <a:gd name="connsiteY3" fmla="*/ 241312 h 5510736"/>
              <a:gd name="connsiteX4" fmla="*/ 5551863 w 7791368"/>
              <a:gd name="connsiteY4" fmla="*/ 272309 h 5510736"/>
              <a:gd name="connsiteX5" fmla="*/ 5559612 w 7791368"/>
              <a:gd name="connsiteY5" fmla="*/ 311054 h 5510736"/>
              <a:gd name="connsiteX6" fmla="*/ 5567361 w 7791368"/>
              <a:gd name="connsiteY6" fmla="*/ 334302 h 5510736"/>
              <a:gd name="connsiteX7" fmla="*/ 5575110 w 7791368"/>
              <a:gd name="connsiteY7" fmla="*/ 380797 h 5510736"/>
              <a:gd name="connsiteX8" fmla="*/ 5582859 w 7791368"/>
              <a:gd name="connsiteY8" fmla="*/ 404044 h 5510736"/>
              <a:gd name="connsiteX9" fmla="*/ 5590609 w 7791368"/>
              <a:gd name="connsiteY9" fmla="*/ 435041 h 5510736"/>
              <a:gd name="connsiteX10" fmla="*/ 5606107 w 7791368"/>
              <a:gd name="connsiteY10" fmla="*/ 590024 h 5510736"/>
              <a:gd name="connsiteX11" fmla="*/ 5621605 w 7791368"/>
              <a:gd name="connsiteY11" fmla="*/ 760505 h 5510736"/>
              <a:gd name="connsiteX12" fmla="*/ 5637103 w 7791368"/>
              <a:gd name="connsiteY12" fmla="*/ 868993 h 5510736"/>
              <a:gd name="connsiteX13" fmla="*/ 5652602 w 7791368"/>
              <a:gd name="connsiteY13" fmla="*/ 930987 h 5510736"/>
              <a:gd name="connsiteX14" fmla="*/ 5660351 w 7791368"/>
              <a:gd name="connsiteY14" fmla="*/ 961983 h 5510736"/>
              <a:gd name="connsiteX15" fmla="*/ 5691348 w 7791368"/>
              <a:gd name="connsiteY15" fmla="*/ 1039475 h 5510736"/>
              <a:gd name="connsiteX16" fmla="*/ 5714595 w 7791368"/>
              <a:gd name="connsiteY16" fmla="*/ 1109217 h 5510736"/>
              <a:gd name="connsiteX17" fmla="*/ 5745592 w 7791368"/>
              <a:gd name="connsiteY17" fmla="*/ 1194458 h 5510736"/>
              <a:gd name="connsiteX18" fmla="*/ 5776588 w 7791368"/>
              <a:gd name="connsiteY18" fmla="*/ 1264200 h 5510736"/>
              <a:gd name="connsiteX19" fmla="*/ 5792087 w 7791368"/>
              <a:gd name="connsiteY19" fmla="*/ 1310695 h 5510736"/>
              <a:gd name="connsiteX20" fmla="*/ 5807585 w 7791368"/>
              <a:gd name="connsiteY20" fmla="*/ 1333943 h 5510736"/>
              <a:gd name="connsiteX21" fmla="*/ 5830832 w 7791368"/>
              <a:gd name="connsiteY21" fmla="*/ 1388187 h 5510736"/>
              <a:gd name="connsiteX22" fmla="*/ 5846331 w 7791368"/>
              <a:gd name="connsiteY22" fmla="*/ 1403685 h 5510736"/>
              <a:gd name="connsiteX23" fmla="*/ 5877327 w 7791368"/>
              <a:gd name="connsiteY23" fmla="*/ 1465678 h 5510736"/>
              <a:gd name="connsiteX24" fmla="*/ 5885076 w 7791368"/>
              <a:gd name="connsiteY24" fmla="*/ 1488926 h 5510736"/>
              <a:gd name="connsiteX25" fmla="*/ 5923822 w 7791368"/>
              <a:gd name="connsiteY25" fmla="*/ 1550919 h 5510736"/>
              <a:gd name="connsiteX26" fmla="*/ 5939320 w 7791368"/>
              <a:gd name="connsiteY26" fmla="*/ 1574166 h 5510736"/>
              <a:gd name="connsiteX27" fmla="*/ 5962568 w 7791368"/>
              <a:gd name="connsiteY27" fmla="*/ 1628410 h 5510736"/>
              <a:gd name="connsiteX28" fmla="*/ 5978066 w 7791368"/>
              <a:gd name="connsiteY28" fmla="*/ 1643909 h 5510736"/>
              <a:gd name="connsiteX29" fmla="*/ 6009063 w 7791368"/>
              <a:gd name="connsiteY29" fmla="*/ 1690404 h 5510736"/>
              <a:gd name="connsiteX30" fmla="*/ 6040059 w 7791368"/>
              <a:gd name="connsiteY30" fmla="*/ 1760146 h 5510736"/>
              <a:gd name="connsiteX31" fmla="*/ 6047809 w 7791368"/>
              <a:gd name="connsiteY31" fmla="*/ 1791143 h 5510736"/>
              <a:gd name="connsiteX32" fmla="*/ 6109802 w 7791368"/>
              <a:gd name="connsiteY32" fmla="*/ 1868634 h 5510736"/>
              <a:gd name="connsiteX33" fmla="*/ 6179544 w 7791368"/>
              <a:gd name="connsiteY33" fmla="*/ 1922878 h 5510736"/>
              <a:gd name="connsiteX34" fmla="*/ 6202792 w 7791368"/>
              <a:gd name="connsiteY34" fmla="*/ 1938376 h 5510736"/>
              <a:gd name="connsiteX35" fmla="*/ 6249287 w 7791368"/>
              <a:gd name="connsiteY35" fmla="*/ 1953875 h 5510736"/>
              <a:gd name="connsiteX36" fmla="*/ 6303531 w 7791368"/>
              <a:gd name="connsiteY36" fmla="*/ 1969373 h 5510736"/>
              <a:gd name="connsiteX37" fmla="*/ 6497259 w 7791368"/>
              <a:gd name="connsiteY37" fmla="*/ 1984871 h 5510736"/>
              <a:gd name="connsiteX38" fmla="*/ 6520507 w 7791368"/>
              <a:gd name="connsiteY38" fmla="*/ 2000370 h 5510736"/>
              <a:gd name="connsiteX39" fmla="*/ 6543754 w 7791368"/>
              <a:gd name="connsiteY39" fmla="*/ 2008119 h 5510736"/>
              <a:gd name="connsiteX40" fmla="*/ 6559253 w 7791368"/>
              <a:gd name="connsiteY40" fmla="*/ 2023617 h 5510736"/>
              <a:gd name="connsiteX41" fmla="*/ 6590249 w 7791368"/>
              <a:gd name="connsiteY41" fmla="*/ 2077861 h 5510736"/>
              <a:gd name="connsiteX42" fmla="*/ 6597998 w 7791368"/>
              <a:gd name="connsiteY42" fmla="*/ 2116607 h 5510736"/>
              <a:gd name="connsiteX43" fmla="*/ 6605748 w 7791368"/>
              <a:gd name="connsiteY43" fmla="*/ 2147604 h 5510736"/>
              <a:gd name="connsiteX44" fmla="*/ 6613497 w 7791368"/>
              <a:gd name="connsiteY44" fmla="*/ 2271590 h 5510736"/>
              <a:gd name="connsiteX45" fmla="*/ 6628995 w 7791368"/>
              <a:gd name="connsiteY45" fmla="*/ 2341332 h 5510736"/>
              <a:gd name="connsiteX46" fmla="*/ 6636744 w 7791368"/>
              <a:gd name="connsiteY46" fmla="*/ 2395576 h 5510736"/>
              <a:gd name="connsiteX47" fmla="*/ 6659992 w 7791368"/>
              <a:gd name="connsiteY47" fmla="*/ 2519563 h 5510736"/>
              <a:gd name="connsiteX48" fmla="*/ 6667741 w 7791368"/>
              <a:gd name="connsiteY48" fmla="*/ 2713292 h 5510736"/>
              <a:gd name="connsiteX49" fmla="*/ 6675490 w 7791368"/>
              <a:gd name="connsiteY49" fmla="*/ 2744288 h 5510736"/>
              <a:gd name="connsiteX50" fmla="*/ 6690988 w 7791368"/>
              <a:gd name="connsiteY50" fmla="*/ 2845027 h 5510736"/>
              <a:gd name="connsiteX51" fmla="*/ 6706487 w 7791368"/>
              <a:gd name="connsiteY51" fmla="*/ 2914770 h 5510736"/>
              <a:gd name="connsiteX52" fmla="*/ 6714236 w 7791368"/>
              <a:gd name="connsiteY52" fmla="*/ 2969014 h 5510736"/>
              <a:gd name="connsiteX53" fmla="*/ 6729734 w 7791368"/>
              <a:gd name="connsiteY53" fmla="*/ 3023258 h 5510736"/>
              <a:gd name="connsiteX54" fmla="*/ 6737483 w 7791368"/>
              <a:gd name="connsiteY54" fmla="*/ 3085251 h 5510736"/>
              <a:gd name="connsiteX55" fmla="*/ 6745232 w 7791368"/>
              <a:gd name="connsiteY55" fmla="*/ 3123997 h 5510736"/>
              <a:gd name="connsiteX56" fmla="*/ 6760731 w 7791368"/>
              <a:gd name="connsiteY56" fmla="*/ 3224736 h 5510736"/>
              <a:gd name="connsiteX57" fmla="*/ 6768480 w 7791368"/>
              <a:gd name="connsiteY57" fmla="*/ 3333224 h 5510736"/>
              <a:gd name="connsiteX58" fmla="*/ 6776229 w 7791368"/>
              <a:gd name="connsiteY58" fmla="*/ 3364221 h 5510736"/>
              <a:gd name="connsiteX59" fmla="*/ 6783978 w 7791368"/>
              <a:gd name="connsiteY59" fmla="*/ 3402966 h 5510736"/>
              <a:gd name="connsiteX60" fmla="*/ 6776229 w 7791368"/>
              <a:gd name="connsiteY60" fmla="*/ 3681936 h 5510736"/>
              <a:gd name="connsiteX61" fmla="*/ 6768480 w 7791368"/>
              <a:gd name="connsiteY61" fmla="*/ 3712932 h 5510736"/>
              <a:gd name="connsiteX62" fmla="*/ 6752981 w 7791368"/>
              <a:gd name="connsiteY62" fmla="*/ 3782675 h 5510736"/>
              <a:gd name="connsiteX63" fmla="*/ 6706487 w 7791368"/>
              <a:gd name="connsiteY63" fmla="*/ 3891163 h 5510736"/>
              <a:gd name="connsiteX64" fmla="*/ 6706487 w 7791368"/>
              <a:gd name="connsiteY64" fmla="*/ 3891163 h 5510736"/>
              <a:gd name="connsiteX65" fmla="*/ 6690988 w 7791368"/>
              <a:gd name="connsiteY65" fmla="*/ 3937658 h 5510736"/>
              <a:gd name="connsiteX66" fmla="*/ 6683239 w 7791368"/>
              <a:gd name="connsiteY66" fmla="*/ 3960905 h 5510736"/>
              <a:gd name="connsiteX67" fmla="*/ 6675490 w 7791368"/>
              <a:gd name="connsiteY67" fmla="*/ 4100390 h 5510736"/>
              <a:gd name="connsiteX68" fmla="*/ 6659992 w 7791368"/>
              <a:gd name="connsiteY68" fmla="*/ 4363861 h 5510736"/>
              <a:gd name="connsiteX69" fmla="*/ 6644493 w 7791368"/>
              <a:gd name="connsiteY69" fmla="*/ 4418105 h 5510736"/>
              <a:gd name="connsiteX70" fmla="*/ 6613497 w 7791368"/>
              <a:gd name="connsiteY70" fmla="*/ 4464600 h 5510736"/>
              <a:gd name="connsiteX71" fmla="*/ 6590249 w 7791368"/>
              <a:gd name="connsiteY71" fmla="*/ 4480099 h 5510736"/>
              <a:gd name="connsiteX72" fmla="*/ 6582500 w 7791368"/>
              <a:gd name="connsiteY72" fmla="*/ 4503346 h 5510736"/>
              <a:gd name="connsiteX73" fmla="*/ 6512758 w 7791368"/>
              <a:gd name="connsiteY73" fmla="*/ 4542092 h 5510736"/>
              <a:gd name="connsiteX74" fmla="*/ 6489510 w 7791368"/>
              <a:gd name="connsiteY74" fmla="*/ 4549841 h 5510736"/>
              <a:gd name="connsiteX75" fmla="*/ 6466263 w 7791368"/>
              <a:gd name="connsiteY75" fmla="*/ 4557590 h 5510736"/>
              <a:gd name="connsiteX76" fmla="*/ 6435266 w 7791368"/>
              <a:gd name="connsiteY76" fmla="*/ 4573088 h 5510736"/>
              <a:gd name="connsiteX77" fmla="*/ 6373273 w 7791368"/>
              <a:gd name="connsiteY77" fmla="*/ 4588587 h 5510736"/>
              <a:gd name="connsiteX78" fmla="*/ 6350025 w 7791368"/>
              <a:gd name="connsiteY78" fmla="*/ 4596336 h 5510736"/>
              <a:gd name="connsiteX79" fmla="*/ 6295781 w 7791368"/>
              <a:gd name="connsiteY79" fmla="*/ 4604085 h 5510736"/>
              <a:gd name="connsiteX80" fmla="*/ 6249287 w 7791368"/>
              <a:gd name="connsiteY80" fmla="*/ 4635082 h 5510736"/>
              <a:gd name="connsiteX81" fmla="*/ 6233788 w 7791368"/>
              <a:gd name="connsiteY81" fmla="*/ 4650580 h 5510736"/>
              <a:gd name="connsiteX82" fmla="*/ 6210541 w 7791368"/>
              <a:gd name="connsiteY82" fmla="*/ 4666078 h 5510736"/>
              <a:gd name="connsiteX83" fmla="*/ 6195042 w 7791368"/>
              <a:gd name="connsiteY83" fmla="*/ 4681576 h 5510736"/>
              <a:gd name="connsiteX84" fmla="*/ 6125300 w 7791368"/>
              <a:gd name="connsiteY84" fmla="*/ 4720322 h 5510736"/>
              <a:gd name="connsiteX85" fmla="*/ 6055558 w 7791368"/>
              <a:gd name="connsiteY85" fmla="*/ 4712573 h 5510736"/>
              <a:gd name="connsiteX86" fmla="*/ 6032310 w 7791368"/>
              <a:gd name="connsiteY86" fmla="*/ 4704824 h 5510736"/>
              <a:gd name="connsiteX87" fmla="*/ 5985815 w 7791368"/>
              <a:gd name="connsiteY87" fmla="*/ 4697075 h 5510736"/>
              <a:gd name="connsiteX88" fmla="*/ 5954819 w 7791368"/>
              <a:gd name="connsiteY88" fmla="*/ 4689326 h 5510736"/>
              <a:gd name="connsiteX89" fmla="*/ 5931571 w 7791368"/>
              <a:gd name="connsiteY89" fmla="*/ 4681576 h 5510736"/>
              <a:gd name="connsiteX90" fmla="*/ 5877327 w 7791368"/>
              <a:gd name="connsiteY90" fmla="*/ 4673827 h 5510736"/>
              <a:gd name="connsiteX91" fmla="*/ 5830832 w 7791368"/>
              <a:gd name="connsiteY91" fmla="*/ 4658329 h 5510736"/>
              <a:gd name="connsiteX92" fmla="*/ 5768839 w 7791368"/>
              <a:gd name="connsiteY92" fmla="*/ 4604085 h 5510736"/>
              <a:gd name="connsiteX93" fmla="*/ 5745592 w 7791368"/>
              <a:gd name="connsiteY93" fmla="*/ 4596336 h 5510736"/>
              <a:gd name="connsiteX94" fmla="*/ 5722344 w 7791368"/>
              <a:gd name="connsiteY94" fmla="*/ 4573088 h 5510736"/>
              <a:gd name="connsiteX95" fmla="*/ 5668100 w 7791368"/>
              <a:gd name="connsiteY95" fmla="*/ 4549841 h 5510736"/>
              <a:gd name="connsiteX96" fmla="*/ 5613856 w 7791368"/>
              <a:gd name="connsiteY96" fmla="*/ 4495597 h 5510736"/>
              <a:gd name="connsiteX97" fmla="*/ 5598358 w 7791368"/>
              <a:gd name="connsiteY97" fmla="*/ 4472349 h 5510736"/>
              <a:gd name="connsiteX98" fmla="*/ 5567361 w 7791368"/>
              <a:gd name="connsiteY98" fmla="*/ 4449102 h 5510736"/>
              <a:gd name="connsiteX99" fmla="*/ 5551863 w 7791368"/>
              <a:gd name="connsiteY99" fmla="*/ 4418105 h 5510736"/>
              <a:gd name="connsiteX100" fmla="*/ 5513117 w 7791368"/>
              <a:gd name="connsiteY100" fmla="*/ 4387109 h 5510736"/>
              <a:gd name="connsiteX101" fmla="*/ 5497619 w 7791368"/>
              <a:gd name="connsiteY101" fmla="*/ 4363861 h 5510736"/>
              <a:gd name="connsiteX102" fmla="*/ 5458873 w 7791368"/>
              <a:gd name="connsiteY102" fmla="*/ 4325115 h 5510736"/>
              <a:gd name="connsiteX103" fmla="*/ 5443375 w 7791368"/>
              <a:gd name="connsiteY103" fmla="*/ 4301868 h 5510736"/>
              <a:gd name="connsiteX104" fmla="*/ 5427876 w 7791368"/>
              <a:gd name="connsiteY104" fmla="*/ 4270871 h 5510736"/>
              <a:gd name="connsiteX105" fmla="*/ 5373632 w 7791368"/>
              <a:gd name="connsiteY105" fmla="*/ 4208878 h 5510736"/>
              <a:gd name="connsiteX106" fmla="*/ 5342636 w 7791368"/>
              <a:gd name="connsiteY106" fmla="*/ 4154634 h 5510736"/>
              <a:gd name="connsiteX107" fmla="*/ 5327137 w 7791368"/>
              <a:gd name="connsiteY107" fmla="*/ 4131387 h 5510736"/>
              <a:gd name="connsiteX108" fmla="*/ 5311639 w 7791368"/>
              <a:gd name="connsiteY108" fmla="*/ 4115888 h 5510736"/>
              <a:gd name="connsiteX109" fmla="*/ 5280642 w 7791368"/>
              <a:gd name="connsiteY109" fmla="*/ 4077143 h 5510736"/>
              <a:gd name="connsiteX110" fmla="*/ 5234148 w 7791368"/>
              <a:gd name="connsiteY110" fmla="*/ 4046146 h 5510736"/>
              <a:gd name="connsiteX111" fmla="*/ 5172154 w 7791368"/>
              <a:gd name="connsiteY111" fmla="*/ 3999651 h 5510736"/>
              <a:gd name="connsiteX112" fmla="*/ 5117910 w 7791368"/>
              <a:gd name="connsiteY112" fmla="*/ 3968654 h 5510736"/>
              <a:gd name="connsiteX113" fmla="*/ 5086914 w 7791368"/>
              <a:gd name="connsiteY113" fmla="*/ 3945407 h 5510736"/>
              <a:gd name="connsiteX114" fmla="*/ 5071415 w 7791368"/>
              <a:gd name="connsiteY114" fmla="*/ 3929909 h 5510736"/>
              <a:gd name="connsiteX115" fmla="*/ 5048168 w 7791368"/>
              <a:gd name="connsiteY115" fmla="*/ 3922160 h 5510736"/>
              <a:gd name="connsiteX116" fmla="*/ 5009422 w 7791368"/>
              <a:gd name="connsiteY116" fmla="*/ 3898912 h 5510736"/>
              <a:gd name="connsiteX117" fmla="*/ 4986175 w 7791368"/>
              <a:gd name="connsiteY117" fmla="*/ 3875665 h 5510736"/>
              <a:gd name="connsiteX118" fmla="*/ 4947429 w 7791368"/>
              <a:gd name="connsiteY118" fmla="*/ 3867915 h 5510736"/>
              <a:gd name="connsiteX119" fmla="*/ 4854439 w 7791368"/>
              <a:gd name="connsiteY119" fmla="*/ 3844668 h 5510736"/>
              <a:gd name="connsiteX120" fmla="*/ 4815693 w 7791368"/>
              <a:gd name="connsiteY120" fmla="*/ 3821421 h 5510736"/>
              <a:gd name="connsiteX121" fmla="*/ 4792446 w 7791368"/>
              <a:gd name="connsiteY121" fmla="*/ 3805922 h 5510736"/>
              <a:gd name="connsiteX122" fmla="*/ 4745951 w 7791368"/>
              <a:gd name="connsiteY122" fmla="*/ 3790424 h 5510736"/>
              <a:gd name="connsiteX123" fmla="*/ 4714954 w 7791368"/>
              <a:gd name="connsiteY123" fmla="*/ 3774926 h 5510736"/>
              <a:gd name="connsiteX124" fmla="*/ 4691707 w 7791368"/>
              <a:gd name="connsiteY124" fmla="*/ 3759427 h 5510736"/>
              <a:gd name="connsiteX125" fmla="*/ 4614215 w 7791368"/>
              <a:gd name="connsiteY125" fmla="*/ 3736180 h 5510736"/>
              <a:gd name="connsiteX126" fmla="*/ 4521225 w 7791368"/>
              <a:gd name="connsiteY126" fmla="*/ 3712932 h 5510736"/>
              <a:gd name="connsiteX127" fmla="*/ 4420487 w 7791368"/>
              <a:gd name="connsiteY127" fmla="*/ 3674187 h 5510736"/>
              <a:gd name="connsiteX128" fmla="*/ 4358493 w 7791368"/>
              <a:gd name="connsiteY128" fmla="*/ 3658688 h 5510736"/>
              <a:gd name="connsiteX129" fmla="*/ 4296500 w 7791368"/>
              <a:gd name="connsiteY129" fmla="*/ 3635441 h 5510736"/>
              <a:gd name="connsiteX130" fmla="*/ 4250005 w 7791368"/>
              <a:gd name="connsiteY130" fmla="*/ 3619943 h 5510736"/>
              <a:gd name="connsiteX131" fmla="*/ 4133768 w 7791368"/>
              <a:gd name="connsiteY131" fmla="*/ 3604444 h 5510736"/>
              <a:gd name="connsiteX132" fmla="*/ 4102771 w 7791368"/>
              <a:gd name="connsiteY132" fmla="*/ 3588946 h 5510736"/>
              <a:gd name="connsiteX133" fmla="*/ 4048527 w 7791368"/>
              <a:gd name="connsiteY133" fmla="*/ 3573448 h 5510736"/>
              <a:gd name="connsiteX134" fmla="*/ 3963287 w 7791368"/>
              <a:gd name="connsiteY134" fmla="*/ 3550200 h 5510736"/>
              <a:gd name="connsiteX135" fmla="*/ 3893544 w 7791368"/>
              <a:gd name="connsiteY135" fmla="*/ 3526953 h 5510736"/>
              <a:gd name="connsiteX136" fmla="*/ 3862548 w 7791368"/>
              <a:gd name="connsiteY136" fmla="*/ 3519204 h 5510736"/>
              <a:gd name="connsiteX137" fmla="*/ 3823802 w 7791368"/>
              <a:gd name="connsiteY137" fmla="*/ 3511454 h 5510736"/>
              <a:gd name="connsiteX138" fmla="*/ 3754059 w 7791368"/>
              <a:gd name="connsiteY138" fmla="*/ 3480458 h 5510736"/>
              <a:gd name="connsiteX139" fmla="*/ 3707564 w 7791368"/>
              <a:gd name="connsiteY139" fmla="*/ 3464960 h 5510736"/>
              <a:gd name="connsiteX140" fmla="*/ 3684317 w 7791368"/>
              <a:gd name="connsiteY140" fmla="*/ 3449461 h 5510736"/>
              <a:gd name="connsiteX141" fmla="*/ 3622324 w 7791368"/>
              <a:gd name="connsiteY141" fmla="*/ 3433963 h 5510736"/>
              <a:gd name="connsiteX142" fmla="*/ 3591327 w 7791368"/>
              <a:gd name="connsiteY142" fmla="*/ 3426214 h 5510736"/>
              <a:gd name="connsiteX143" fmla="*/ 3498337 w 7791368"/>
              <a:gd name="connsiteY143" fmla="*/ 3410715 h 5510736"/>
              <a:gd name="connsiteX144" fmla="*/ 3451842 w 7791368"/>
              <a:gd name="connsiteY144" fmla="*/ 3395217 h 5510736"/>
              <a:gd name="connsiteX145" fmla="*/ 3413097 w 7791368"/>
              <a:gd name="connsiteY145" fmla="*/ 3402966 h 5510736"/>
              <a:gd name="connsiteX146" fmla="*/ 3366602 w 7791368"/>
              <a:gd name="connsiteY146" fmla="*/ 3410715 h 5510736"/>
              <a:gd name="connsiteX147" fmla="*/ 3335605 w 7791368"/>
              <a:gd name="connsiteY147" fmla="*/ 3418465 h 5510736"/>
              <a:gd name="connsiteX148" fmla="*/ 3242615 w 7791368"/>
              <a:gd name="connsiteY148" fmla="*/ 3433963 h 5510736"/>
              <a:gd name="connsiteX149" fmla="*/ 3072134 w 7791368"/>
              <a:gd name="connsiteY149" fmla="*/ 3426214 h 5510736"/>
              <a:gd name="connsiteX150" fmla="*/ 3017890 w 7791368"/>
              <a:gd name="connsiteY150" fmla="*/ 3379719 h 5510736"/>
              <a:gd name="connsiteX151" fmla="*/ 2979144 w 7791368"/>
              <a:gd name="connsiteY151" fmla="*/ 3333224 h 5510736"/>
              <a:gd name="connsiteX152" fmla="*/ 2971395 w 7791368"/>
              <a:gd name="connsiteY152" fmla="*/ 3309976 h 5510736"/>
              <a:gd name="connsiteX153" fmla="*/ 2932649 w 7791368"/>
              <a:gd name="connsiteY153" fmla="*/ 3240234 h 5510736"/>
              <a:gd name="connsiteX154" fmla="*/ 2909402 w 7791368"/>
              <a:gd name="connsiteY154" fmla="*/ 3193739 h 5510736"/>
              <a:gd name="connsiteX155" fmla="*/ 2893903 w 7791368"/>
              <a:gd name="connsiteY155" fmla="*/ 3162743 h 5510736"/>
              <a:gd name="connsiteX156" fmla="*/ 2886154 w 7791368"/>
              <a:gd name="connsiteY156" fmla="*/ 3139495 h 5510736"/>
              <a:gd name="connsiteX157" fmla="*/ 2855158 w 7791368"/>
              <a:gd name="connsiteY157" fmla="*/ 3100749 h 5510736"/>
              <a:gd name="connsiteX158" fmla="*/ 2847409 w 7791368"/>
              <a:gd name="connsiteY158" fmla="*/ 3077502 h 5510736"/>
              <a:gd name="connsiteX159" fmla="*/ 2754419 w 7791368"/>
              <a:gd name="connsiteY159" fmla="*/ 2976763 h 5510736"/>
              <a:gd name="connsiteX160" fmla="*/ 2700175 w 7791368"/>
              <a:gd name="connsiteY160" fmla="*/ 2945766 h 5510736"/>
              <a:gd name="connsiteX161" fmla="*/ 2630432 w 7791368"/>
              <a:gd name="connsiteY161" fmla="*/ 2899271 h 5510736"/>
              <a:gd name="connsiteX162" fmla="*/ 2599436 w 7791368"/>
              <a:gd name="connsiteY162" fmla="*/ 2868275 h 5510736"/>
              <a:gd name="connsiteX163" fmla="*/ 2552941 w 7791368"/>
              <a:gd name="connsiteY163" fmla="*/ 2837278 h 5510736"/>
              <a:gd name="connsiteX164" fmla="*/ 2514195 w 7791368"/>
              <a:gd name="connsiteY164" fmla="*/ 2814031 h 5510736"/>
              <a:gd name="connsiteX165" fmla="*/ 2475449 w 7791368"/>
              <a:gd name="connsiteY165" fmla="*/ 2790783 h 5510736"/>
              <a:gd name="connsiteX166" fmla="*/ 2421205 w 7791368"/>
              <a:gd name="connsiteY166" fmla="*/ 2767536 h 5510736"/>
              <a:gd name="connsiteX167" fmla="*/ 2359212 w 7791368"/>
              <a:gd name="connsiteY167" fmla="*/ 2736539 h 5510736"/>
              <a:gd name="connsiteX168" fmla="*/ 2359212 w 7791368"/>
              <a:gd name="connsiteY168" fmla="*/ 2736539 h 5510736"/>
              <a:gd name="connsiteX169" fmla="*/ 2335964 w 7791368"/>
              <a:gd name="connsiteY169" fmla="*/ 2721041 h 5510736"/>
              <a:gd name="connsiteX170" fmla="*/ 2304968 w 7791368"/>
              <a:gd name="connsiteY170" fmla="*/ 2713292 h 5510736"/>
              <a:gd name="connsiteX171" fmla="*/ 2281720 w 7791368"/>
              <a:gd name="connsiteY171" fmla="*/ 2705543 h 5510736"/>
              <a:gd name="connsiteX172" fmla="*/ 2266222 w 7791368"/>
              <a:gd name="connsiteY172" fmla="*/ 2690044 h 5510736"/>
              <a:gd name="connsiteX173" fmla="*/ 2188731 w 7791368"/>
              <a:gd name="connsiteY173" fmla="*/ 2674546 h 5510736"/>
              <a:gd name="connsiteX174" fmla="*/ 2157734 w 7791368"/>
              <a:gd name="connsiteY174" fmla="*/ 2666797 h 5510736"/>
              <a:gd name="connsiteX175" fmla="*/ 2134487 w 7791368"/>
              <a:gd name="connsiteY175" fmla="*/ 2659048 h 5510736"/>
              <a:gd name="connsiteX176" fmla="*/ 2025998 w 7791368"/>
              <a:gd name="connsiteY176" fmla="*/ 2628051 h 5510736"/>
              <a:gd name="connsiteX177" fmla="*/ 2002751 w 7791368"/>
              <a:gd name="connsiteY177" fmla="*/ 2620302 h 5510736"/>
              <a:gd name="connsiteX178" fmla="*/ 1940758 w 7791368"/>
              <a:gd name="connsiteY178" fmla="*/ 2597054 h 5510736"/>
              <a:gd name="connsiteX179" fmla="*/ 1793524 w 7791368"/>
              <a:gd name="connsiteY179" fmla="*/ 2604804 h 5510736"/>
              <a:gd name="connsiteX180" fmla="*/ 1739280 w 7791368"/>
              <a:gd name="connsiteY180" fmla="*/ 2628051 h 5510736"/>
              <a:gd name="connsiteX181" fmla="*/ 1708283 w 7791368"/>
              <a:gd name="connsiteY181" fmla="*/ 2635800 h 5510736"/>
              <a:gd name="connsiteX182" fmla="*/ 1677287 w 7791368"/>
              <a:gd name="connsiteY182" fmla="*/ 2651299 h 5510736"/>
              <a:gd name="connsiteX183" fmla="*/ 1514554 w 7791368"/>
              <a:gd name="connsiteY183" fmla="*/ 2666797 h 5510736"/>
              <a:gd name="connsiteX184" fmla="*/ 1382819 w 7791368"/>
              <a:gd name="connsiteY184" fmla="*/ 2682295 h 5510736"/>
              <a:gd name="connsiteX185" fmla="*/ 1344073 w 7791368"/>
              <a:gd name="connsiteY185" fmla="*/ 2690044 h 5510736"/>
              <a:gd name="connsiteX186" fmla="*/ 1282080 w 7791368"/>
              <a:gd name="connsiteY186" fmla="*/ 2697793 h 5510736"/>
              <a:gd name="connsiteX187" fmla="*/ 1212337 w 7791368"/>
              <a:gd name="connsiteY187" fmla="*/ 2713292 h 5510736"/>
              <a:gd name="connsiteX188" fmla="*/ 1181341 w 7791368"/>
              <a:gd name="connsiteY188" fmla="*/ 2721041 h 5510736"/>
              <a:gd name="connsiteX189" fmla="*/ 1158093 w 7791368"/>
              <a:gd name="connsiteY189" fmla="*/ 2728790 h 5510736"/>
              <a:gd name="connsiteX190" fmla="*/ 1103849 w 7791368"/>
              <a:gd name="connsiteY190" fmla="*/ 2736539 h 5510736"/>
              <a:gd name="connsiteX191" fmla="*/ 1057354 w 7791368"/>
              <a:gd name="connsiteY191" fmla="*/ 2752037 h 5510736"/>
              <a:gd name="connsiteX192" fmla="*/ 871375 w 7791368"/>
              <a:gd name="connsiteY192" fmla="*/ 2775285 h 5510736"/>
              <a:gd name="connsiteX193" fmla="*/ 848127 w 7791368"/>
              <a:gd name="connsiteY193" fmla="*/ 2783034 h 5510736"/>
              <a:gd name="connsiteX194" fmla="*/ 662148 w 7791368"/>
              <a:gd name="connsiteY194" fmla="*/ 2806282 h 5510736"/>
              <a:gd name="connsiteX195" fmla="*/ 623402 w 7791368"/>
              <a:gd name="connsiteY195" fmla="*/ 2814031 h 5510736"/>
              <a:gd name="connsiteX196" fmla="*/ 584656 w 7791368"/>
              <a:gd name="connsiteY196" fmla="*/ 2852776 h 5510736"/>
              <a:gd name="connsiteX197" fmla="*/ 561409 w 7791368"/>
              <a:gd name="connsiteY197" fmla="*/ 2868275 h 5510736"/>
              <a:gd name="connsiteX198" fmla="*/ 522663 w 7791368"/>
              <a:gd name="connsiteY198" fmla="*/ 2899271 h 5510736"/>
              <a:gd name="connsiteX199" fmla="*/ 499415 w 7791368"/>
              <a:gd name="connsiteY199" fmla="*/ 2907021 h 5510736"/>
              <a:gd name="connsiteX200" fmla="*/ 468419 w 7791368"/>
              <a:gd name="connsiteY200" fmla="*/ 2922519 h 5510736"/>
              <a:gd name="connsiteX201" fmla="*/ 445171 w 7791368"/>
              <a:gd name="connsiteY201" fmla="*/ 2930268 h 5510736"/>
              <a:gd name="connsiteX202" fmla="*/ 406425 w 7791368"/>
              <a:gd name="connsiteY202" fmla="*/ 2945766 h 5510736"/>
              <a:gd name="connsiteX203" fmla="*/ 344432 w 7791368"/>
              <a:gd name="connsiteY203" fmla="*/ 2969014 h 5510736"/>
              <a:gd name="connsiteX204" fmla="*/ 290188 w 7791368"/>
              <a:gd name="connsiteY204" fmla="*/ 3000010 h 5510736"/>
              <a:gd name="connsiteX205" fmla="*/ 235944 w 7791368"/>
              <a:gd name="connsiteY205" fmla="*/ 3062004 h 5510736"/>
              <a:gd name="connsiteX206" fmla="*/ 212697 w 7791368"/>
              <a:gd name="connsiteY206" fmla="*/ 3093000 h 5510736"/>
              <a:gd name="connsiteX207" fmla="*/ 197198 w 7791368"/>
              <a:gd name="connsiteY207" fmla="*/ 3123997 h 5510736"/>
              <a:gd name="connsiteX208" fmla="*/ 189449 w 7791368"/>
              <a:gd name="connsiteY208" fmla="*/ 3147244 h 5510736"/>
              <a:gd name="connsiteX209" fmla="*/ 166202 w 7791368"/>
              <a:gd name="connsiteY209" fmla="*/ 3170492 h 5510736"/>
              <a:gd name="connsiteX210" fmla="*/ 142954 w 7791368"/>
              <a:gd name="connsiteY210" fmla="*/ 3209237 h 5510736"/>
              <a:gd name="connsiteX211" fmla="*/ 96459 w 7791368"/>
              <a:gd name="connsiteY211" fmla="*/ 3286729 h 5510736"/>
              <a:gd name="connsiteX212" fmla="*/ 57714 w 7791368"/>
              <a:gd name="connsiteY212" fmla="*/ 3379719 h 5510736"/>
              <a:gd name="connsiteX213" fmla="*/ 34466 w 7791368"/>
              <a:gd name="connsiteY213" fmla="*/ 3464960 h 5510736"/>
              <a:gd name="connsiteX214" fmla="*/ 11219 w 7791368"/>
              <a:gd name="connsiteY214" fmla="*/ 3588946 h 5510736"/>
              <a:gd name="connsiteX215" fmla="*/ 18968 w 7791368"/>
              <a:gd name="connsiteY215" fmla="*/ 4092641 h 5510736"/>
              <a:gd name="connsiteX216" fmla="*/ 49964 w 7791368"/>
              <a:gd name="connsiteY216" fmla="*/ 4185631 h 5510736"/>
              <a:gd name="connsiteX217" fmla="*/ 57714 w 7791368"/>
              <a:gd name="connsiteY217" fmla="*/ 4232126 h 5510736"/>
              <a:gd name="connsiteX218" fmla="*/ 88710 w 7791368"/>
              <a:gd name="connsiteY218" fmla="*/ 4270871 h 5510736"/>
              <a:gd name="connsiteX219" fmla="*/ 150703 w 7791368"/>
              <a:gd name="connsiteY219" fmla="*/ 4348363 h 5510736"/>
              <a:gd name="connsiteX220" fmla="*/ 197198 w 7791368"/>
              <a:gd name="connsiteY220" fmla="*/ 4379360 h 5510736"/>
              <a:gd name="connsiteX221" fmla="*/ 259192 w 7791368"/>
              <a:gd name="connsiteY221" fmla="*/ 4425854 h 5510736"/>
              <a:gd name="connsiteX222" fmla="*/ 282439 w 7791368"/>
              <a:gd name="connsiteY222" fmla="*/ 4441353 h 5510736"/>
              <a:gd name="connsiteX223" fmla="*/ 305687 w 7791368"/>
              <a:gd name="connsiteY223" fmla="*/ 4449102 h 5510736"/>
              <a:gd name="connsiteX224" fmla="*/ 344432 w 7791368"/>
              <a:gd name="connsiteY224" fmla="*/ 4480099 h 5510736"/>
              <a:gd name="connsiteX225" fmla="*/ 375429 w 7791368"/>
              <a:gd name="connsiteY225" fmla="*/ 4495597 h 5510736"/>
              <a:gd name="connsiteX226" fmla="*/ 290189 w 7791368"/>
              <a:gd name="connsiteY226" fmla="*/ 5053535 h 5510736"/>
              <a:gd name="connsiteX227" fmla="*/ 631150 w 7791368"/>
              <a:gd name="connsiteY227" fmla="*/ 5146525 h 5510736"/>
              <a:gd name="connsiteX228" fmla="*/ 925619 w 7791368"/>
              <a:gd name="connsiteY228" fmla="*/ 5107781 h 5510736"/>
              <a:gd name="connsiteX229" fmla="*/ 995361 w 7791368"/>
              <a:gd name="connsiteY229" fmla="*/ 5045786 h 5510736"/>
              <a:gd name="connsiteX230" fmla="*/ 1065103 w 7791368"/>
              <a:gd name="connsiteY230" fmla="*/ 5007041 h 5510736"/>
              <a:gd name="connsiteX231" fmla="*/ 1142594 w 7791368"/>
              <a:gd name="connsiteY231" fmla="*/ 5053536 h 5510736"/>
              <a:gd name="connsiteX232" fmla="*/ 1204589 w 7791368"/>
              <a:gd name="connsiteY232" fmla="*/ 5162023 h 5510736"/>
              <a:gd name="connsiteX233" fmla="*/ 1196839 w 7791368"/>
              <a:gd name="connsiteY233" fmla="*/ 5045787 h 5510736"/>
              <a:gd name="connsiteX234" fmla="*/ 925619 w 7791368"/>
              <a:gd name="connsiteY234" fmla="*/ 4782315 h 5510736"/>
              <a:gd name="connsiteX235" fmla="*/ 995361 w 7791368"/>
              <a:gd name="connsiteY235" fmla="*/ 4828810 h 5510736"/>
              <a:gd name="connsiteX236" fmla="*/ 1049605 w 7791368"/>
              <a:gd name="connsiteY236" fmla="*/ 4890804 h 5510736"/>
              <a:gd name="connsiteX237" fmla="*/ 1072853 w 7791368"/>
              <a:gd name="connsiteY237" fmla="*/ 4914051 h 5510736"/>
              <a:gd name="connsiteX238" fmla="*/ 1096100 w 7791368"/>
              <a:gd name="connsiteY238" fmla="*/ 4945048 h 5510736"/>
              <a:gd name="connsiteX239" fmla="*/ 1119348 w 7791368"/>
              <a:gd name="connsiteY239" fmla="*/ 4960546 h 5510736"/>
              <a:gd name="connsiteX240" fmla="*/ 1142595 w 7791368"/>
              <a:gd name="connsiteY240" fmla="*/ 4983793 h 5510736"/>
              <a:gd name="connsiteX241" fmla="*/ 1181341 w 7791368"/>
              <a:gd name="connsiteY241" fmla="*/ 5038037 h 5510736"/>
              <a:gd name="connsiteX242" fmla="*/ 1196839 w 7791368"/>
              <a:gd name="connsiteY242" fmla="*/ 5069034 h 5510736"/>
              <a:gd name="connsiteX243" fmla="*/ 1212337 w 7791368"/>
              <a:gd name="connsiteY243" fmla="*/ 5193021 h 5510736"/>
              <a:gd name="connsiteX244" fmla="*/ 1220087 w 7791368"/>
              <a:gd name="connsiteY244" fmla="*/ 5216268 h 5510736"/>
              <a:gd name="connsiteX245" fmla="*/ 1227836 w 7791368"/>
              <a:gd name="connsiteY245" fmla="*/ 5255014 h 5510736"/>
              <a:gd name="connsiteX246" fmla="*/ 1289829 w 7791368"/>
              <a:gd name="connsiteY246" fmla="*/ 5340254 h 5510736"/>
              <a:gd name="connsiteX247" fmla="*/ 1313076 w 7791368"/>
              <a:gd name="connsiteY247" fmla="*/ 5355753 h 5510736"/>
              <a:gd name="connsiteX248" fmla="*/ 1375070 w 7791368"/>
              <a:gd name="connsiteY248" fmla="*/ 5409997 h 5510736"/>
              <a:gd name="connsiteX249" fmla="*/ 1398317 w 7791368"/>
              <a:gd name="connsiteY249" fmla="*/ 5417746 h 5510736"/>
              <a:gd name="connsiteX250" fmla="*/ 1421564 w 7791368"/>
              <a:gd name="connsiteY250" fmla="*/ 5433244 h 5510736"/>
              <a:gd name="connsiteX251" fmla="*/ 1491307 w 7791368"/>
              <a:gd name="connsiteY251" fmla="*/ 5456492 h 5510736"/>
              <a:gd name="connsiteX252" fmla="*/ 1646290 w 7791368"/>
              <a:gd name="connsiteY252" fmla="*/ 5487488 h 5510736"/>
              <a:gd name="connsiteX253" fmla="*/ 1739280 w 7791368"/>
              <a:gd name="connsiteY253" fmla="*/ 5495237 h 5510736"/>
              <a:gd name="connsiteX254" fmla="*/ 1832270 w 7791368"/>
              <a:gd name="connsiteY254" fmla="*/ 5510736 h 5510736"/>
              <a:gd name="connsiteX255" fmla="*/ 2428954 w 7791368"/>
              <a:gd name="connsiteY255" fmla="*/ 5495237 h 5510736"/>
              <a:gd name="connsiteX256" fmla="*/ 2483198 w 7791368"/>
              <a:gd name="connsiteY256" fmla="*/ 5487488 h 5510736"/>
              <a:gd name="connsiteX257" fmla="*/ 2622683 w 7791368"/>
              <a:gd name="connsiteY257" fmla="*/ 5464241 h 5510736"/>
              <a:gd name="connsiteX258" fmla="*/ 2746670 w 7791368"/>
              <a:gd name="connsiteY258" fmla="*/ 5448743 h 5510736"/>
              <a:gd name="connsiteX259" fmla="*/ 2816412 w 7791368"/>
              <a:gd name="connsiteY259" fmla="*/ 5425495 h 5510736"/>
              <a:gd name="connsiteX260" fmla="*/ 3017890 w 7791368"/>
              <a:gd name="connsiteY260" fmla="*/ 5394499 h 5510736"/>
              <a:gd name="connsiteX261" fmla="*/ 3079883 w 7791368"/>
              <a:gd name="connsiteY261" fmla="*/ 5386749 h 5510736"/>
              <a:gd name="connsiteX262" fmla="*/ 3203870 w 7791368"/>
              <a:gd name="connsiteY262" fmla="*/ 5379000 h 5510736"/>
              <a:gd name="connsiteX263" fmla="*/ 3312358 w 7791368"/>
              <a:gd name="connsiteY263" fmla="*/ 5371251 h 5510736"/>
              <a:gd name="connsiteX264" fmla="*/ 3459592 w 7791368"/>
              <a:gd name="connsiteY264" fmla="*/ 5363502 h 5510736"/>
              <a:gd name="connsiteX265" fmla="*/ 3630073 w 7791368"/>
              <a:gd name="connsiteY265" fmla="*/ 5348004 h 5510736"/>
              <a:gd name="connsiteX266" fmla="*/ 4474731 w 7791368"/>
              <a:gd name="connsiteY266" fmla="*/ 5332505 h 5510736"/>
              <a:gd name="connsiteX267" fmla="*/ 5210900 w 7791368"/>
              <a:gd name="connsiteY267" fmla="*/ 5309258 h 5510736"/>
              <a:gd name="connsiteX268" fmla="*/ 5342636 w 7791368"/>
              <a:gd name="connsiteY268" fmla="*/ 5317007 h 5510736"/>
              <a:gd name="connsiteX269" fmla="*/ 5381381 w 7791368"/>
              <a:gd name="connsiteY269" fmla="*/ 5324756 h 5510736"/>
              <a:gd name="connsiteX270" fmla="*/ 5660351 w 7791368"/>
              <a:gd name="connsiteY270" fmla="*/ 5332505 h 5510736"/>
              <a:gd name="connsiteX271" fmla="*/ 5706846 w 7791368"/>
              <a:gd name="connsiteY271" fmla="*/ 5340254 h 5510736"/>
              <a:gd name="connsiteX272" fmla="*/ 5784337 w 7791368"/>
              <a:gd name="connsiteY272" fmla="*/ 5348004 h 5510736"/>
              <a:gd name="connsiteX273" fmla="*/ 5807585 w 7791368"/>
              <a:gd name="connsiteY273" fmla="*/ 5355753 h 5510736"/>
              <a:gd name="connsiteX274" fmla="*/ 5877327 w 7791368"/>
              <a:gd name="connsiteY274" fmla="*/ 5363502 h 5510736"/>
              <a:gd name="connsiteX275" fmla="*/ 5947070 w 7791368"/>
              <a:gd name="connsiteY275" fmla="*/ 5386749 h 5510736"/>
              <a:gd name="connsiteX276" fmla="*/ 5993564 w 7791368"/>
              <a:gd name="connsiteY276" fmla="*/ 5394499 h 5510736"/>
              <a:gd name="connsiteX277" fmla="*/ 6024561 w 7791368"/>
              <a:gd name="connsiteY277" fmla="*/ 5402248 h 5510736"/>
              <a:gd name="connsiteX278" fmla="*/ 6125300 w 7791368"/>
              <a:gd name="connsiteY278" fmla="*/ 5417746 h 5510736"/>
              <a:gd name="connsiteX279" fmla="*/ 6210541 w 7791368"/>
              <a:gd name="connsiteY279" fmla="*/ 5433244 h 5510736"/>
              <a:gd name="connsiteX280" fmla="*/ 6241537 w 7791368"/>
              <a:gd name="connsiteY280" fmla="*/ 5440993 h 5510736"/>
              <a:gd name="connsiteX281" fmla="*/ 6497259 w 7791368"/>
              <a:gd name="connsiteY281" fmla="*/ 5433244 h 5510736"/>
              <a:gd name="connsiteX282" fmla="*/ 6628995 w 7791368"/>
              <a:gd name="connsiteY282" fmla="*/ 5417746 h 5510736"/>
              <a:gd name="connsiteX283" fmla="*/ 6714236 w 7791368"/>
              <a:gd name="connsiteY283" fmla="*/ 5409997 h 5510736"/>
              <a:gd name="connsiteX284" fmla="*/ 6737483 w 7791368"/>
              <a:gd name="connsiteY284" fmla="*/ 5402248 h 5510736"/>
              <a:gd name="connsiteX285" fmla="*/ 6861470 w 7791368"/>
              <a:gd name="connsiteY285" fmla="*/ 5379000 h 5510736"/>
              <a:gd name="connsiteX286" fmla="*/ 6892466 w 7791368"/>
              <a:gd name="connsiteY286" fmla="*/ 5363502 h 5510736"/>
              <a:gd name="connsiteX287" fmla="*/ 6946710 w 7791368"/>
              <a:gd name="connsiteY287" fmla="*/ 5332505 h 5510736"/>
              <a:gd name="connsiteX288" fmla="*/ 6969958 w 7791368"/>
              <a:gd name="connsiteY288" fmla="*/ 5324756 h 5510736"/>
              <a:gd name="connsiteX289" fmla="*/ 7047449 w 7791368"/>
              <a:gd name="connsiteY289" fmla="*/ 5286010 h 5510736"/>
              <a:gd name="connsiteX290" fmla="*/ 7078446 w 7791368"/>
              <a:gd name="connsiteY290" fmla="*/ 5270512 h 5510736"/>
              <a:gd name="connsiteX291" fmla="*/ 7101693 w 7791368"/>
              <a:gd name="connsiteY291" fmla="*/ 5255014 h 5510736"/>
              <a:gd name="connsiteX292" fmla="*/ 7132690 w 7791368"/>
              <a:gd name="connsiteY292" fmla="*/ 5231766 h 5510736"/>
              <a:gd name="connsiteX293" fmla="*/ 7217931 w 7791368"/>
              <a:gd name="connsiteY293" fmla="*/ 5177522 h 5510736"/>
              <a:gd name="connsiteX294" fmla="*/ 7248927 w 7791368"/>
              <a:gd name="connsiteY294" fmla="*/ 5162024 h 5510736"/>
              <a:gd name="connsiteX295" fmla="*/ 7349666 w 7791368"/>
              <a:gd name="connsiteY295" fmla="*/ 5069034 h 5510736"/>
              <a:gd name="connsiteX296" fmla="*/ 7388412 w 7791368"/>
              <a:gd name="connsiteY296" fmla="*/ 5045787 h 5510736"/>
              <a:gd name="connsiteX297" fmla="*/ 7489151 w 7791368"/>
              <a:gd name="connsiteY297" fmla="*/ 4968295 h 5510736"/>
              <a:gd name="connsiteX298" fmla="*/ 7527897 w 7791368"/>
              <a:gd name="connsiteY298" fmla="*/ 4937299 h 5510736"/>
              <a:gd name="connsiteX299" fmla="*/ 7558893 w 7791368"/>
              <a:gd name="connsiteY299" fmla="*/ 4828810 h 5510736"/>
              <a:gd name="connsiteX300" fmla="*/ 7574392 w 7791368"/>
              <a:gd name="connsiteY300" fmla="*/ 4697075 h 5510736"/>
              <a:gd name="connsiteX301" fmla="*/ 7597639 w 7791368"/>
              <a:gd name="connsiteY301" fmla="*/ 4557590 h 5510736"/>
              <a:gd name="connsiteX302" fmla="*/ 7605388 w 7791368"/>
              <a:gd name="connsiteY302" fmla="*/ 4526593 h 5510736"/>
              <a:gd name="connsiteX303" fmla="*/ 7613137 w 7791368"/>
              <a:gd name="connsiteY303" fmla="*/ 4487848 h 5510736"/>
              <a:gd name="connsiteX304" fmla="*/ 7628636 w 7791368"/>
              <a:gd name="connsiteY304" fmla="*/ 4371610 h 5510736"/>
              <a:gd name="connsiteX305" fmla="*/ 7636385 w 7791368"/>
              <a:gd name="connsiteY305" fmla="*/ 4332865 h 5510736"/>
              <a:gd name="connsiteX306" fmla="*/ 7659632 w 7791368"/>
              <a:gd name="connsiteY306" fmla="*/ 4232126 h 5510736"/>
              <a:gd name="connsiteX307" fmla="*/ 7675131 w 7791368"/>
              <a:gd name="connsiteY307" fmla="*/ 4100390 h 5510736"/>
              <a:gd name="connsiteX308" fmla="*/ 7713876 w 7791368"/>
              <a:gd name="connsiteY308" fmla="*/ 3798173 h 5510736"/>
              <a:gd name="connsiteX309" fmla="*/ 7721625 w 7791368"/>
              <a:gd name="connsiteY309" fmla="*/ 3557949 h 5510736"/>
              <a:gd name="connsiteX310" fmla="*/ 7729375 w 7791368"/>
              <a:gd name="connsiteY310" fmla="*/ 3495956 h 5510736"/>
              <a:gd name="connsiteX311" fmla="*/ 7744873 w 7791368"/>
              <a:gd name="connsiteY311" fmla="*/ 3340973 h 5510736"/>
              <a:gd name="connsiteX312" fmla="*/ 7752622 w 7791368"/>
              <a:gd name="connsiteY312" fmla="*/ 3062004 h 5510736"/>
              <a:gd name="connsiteX313" fmla="*/ 7775870 w 7791368"/>
              <a:gd name="connsiteY313" fmla="*/ 2883773 h 5510736"/>
              <a:gd name="connsiteX314" fmla="*/ 7783619 w 7791368"/>
              <a:gd name="connsiteY314" fmla="*/ 2682295 h 5510736"/>
              <a:gd name="connsiteX315" fmla="*/ 7791368 w 7791368"/>
              <a:gd name="connsiteY315" fmla="*/ 2573807 h 5510736"/>
              <a:gd name="connsiteX316" fmla="*/ 7783619 w 7791368"/>
              <a:gd name="connsiteY316" fmla="*/ 2062363 h 5510736"/>
              <a:gd name="connsiteX317" fmla="*/ 7752622 w 7791368"/>
              <a:gd name="connsiteY317" fmla="*/ 1915129 h 5510736"/>
              <a:gd name="connsiteX318" fmla="*/ 7744873 w 7791368"/>
              <a:gd name="connsiteY318" fmla="*/ 1806641 h 5510736"/>
              <a:gd name="connsiteX319" fmla="*/ 7659632 w 7791368"/>
              <a:gd name="connsiteY319" fmla="*/ 1512173 h 5510736"/>
              <a:gd name="connsiteX320" fmla="*/ 7644134 w 7791368"/>
              <a:gd name="connsiteY320" fmla="*/ 1442431 h 5510736"/>
              <a:gd name="connsiteX321" fmla="*/ 7620887 w 7791368"/>
              <a:gd name="connsiteY321" fmla="*/ 1388187 h 5510736"/>
              <a:gd name="connsiteX322" fmla="*/ 7566642 w 7791368"/>
              <a:gd name="connsiteY322" fmla="*/ 1194458 h 5510736"/>
              <a:gd name="connsiteX323" fmla="*/ 7543395 w 7791368"/>
              <a:gd name="connsiteY323" fmla="*/ 1147963 h 5510736"/>
              <a:gd name="connsiteX324" fmla="*/ 7512398 w 7791368"/>
              <a:gd name="connsiteY324" fmla="*/ 1047224 h 5510736"/>
              <a:gd name="connsiteX325" fmla="*/ 7458154 w 7791368"/>
              <a:gd name="connsiteY325" fmla="*/ 915488 h 5510736"/>
              <a:gd name="connsiteX326" fmla="*/ 7419409 w 7791368"/>
              <a:gd name="connsiteY326" fmla="*/ 814749 h 5510736"/>
              <a:gd name="connsiteX327" fmla="*/ 7372914 w 7791368"/>
              <a:gd name="connsiteY327" fmla="*/ 621021 h 5510736"/>
              <a:gd name="connsiteX328" fmla="*/ 7365164 w 7791368"/>
              <a:gd name="connsiteY328" fmla="*/ 574526 h 5510736"/>
              <a:gd name="connsiteX329" fmla="*/ 7334168 w 7791368"/>
              <a:gd name="connsiteY329" fmla="*/ 497034 h 5510736"/>
              <a:gd name="connsiteX330" fmla="*/ 7303171 w 7791368"/>
              <a:gd name="connsiteY330" fmla="*/ 373048 h 5510736"/>
              <a:gd name="connsiteX331" fmla="*/ 7279924 w 7791368"/>
              <a:gd name="connsiteY331" fmla="*/ 303305 h 5510736"/>
              <a:gd name="connsiteX332" fmla="*/ 7256676 w 7791368"/>
              <a:gd name="connsiteY332" fmla="*/ 249061 h 5510736"/>
              <a:gd name="connsiteX333" fmla="*/ 7248927 w 7791368"/>
              <a:gd name="connsiteY333" fmla="*/ 218065 h 5510736"/>
              <a:gd name="connsiteX334" fmla="*/ 7217931 w 7791368"/>
              <a:gd name="connsiteY334" fmla="*/ 163821 h 5510736"/>
              <a:gd name="connsiteX335" fmla="*/ 7210181 w 7791368"/>
              <a:gd name="connsiteY335" fmla="*/ 140573 h 5510736"/>
              <a:gd name="connsiteX336" fmla="*/ 7132690 w 7791368"/>
              <a:gd name="connsiteY336" fmla="*/ 8837 h 5510736"/>
              <a:gd name="connsiteX337" fmla="*/ 7395192 w 7791368"/>
              <a:gd name="connsiteY337" fmla="*/ 412439 h 5510736"/>
              <a:gd name="connsiteX338" fmla="*/ 7379048 w 7791368"/>
              <a:gd name="connsiteY338" fmla="*/ 546919 h 5510736"/>
              <a:gd name="connsiteX339" fmla="*/ 7499806 w 7791368"/>
              <a:gd name="connsiteY339" fmla="*/ 515923 h 5510736"/>
              <a:gd name="connsiteX340" fmla="*/ 7324159 w 7791368"/>
              <a:gd name="connsiteY340" fmla="*/ 479599 h 5510736"/>
              <a:gd name="connsiteX341" fmla="*/ 7294292 w 7791368"/>
              <a:gd name="connsiteY341" fmla="*/ 633774 h 5510736"/>
              <a:gd name="connsiteX342" fmla="*/ 7245806 w 7791368"/>
              <a:gd name="connsiteY342" fmla="*/ 533625 h 5510736"/>
              <a:gd name="connsiteX343" fmla="*/ 7406655 w 7791368"/>
              <a:gd name="connsiteY343" fmla="*/ 704001 h 5510736"/>
              <a:gd name="connsiteX344" fmla="*/ 7154807 w 7791368"/>
              <a:gd name="connsiteY344" fmla="*/ 305727 h 5510736"/>
              <a:gd name="connsiteX345" fmla="*/ 7125587 w 7791368"/>
              <a:gd name="connsiteY345" fmla="*/ 345603 h 5510736"/>
              <a:gd name="connsiteX346" fmla="*/ 7058750 w 7791368"/>
              <a:gd name="connsiteY346" fmla="*/ 339629 h 5510736"/>
              <a:gd name="connsiteX347" fmla="*/ 6997887 w 7791368"/>
              <a:gd name="connsiteY347" fmla="*/ 356258 h 5510736"/>
              <a:gd name="connsiteX348" fmla="*/ 7142861 w 7791368"/>
              <a:gd name="connsiteY348" fmla="*/ 988460 h 5510736"/>
              <a:gd name="connsiteX349" fmla="*/ 7110573 w 7791368"/>
              <a:gd name="connsiteY349" fmla="*/ 1106311 h 5510736"/>
              <a:gd name="connsiteX350" fmla="*/ 7010964 w 7791368"/>
              <a:gd name="connsiteY350" fmla="*/ 1190260 h 5510736"/>
              <a:gd name="connsiteX351" fmla="*/ 6979106 w 7791368"/>
              <a:gd name="connsiteY351" fmla="*/ 933676 h 5510736"/>
              <a:gd name="connsiteX352" fmla="*/ 7122196 w 7791368"/>
              <a:gd name="connsiteY352" fmla="*/ 1097432 h 5510736"/>
              <a:gd name="connsiteX353" fmla="*/ 6832249 w 7791368"/>
              <a:gd name="connsiteY353" fmla="*/ 903380 h 5510736"/>
              <a:gd name="connsiteX354" fmla="*/ 6984003 w 7791368"/>
              <a:gd name="connsiteY354" fmla="*/ 625379 h 5510736"/>
              <a:gd name="connsiteX355" fmla="*/ 6708908 w 7791368"/>
              <a:gd name="connsiteY355" fmla="*/ 420027 h 5510736"/>
              <a:gd name="connsiteX356" fmla="*/ 6496937 w 7791368"/>
              <a:gd name="connsiteY356" fmla="*/ 313476 h 5510736"/>
              <a:gd name="connsiteX357" fmla="*/ 6080742 w 7791368"/>
              <a:gd name="connsiteY357" fmla="*/ 348024 h 5510736"/>
              <a:gd name="connsiteX358" fmla="*/ 6040221 w 7791368"/>
              <a:gd name="connsiteY358" fmla="*/ 811198 h 5510736"/>
              <a:gd name="connsiteX359" fmla="*/ 6266884 w 7791368"/>
              <a:gd name="connsiteY359" fmla="*/ 1045771 h 5510736"/>
              <a:gd name="connsiteX360" fmla="*/ 6115614 w 7791368"/>
              <a:gd name="connsiteY360" fmla="*/ 1067243 h 5510736"/>
              <a:gd name="connsiteX361" fmla="*/ 6023270 w 7791368"/>
              <a:gd name="connsiteY361" fmla="*/ 986361 h 5510736"/>
              <a:gd name="connsiteX362" fmla="*/ 5781593 w 7791368"/>
              <a:gd name="connsiteY362" fmla="*/ 866733 h 5510736"/>
              <a:gd name="connsiteX0" fmla="*/ 5781593 w 7791368"/>
              <a:gd name="connsiteY0" fmla="*/ 749723 h 5393726"/>
              <a:gd name="connsiteX1" fmla="*/ 5941742 w 7791368"/>
              <a:gd name="connsiteY1" fmla="*/ 481893 h 5393726"/>
              <a:gd name="connsiteX2" fmla="*/ 6042965 w 7791368"/>
              <a:gd name="connsiteY2" fmla="*/ 726637 h 5393726"/>
              <a:gd name="connsiteX3" fmla="*/ 5544114 w 7791368"/>
              <a:gd name="connsiteY3" fmla="*/ 124302 h 5393726"/>
              <a:gd name="connsiteX4" fmla="*/ 5551863 w 7791368"/>
              <a:gd name="connsiteY4" fmla="*/ 155299 h 5393726"/>
              <a:gd name="connsiteX5" fmla="*/ 5559612 w 7791368"/>
              <a:gd name="connsiteY5" fmla="*/ 194044 h 5393726"/>
              <a:gd name="connsiteX6" fmla="*/ 5567361 w 7791368"/>
              <a:gd name="connsiteY6" fmla="*/ 217292 h 5393726"/>
              <a:gd name="connsiteX7" fmla="*/ 5575110 w 7791368"/>
              <a:gd name="connsiteY7" fmla="*/ 263787 h 5393726"/>
              <a:gd name="connsiteX8" fmla="*/ 5582859 w 7791368"/>
              <a:gd name="connsiteY8" fmla="*/ 287034 h 5393726"/>
              <a:gd name="connsiteX9" fmla="*/ 5590609 w 7791368"/>
              <a:gd name="connsiteY9" fmla="*/ 318031 h 5393726"/>
              <a:gd name="connsiteX10" fmla="*/ 5606107 w 7791368"/>
              <a:gd name="connsiteY10" fmla="*/ 473014 h 5393726"/>
              <a:gd name="connsiteX11" fmla="*/ 5621605 w 7791368"/>
              <a:gd name="connsiteY11" fmla="*/ 643495 h 5393726"/>
              <a:gd name="connsiteX12" fmla="*/ 5637103 w 7791368"/>
              <a:gd name="connsiteY12" fmla="*/ 751983 h 5393726"/>
              <a:gd name="connsiteX13" fmla="*/ 5652602 w 7791368"/>
              <a:gd name="connsiteY13" fmla="*/ 813977 h 5393726"/>
              <a:gd name="connsiteX14" fmla="*/ 5660351 w 7791368"/>
              <a:gd name="connsiteY14" fmla="*/ 844973 h 5393726"/>
              <a:gd name="connsiteX15" fmla="*/ 5691348 w 7791368"/>
              <a:gd name="connsiteY15" fmla="*/ 922465 h 5393726"/>
              <a:gd name="connsiteX16" fmla="*/ 5714595 w 7791368"/>
              <a:gd name="connsiteY16" fmla="*/ 992207 h 5393726"/>
              <a:gd name="connsiteX17" fmla="*/ 5745592 w 7791368"/>
              <a:gd name="connsiteY17" fmla="*/ 1077448 h 5393726"/>
              <a:gd name="connsiteX18" fmla="*/ 5776588 w 7791368"/>
              <a:gd name="connsiteY18" fmla="*/ 1147190 h 5393726"/>
              <a:gd name="connsiteX19" fmla="*/ 5792087 w 7791368"/>
              <a:gd name="connsiteY19" fmla="*/ 1193685 h 5393726"/>
              <a:gd name="connsiteX20" fmla="*/ 5807585 w 7791368"/>
              <a:gd name="connsiteY20" fmla="*/ 1216933 h 5393726"/>
              <a:gd name="connsiteX21" fmla="*/ 5830832 w 7791368"/>
              <a:gd name="connsiteY21" fmla="*/ 1271177 h 5393726"/>
              <a:gd name="connsiteX22" fmla="*/ 5846331 w 7791368"/>
              <a:gd name="connsiteY22" fmla="*/ 1286675 h 5393726"/>
              <a:gd name="connsiteX23" fmla="*/ 5877327 w 7791368"/>
              <a:gd name="connsiteY23" fmla="*/ 1348668 h 5393726"/>
              <a:gd name="connsiteX24" fmla="*/ 5885076 w 7791368"/>
              <a:gd name="connsiteY24" fmla="*/ 1371916 h 5393726"/>
              <a:gd name="connsiteX25" fmla="*/ 5923822 w 7791368"/>
              <a:gd name="connsiteY25" fmla="*/ 1433909 h 5393726"/>
              <a:gd name="connsiteX26" fmla="*/ 5939320 w 7791368"/>
              <a:gd name="connsiteY26" fmla="*/ 1457156 h 5393726"/>
              <a:gd name="connsiteX27" fmla="*/ 5962568 w 7791368"/>
              <a:gd name="connsiteY27" fmla="*/ 1511400 h 5393726"/>
              <a:gd name="connsiteX28" fmla="*/ 5978066 w 7791368"/>
              <a:gd name="connsiteY28" fmla="*/ 1526899 h 5393726"/>
              <a:gd name="connsiteX29" fmla="*/ 6009063 w 7791368"/>
              <a:gd name="connsiteY29" fmla="*/ 1573394 h 5393726"/>
              <a:gd name="connsiteX30" fmla="*/ 6040059 w 7791368"/>
              <a:gd name="connsiteY30" fmla="*/ 1643136 h 5393726"/>
              <a:gd name="connsiteX31" fmla="*/ 6047809 w 7791368"/>
              <a:gd name="connsiteY31" fmla="*/ 1674133 h 5393726"/>
              <a:gd name="connsiteX32" fmla="*/ 6109802 w 7791368"/>
              <a:gd name="connsiteY32" fmla="*/ 1751624 h 5393726"/>
              <a:gd name="connsiteX33" fmla="*/ 6179544 w 7791368"/>
              <a:gd name="connsiteY33" fmla="*/ 1805868 h 5393726"/>
              <a:gd name="connsiteX34" fmla="*/ 6202792 w 7791368"/>
              <a:gd name="connsiteY34" fmla="*/ 1821366 h 5393726"/>
              <a:gd name="connsiteX35" fmla="*/ 6249287 w 7791368"/>
              <a:gd name="connsiteY35" fmla="*/ 1836865 h 5393726"/>
              <a:gd name="connsiteX36" fmla="*/ 6303531 w 7791368"/>
              <a:gd name="connsiteY36" fmla="*/ 1852363 h 5393726"/>
              <a:gd name="connsiteX37" fmla="*/ 6497259 w 7791368"/>
              <a:gd name="connsiteY37" fmla="*/ 1867861 h 5393726"/>
              <a:gd name="connsiteX38" fmla="*/ 6520507 w 7791368"/>
              <a:gd name="connsiteY38" fmla="*/ 1883360 h 5393726"/>
              <a:gd name="connsiteX39" fmla="*/ 6543754 w 7791368"/>
              <a:gd name="connsiteY39" fmla="*/ 1891109 h 5393726"/>
              <a:gd name="connsiteX40" fmla="*/ 6559253 w 7791368"/>
              <a:gd name="connsiteY40" fmla="*/ 1906607 h 5393726"/>
              <a:gd name="connsiteX41" fmla="*/ 6590249 w 7791368"/>
              <a:gd name="connsiteY41" fmla="*/ 1960851 h 5393726"/>
              <a:gd name="connsiteX42" fmla="*/ 6597998 w 7791368"/>
              <a:gd name="connsiteY42" fmla="*/ 1999597 h 5393726"/>
              <a:gd name="connsiteX43" fmla="*/ 6605748 w 7791368"/>
              <a:gd name="connsiteY43" fmla="*/ 2030594 h 5393726"/>
              <a:gd name="connsiteX44" fmla="*/ 6613497 w 7791368"/>
              <a:gd name="connsiteY44" fmla="*/ 2154580 h 5393726"/>
              <a:gd name="connsiteX45" fmla="*/ 6628995 w 7791368"/>
              <a:gd name="connsiteY45" fmla="*/ 2224322 h 5393726"/>
              <a:gd name="connsiteX46" fmla="*/ 6636744 w 7791368"/>
              <a:gd name="connsiteY46" fmla="*/ 2278566 h 5393726"/>
              <a:gd name="connsiteX47" fmla="*/ 6659992 w 7791368"/>
              <a:gd name="connsiteY47" fmla="*/ 2402553 h 5393726"/>
              <a:gd name="connsiteX48" fmla="*/ 6667741 w 7791368"/>
              <a:gd name="connsiteY48" fmla="*/ 2596282 h 5393726"/>
              <a:gd name="connsiteX49" fmla="*/ 6675490 w 7791368"/>
              <a:gd name="connsiteY49" fmla="*/ 2627278 h 5393726"/>
              <a:gd name="connsiteX50" fmla="*/ 6690988 w 7791368"/>
              <a:gd name="connsiteY50" fmla="*/ 2728017 h 5393726"/>
              <a:gd name="connsiteX51" fmla="*/ 6706487 w 7791368"/>
              <a:gd name="connsiteY51" fmla="*/ 2797760 h 5393726"/>
              <a:gd name="connsiteX52" fmla="*/ 6714236 w 7791368"/>
              <a:gd name="connsiteY52" fmla="*/ 2852004 h 5393726"/>
              <a:gd name="connsiteX53" fmla="*/ 6729734 w 7791368"/>
              <a:gd name="connsiteY53" fmla="*/ 2906248 h 5393726"/>
              <a:gd name="connsiteX54" fmla="*/ 6737483 w 7791368"/>
              <a:gd name="connsiteY54" fmla="*/ 2968241 h 5393726"/>
              <a:gd name="connsiteX55" fmla="*/ 6745232 w 7791368"/>
              <a:gd name="connsiteY55" fmla="*/ 3006987 h 5393726"/>
              <a:gd name="connsiteX56" fmla="*/ 6760731 w 7791368"/>
              <a:gd name="connsiteY56" fmla="*/ 3107726 h 5393726"/>
              <a:gd name="connsiteX57" fmla="*/ 6768480 w 7791368"/>
              <a:gd name="connsiteY57" fmla="*/ 3216214 h 5393726"/>
              <a:gd name="connsiteX58" fmla="*/ 6776229 w 7791368"/>
              <a:gd name="connsiteY58" fmla="*/ 3247211 h 5393726"/>
              <a:gd name="connsiteX59" fmla="*/ 6783978 w 7791368"/>
              <a:gd name="connsiteY59" fmla="*/ 3285956 h 5393726"/>
              <a:gd name="connsiteX60" fmla="*/ 6776229 w 7791368"/>
              <a:gd name="connsiteY60" fmla="*/ 3564926 h 5393726"/>
              <a:gd name="connsiteX61" fmla="*/ 6768480 w 7791368"/>
              <a:gd name="connsiteY61" fmla="*/ 3595922 h 5393726"/>
              <a:gd name="connsiteX62" fmla="*/ 6752981 w 7791368"/>
              <a:gd name="connsiteY62" fmla="*/ 3665665 h 5393726"/>
              <a:gd name="connsiteX63" fmla="*/ 6706487 w 7791368"/>
              <a:gd name="connsiteY63" fmla="*/ 3774153 h 5393726"/>
              <a:gd name="connsiteX64" fmla="*/ 6706487 w 7791368"/>
              <a:gd name="connsiteY64" fmla="*/ 3774153 h 5393726"/>
              <a:gd name="connsiteX65" fmla="*/ 6690988 w 7791368"/>
              <a:gd name="connsiteY65" fmla="*/ 3820648 h 5393726"/>
              <a:gd name="connsiteX66" fmla="*/ 6683239 w 7791368"/>
              <a:gd name="connsiteY66" fmla="*/ 3843895 h 5393726"/>
              <a:gd name="connsiteX67" fmla="*/ 6675490 w 7791368"/>
              <a:gd name="connsiteY67" fmla="*/ 3983380 h 5393726"/>
              <a:gd name="connsiteX68" fmla="*/ 6659992 w 7791368"/>
              <a:gd name="connsiteY68" fmla="*/ 4246851 h 5393726"/>
              <a:gd name="connsiteX69" fmla="*/ 6644493 w 7791368"/>
              <a:gd name="connsiteY69" fmla="*/ 4301095 h 5393726"/>
              <a:gd name="connsiteX70" fmla="*/ 6613497 w 7791368"/>
              <a:gd name="connsiteY70" fmla="*/ 4347590 h 5393726"/>
              <a:gd name="connsiteX71" fmla="*/ 6590249 w 7791368"/>
              <a:gd name="connsiteY71" fmla="*/ 4363089 h 5393726"/>
              <a:gd name="connsiteX72" fmla="*/ 6582500 w 7791368"/>
              <a:gd name="connsiteY72" fmla="*/ 4386336 h 5393726"/>
              <a:gd name="connsiteX73" fmla="*/ 6512758 w 7791368"/>
              <a:gd name="connsiteY73" fmla="*/ 4425082 h 5393726"/>
              <a:gd name="connsiteX74" fmla="*/ 6489510 w 7791368"/>
              <a:gd name="connsiteY74" fmla="*/ 4432831 h 5393726"/>
              <a:gd name="connsiteX75" fmla="*/ 6466263 w 7791368"/>
              <a:gd name="connsiteY75" fmla="*/ 4440580 h 5393726"/>
              <a:gd name="connsiteX76" fmla="*/ 6435266 w 7791368"/>
              <a:gd name="connsiteY76" fmla="*/ 4456078 h 5393726"/>
              <a:gd name="connsiteX77" fmla="*/ 6373273 w 7791368"/>
              <a:gd name="connsiteY77" fmla="*/ 4471577 h 5393726"/>
              <a:gd name="connsiteX78" fmla="*/ 6350025 w 7791368"/>
              <a:gd name="connsiteY78" fmla="*/ 4479326 h 5393726"/>
              <a:gd name="connsiteX79" fmla="*/ 6295781 w 7791368"/>
              <a:gd name="connsiteY79" fmla="*/ 4487075 h 5393726"/>
              <a:gd name="connsiteX80" fmla="*/ 6249287 w 7791368"/>
              <a:gd name="connsiteY80" fmla="*/ 4518072 h 5393726"/>
              <a:gd name="connsiteX81" fmla="*/ 6233788 w 7791368"/>
              <a:gd name="connsiteY81" fmla="*/ 4533570 h 5393726"/>
              <a:gd name="connsiteX82" fmla="*/ 6210541 w 7791368"/>
              <a:gd name="connsiteY82" fmla="*/ 4549068 h 5393726"/>
              <a:gd name="connsiteX83" fmla="*/ 6195042 w 7791368"/>
              <a:gd name="connsiteY83" fmla="*/ 4564566 h 5393726"/>
              <a:gd name="connsiteX84" fmla="*/ 6125300 w 7791368"/>
              <a:gd name="connsiteY84" fmla="*/ 4603312 h 5393726"/>
              <a:gd name="connsiteX85" fmla="*/ 6055558 w 7791368"/>
              <a:gd name="connsiteY85" fmla="*/ 4595563 h 5393726"/>
              <a:gd name="connsiteX86" fmla="*/ 6032310 w 7791368"/>
              <a:gd name="connsiteY86" fmla="*/ 4587814 h 5393726"/>
              <a:gd name="connsiteX87" fmla="*/ 5985815 w 7791368"/>
              <a:gd name="connsiteY87" fmla="*/ 4580065 h 5393726"/>
              <a:gd name="connsiteX88" fmla="*/ 5954819 w 7791368"/>
              <a:gd name="connsiteY88" fmla="*/ 4572316 h 5393726"/>
              <a:gd name="connsiteX89" fmla="*/ 5931571 w 7791368"/>
              <a:gd name="connsiteY89" fmla="*/ 4564566 h 5393726"/>
              <a:gd name="connsiteX90" fmla="*/ 5877327 w 7791368"/>
              <a:gd name="connsiteY90" fmla="*/ 4556817 h 5393726"/>
              <a:gd name="connsiteX91" fmla="*/ 5830832 w 7791368"/>
              <a:gd name="connsiteY91" fmla="*/ 4541319 h 5393726"/>
              <a:gd name="connsiteX92" fmla="*/ 5768839 w 7791368"/>
              <a:gd name="connsiteY92" fmla="*/ 4487075 h 5393726"/>
              <a:gd name="connsiteX93" fmla="*/ 5745592 w 7791368"/>
              <a:gd name="connsiteY93" fmla="*/ 4479326 h 5393726"/>
              <a:gd name="connsiteX94" fmla="*/ 5722344 w 7791368"/>
              <a:gd name="connsiteY94" fmla="*/ 4456078 h 5393726"/>
              <a:gd name="connsiteX95" fmla="*/ 5668100 w 7791368"/>
              <a:gd name="connsiteY95" fmla="*/ 4432831 h 5393726"/>
              <a:gd name="connsiteX96" fmla="*/ 5613856 w 7791368"/>
              <a:gd name="connsiteY96" fmla="*/ 4378587 h 5393726"/>
              <a:gd name="connsiteX97" fmla="*/ 5598358 w 7791368"/>
              <a:gd name="connsiteY97" fmla="*/ 4355339 h 5393726"/>
              <a:gd name="connsiteX98" fmla="*/ 5567361 w 7791368"/>
              <a:gd name="connsiteY98" fmla="*/ 4332092 h 5393726"/>
              <a:gd name="connsiteX99" fmla="*/ 5551863 w 7791368"/>
              <a:gd name="connsiteY99" fmla="*/ 4301095 h 5393726"/>
              <a:gd name="connsiteX100" fmla="*/ 5513117 w 7791368"/>
              <a:gd name="connsiteY100" fmla="*/ 4270099 h 5393726"/>
              <a:gd name="connsiteX101" fmla="*/ 5497619 w 7791368"/>
              <a:gd name="connsiteY101" fmla="*/ 4246851 h 5393726"/>
              <a:gd name="connsiteX102" fmla="*/ 5458873 w 7791368"/>
              <a:gd name="connsiteY102" fmla="*/ 4208105 h 5393726"/>
              <a:gd name="connsiteX103" fmla="*/ 5443375 w 7791368"/>
              <a:gd name="connsiteY103" fmla="*/ 4184858 h 5393726"/>
              <a:gd name="connsiteX104" fmla="*/ 5427876 w 7791368"/>
              <a:gd name="connsiteY104" fmla="*/ 4153861 h 5393726"/>
              <a:gd name="connsiteX105" fmla="*/ 5373632 w 7791368"/>
              <a:gd name="connsiteY105" fmla="*/ 4091868 h 5393726"/>
              <a:gd name="connsiteX106" fmla="*/ 5342636 w 7791368"/>
              <a:gd name="connsiteY106" fmla="*/ 4037624 h 5393726"/>
              <a:gd name="connsiteX107" fmla="*/ 5327137 w 7791368"/>
              <a:gd name="connsiteY107" fmla="*/ 4014377 h 5393726"/>
              <a:gd name="connsiteX108" fmla="*/ 5311639 w 7791368"/>
              <a:gd name="connsiteY108" fmla="*/ 3998878 h 5393726"/>
              <a:gd name="connsiteX109" fmla="*/ 5280642 w 7791368"/>
              <a:gd name="connsiteY109" fmla="*/ 3960133 h 5393726"/>
              <a:gd name="connsiteX110" fmla="*/ 5234148 w 7791368"/>
              <a:gd name="connsiteY110" fmla="*/ 3929136 h 5393726"/>
              <a:gd name="connsiteX111" fmla="*/ 5172154 w 7791368"/>
              <a:gd name="connsiteY111" fmla="*/ 3882641 h 5393726"/>
              <a:gd name="connsiteX112" fmla="*/ 5117910 w 7791368"/>
              <a:gd name="connsiteY112" fmla="*/ 3851644 h 5393726"/>
              <a:gd name="connsiteX113" fmla="*/ 5086914 w 7791368"/>
              <a:gd name="connsiteY113" fmla="*/ 3828397 h 5393726"/>
              <a:gd name="connsiteX114" fmla="*/ 5071415 w 7791368"/>
              <a:gd name="connsiteY114" fmla="*/ 3812899 h 5393726"/>
              <a:gd name="connsiteX115" fmla="*/ 5048168 w 7791368"/>
              <a:gd name="connsiteY115" fmla="*/ 3805150 h 5393726"/>
              <a:gd name="connsiteX116" fmla="*/ 5009422 w 7791368"/>
              <a:gd name="connsiteY116" fmla="*/ 3781902 h 5393726"/>
              <a:gd name="connsiteX117" fmla="*/ 4986175 w 7791368"/>
              <a:gd name="connsiteY117" fmla="*/ 3758655 h 5393726"/>
              <a:gd name="connsiteX118" fmla="*/ 4947429 w 7791368"/>
              <a:gd name="connsiteY118" fmla="*/ 3750905 h 5393726"/>
              <a:gd name="connsiteX119" fmla="*/ 4854439 w 7791368"/>
              <a:gd name="connsiteY119" fmla="*/ 3727658 h 5393726"/>
              <a:gd name="connsiteX120" fmla="*/ 4815693 w 7791368"/>
              <a:gd name="connsiteY120" fmla="*/ 3704411 h 5393726"/>
              <a:gd name="connsiteX121" fmla="*/ 4792446 w 7791368"/>
              <a:gd name="connsiteY121" fmla="*/ 3688912 h 5393726"/>
              <a:gd name="connsiteX122" fmla="*/ 4745951 w 7791368"/>
              <a:gd name="connsiteY122" fmla="*/ 3673414 h 5393726"/>
              <a:gd name="connsiteX123" fmla="*/ 4714954 w 7791368"/>
              <a:gd name="connsiteY123" fmla="*/ 3657916 h 5393726"/>
              <a:gd name="connsiteX124" fmla="*/ 4691707 w 7791368"/>
              <a:gd name="connsiteY124" fmla="*/ 3642417 h 5393726"/>
              <a:gd name="connsiteX125" fmla="*/ 4614215 w 7791368"/>
              <a:gd name="connsiteY125" fmla="*/ 3619170 h 5393726"/>
              <a:gd name="connsiteX126" fmla="*/ 4521225 w 7791368"/>
              <a:gd name="connsiteY126" fmla="*/ 3595922 h 5393726"/>
              <a:gd name="connsiteX127" fmla="*/ 4420487 w 7791368"/>
              <a:gd name="connsiteY127" fmla="*/ 3557177 h 5393726"/>
              <a:gd name="connsiteX128" fmla="*/ 4358493 w 7791368"/>
              <a:gd name="connsiteY128" fmla="*/ 3541678 h 5393726"/>
              <a:gd name="connsiteX129" fmla="*/ 4296500 w 7791368"/>
              <a:gd name="connsiteY129" fmla="*/ 3518431 h 5393726"/>
              <a:gd name="connsiteX130" fmla="*/ 4250005 w 7791368"/>
              <a:gd name="connsiteY130" fmla="*/ 3502933 h 5393726"/>
              <a:gd name="connsiteX131" fmla="*/ 4133768 w 7791368"/>
              <a:gd name="connsiteY131" fmla="*/ 3487434 h 5393726"/>
              <a:gd name="connsiteX132" fmla="*/ 4102771 w 7791368"/>
              <a:gd name="connsiteY132" fmla="*/ 3471936 h 5393726"/>
              <a:gd name="connsiteX133" fmla="*/ 4048527 w 7791368"/>
              <a:gd name="connsiteY133" fmla="*/ 3456438 h 5393726"/>
              <a:gd name="connsiteX134" fmla="*/ 3963287 w 7791368"/>
              <a:gd name="connsiteY134" fmla="*/ 3433190 h 5393726"/>
              <a:gd name="connsiteX135" fmla="*/ 3893544 w 7791368"/>
              <a:gd name="connsiteY135" fmla="*/ 3409943 h 5393726"/>
              <a:gd name="connsiteX136" fmla="*/ 3862548 w 7791368"/>
              <a:gd name="connsiteY136" fmla="*/ 3402194 h 5393726"/>
              <a:gd name="connsiteX137" fmla="*/ 3823802 w 7791368"/>
              <a:gd name="connsiteY137" fmla="*/ 3394444 h 5393726"/>
              <a:gd name="connsiteX138" fmla="*/ 3754059 w 7791368"/>
              <a:gd name="connsiteY138" fmla="*/ 3363448 h 5393726"/>
              <a:gd name="connsiteX139" fmla="*/ 3707564 w 7791368"/>
              <a:gd name="connsiteY139" fmla="*/ 3347950 h 5393726"/>
              <a:gd name="connsiteX140" fmla="*/ 3684317 w 7791368"/>
              <a:gd name="connsiteY140" fmla="*/ 3332451 h 5393726"/>
              <a:gd name="connsiteX141" fmla="*/ 3622324 w 7791368"/>
              <a:gd name="connsiteY141" fmla="*/ 3316953 h 5393726"/>
              <a:gd name="connsiteX142" fmla="*/ 3591327 w 7791368"/>
              <a:gd name="connsiteY142" fmla="*/ 3309204 h 5393726"/>
              <a:gd name="connsiteX143" fmla="*/ 3498337 w 7791368"/>
              <a:gd name="connsiteY143" fmla="*/ 3293705 h 5393726"/>
              <a:gd name="connsiteX144" fmla="*/ 3451842 w 7791368"/>
              <a:gd name="connsiteY144" fmla="*/ 3278207 h 5393726"/>
              <a:gd name="connsiteX145" fmla="*/ 3413097 w 7791368"/>
              <a:gd name="connsiteY145" fmla="*/ 3285956 h 5393726"/>
              <a:gd name="connsiteX146" fmla="*/ 3366602 w 7791368"/>
              <a:gd name="connsiteY146" fmla="*/ 3293705 h 5393726"/>
              <a:gd name="connsiteX147" fmla="*/ 3335605 w 7791368"/>
              <a:gd name="connsiteY147" fmla="*/ 3301455 h 5393726"/>
              <a:gd name="connsiteX148" fmla="*/ 3242615 w 7791368"/>
              <a:gd name="connsiteY148" fmla="*/ 3316953 h 5393726"/>
              <a:gd name="connsiteX149" fmla="*/ 3072134 w 7791368"/>
              <a:gd name="connsiteY149" fmla="*/ 3309204 h 5393726"/>
              <a:gd name="connsiteX150" fmla="*/ 3017890 w 7791368"/>
              <a:gd name="connsiteY150" fmla="*/ 3262709 h 5393726"/>
              <a:gd name="connsiteX151" fmla="*/ 2979144 w 7791368"/>
              <a:gd name="connsiteY151" fmla="*/ 3216214 h 5393726"/>
              <a:gd name="connsiteX152" fmla="*/ 2971395 w 7791368"/>
              <a:gd name="connsiteY152" fmla="*/ 3192966 h 5393726"/>
              <a:gd name="connsiteX153" fmla="*/ 2932649 w 7791368"/>
              <a:gd name="connsiteY153" fmla="*/ 3123224 h 5393726"/>
              <a:gd name="connsiteX154" fmla="*/ 2909402 w 7791368"/>
              <a:gd name="connsiteY154" fmla="*/ 3076729 h 5393726"/>
              <a:gd name="connsiteX155" fmla="*/ 2893903 w 7791368"/>
              <a:gd name="connsiteY155" fmla="*/ 3045733 h 5393726"/>
              <a:gd name="connsiteX156" fmla="*/ 2886154 w 7791368"/>
              <a:gd name="connsiteY156" fmla="*/ 3022485 h 5393726"/>
              <a:gd name="connsiteX157" fmla="*/ 2855158 w 7791368"/>
              <a:gd name="connsiteY157" fmla="*/ 2983739 h 5393726"/>
              <a:gd name="connsiteX158" fmla="*/ 2847409 w 7791368"/>
              <a:gd name="connsiteY158" fmla="*/ 2960492 h 5393726"/>
              <a:gd name="connsiteX159" fmla="*/ 2754419 w 7791368"/>
              <a:gd name="connsiteY159" fmla="*/ 2859753 h 5393726"/>
              <a:gd name="connsiteX160" fmla="*/ 2700175 w 7791368"/>
              <a:gd name="connsiteY160" fmla="*/ 2828756 h 5393726"/>
              <a:gd name="connsiteX161" fmla="*/ 2630432 w 7791368"/>
              <a:gd name="connsiteY161" fmla="*/ 2782261 h 5393726"/>
              <a:gd name="connsiteX162" fmla="*/ 2599436 w 7791368"/>
              <a:gd name="connsiteY162" fmla="*/ 2751265 h 5393726"/>
              <a:gd name="connsiteX163" fmla="*/ 2552941 w 7791368"/>
              <a:gd name="connsiteY163" fmla="*/ 2720268 h 5393726"/>
              <a:gd name="connsiteX164" fmla="*/ 2514195 w 7791368"/>
              <a:gd name="connsiteY164" fmla="*/ 2697021 h 5393726"/>
              <a:gd name="connsiteX165" fmla="*/ 2475449 w 7791368"/>
              <a:gd name="connsiteY165" fmla="*/ 2673773 h 5393726"/>
              <a:gd name="connsiteX166" fmla="*/ 2421205 w 7791368"/>
              <a:gd name="connsiteY166" fmla="*/ 2650526 h 5393726"/>
              <a:gd name="connsiteX167" fmla="*/ 2359212 w 7791368"/>
              <a:gd name="connsiteY167" fmla="*/ 2619529 h 5393726"/>
              <a:gd name="connsiteX168" fmla="*/ 2359212 w 7791368"/>
              <a:gd name="connsiteY168" fmla="*/ 2619529 h 5393726"/>
              <a:gd name="connsiteX169" fmla="*/ 2335964 w 7791368"/>
              <a:gd name="connsiteY169" fmla="*/ 2604031 h 5393726"/>
              <a:gd name="connsiteX170" fmla="*/ 2304968 w 7791368"/>
              <a:gd name="connsiteY170" fmla="*/ 2596282 h 5393726"/>
              <a:gd name="connsiteX171" fmla="*/ 2281720 w 7791368"/>
              <a:gd name="connsiteY171" fmla="*/ 2588533 h 5393726"/>
              <a:gd name="connsiteX172" fmla="*/ 2266222 w 7791368"/>
              <a:gd name="connsiteY172" fmla="*/ 2573034 h 5393726"/>
              <a:gd name="connsiteX173" fmla="*/ 2188731 w 7791368"/>
              <a:gd name="connsiteY173" fmla="*/ 2557536 h 5393726"/>
              <a:gd name="connsiteX174" fmla="*/ 2157734 w 7791368"/>
              <a:gd name="connsiteY174" fmla="*/ 2549787 h 5393726"/>
              <a:gd name="connsiteX175" fmla="*/ 2134487 w 7791368"/>
              <a:gd name="connsiteY175" fmla="*/ 2542038 h 5393726"/>
              <a:gd name="connsiteX176" fmla="*/ 2025998 w 7791368"/>
              <a:gd name="connsiteY176" fmla="*/ 2511041 h 5393726"/>
              <a:gd name="connsiteX177" fmla="*/ 2002751 w 7791368"/>
              <a:gd name="connsiteY177" fmla="*/ 2503292 h 5393726"/>
              <a:gd name="connsiteX178" fmla="*/ 1940758 w 7791368"/>
              <a:gd name="connsiteY178" fmla="*/ 2480044 h 5393726"/>
              <a:gd name="connsiteX179" fmla="*/ 1793524 w 7791368"/>
              <a:gd name="connsiteY179" fmla="*/ 2487794 h 5393726"/>
              <a:gd name="connsiteX180" fmla="*/ 1739280 w 7791368"/>
              <a:gd name="connsiteY180" fmla="*/ 2511041 h 5393726"/>
              <a:gd name="connsiteX181" fmla="*/ 1708283 w 7791368"/>
              <a:gd name="connsiteY181" fmla="*/ 2518790 h 5393726"/>
              <a:gd name="connsiteX182" fmla="*/ 1677287 w 7791368"/>
              <a:gd name="connsiteY182" fmla="*/ 2534289 h 5393726"/>
              <a:gd name="connsiteX183" fmla="*/ 1514554 w 7791368"/>
              <a:gd name="connsiteY183" fmla="*/ 2549787 h 5393726"/>
              <a:gd name="connsiteX184" fmla="*/ 1382819 w 7791368"/>
              <a:gd name="connsiteY184" fmla="*/ 2565285 h 5393726"/>
              <a:gd name="connsiteX185" fmla="*/ 1344073 w 7791368"/>
              <a:gd name="connsiteY185" fmla="*/ 2573034 h 5393726"/>
              <a:gd name="connsiteX186" fmla="*/ 1282080 w 7791368"/>
              <a:gd name="connsiteY186" fmla="*/ 2580783 h 5393726"/>
              <a:gd name="connsiteX187" fmla="*/ 1212337 w 7791368"/>
              <a:gd name="connsiteY187" fmla="*/ 2596282 h 5393726"/>
              <a:gd name="connsiteX188" fmla="*/ 1181341 w 7791368"/>
              <a:gd name="connsiteY188" fmla="*/ 2604031 h 5393726"/>
              <a:gd name="connsiteX189" fmla="*/ 1158093 w 7791368"/>
              <a:gd name="connsiteY189" fmla="*/ 2611780 h 5393726"/>
              <a:gd name="connsiteX190" fmla="*/ 1103849 w 7791368"/>
              <a:gd name="connsiteY190" fmla="*/ 2619529 h 5393726"/>
              <a:gd name="connsiteX191" fmla="*/ 1057354 w 7791368"/>
              <a:gd name="connsiteY191" fmla="*/ 2635027 h 5393726"/>
              <a:gd name="connsiteX192" fmla="*/ 871375 w 7791368"/>
              <a:gd name="connsiteY192" fmla="*/ 2658275 h 5393726"/>
              <a:gd name="connsiteX193" fmla="*/ 848127 w 7791368"/>
              <a:gd name="connsiteY193" fmla="*/ 2666024 h 5393726"/>
              <a:gd name="connsiteX194" fmla="*/ 662148 w 7791368"/>
              <a:gd name="connsiteY194" fmla="*/ 2689272 h 5393726"/>
              <a:gd name="connsiteX195" fmla="*/ 623402 w 7791368"/>
              <a:gd name="connsiteY195" fmla="*/ 2697021 h 5393726"/>
              <a:gd name="connsiteX196" fmla="*/ 584656 w 7791368"/>
              <a:gd name="connsiteY196" fmla="*/ 2735766 h 5393726"/>
              <a:gd name="connsiteX197" fmla="*/ 561409 w 7791368"/>
              <a:gd name="connsiteY197" fmla="*/ 2751265 h 5393726"/>
              <a:gd name="connsiteX198" fmla="*/ 522663 w 7791368"/>
              <a:gd name="connsiteY198" fmla="*/ 2782261 h 5393726"/>
              <a:gd name="connsiteX199" fmla="*/ 499415 w 7791368"/>
              <a:gd name="connsiteY199" fmla="*/ 2790011 h 5393726"/>
              <a:gd name="connsiteX200" fmla="*/ 468419 w 7791368"/>
              <a:gd name="connsiteY200" fmla="*/ 2805509 h 5393726"/>
              <a:gd name="connsiteX201" fmla="*/ 445171 w 7791368"/>
              <a:gd name="connsiteY201" fmla="*/ 2813258 h 5393726"/>
              <a:gd name="connsiteX202" fmla="*/ 406425 w 7791368"/>
              <a:gd name="connsiteY202" fmla="*/ 2828756 h 5393726"/>
              <a:gd name="connsiteX203" fmla="*/ 344432 w 7791368"/>
              <a:gd name="connsiteY203" fmla="*/ 2852004 h 5393726"/>
              <a:gd name="connsiteX204" fmla="*/ 290188 w 7791368"/>
              <a:gd name="connsiteY204" fmla="*/ 2883000 h 5393726"/>
              <a:gd name="connsiteX205" fmla="*/ 235944 w 7791368"/>
              <a:gd name="connsiteY205" fmla="*/ 2944994 h 5393726"/>
              <a:gd name="connsiteX206" fmla="*/ 212697 w 7791368"/>
              <a:gd name="connsiteY206" fmla="*/ 2975990 h 5393726"/>
              <a:gd name="connsiteX207" fmla="*/ 197198 w 7791368"/>
              <a:gd name="connsiteY207" fmla="*/ 3006987 h 5393726"/>
              <a:gd name="connsiteX208" fmla="*/ 189449 w 7791368"/>
              <a:gd name="connsiteY208" fmla="*/ 3030234 h 5393726"/>
              <a:gd name="connsiteX209" fmla="*/ 166202 w 7791368"/>
              <a:gd name="connsiteY209" fmla="*/ 3053482 h 5393726"/>
              <a:gd name="connsiteX210" fmla="*/ 142954 w 7791368"/>
              <a:gd name="connsiteY210" fmla="*/ 3092227 h 5393726"/>
              <a:gd name="connsiteX211" fmla="*/ 96459 w 7791368"/>
              <a:gd name="connsiteY211" fmla="*/ 3169719 h 5393726"/>
              <a:gd name="connsiteX212" fmla="*/ 57714 w 7791368"/>
              <a:gd name="connsiteY212" fmla="*/ 3262709 h 5393726"/>
              <a:gd name="connsiteX213" fmla="*/ 34466 w 7791368"/>
              <a:gd name="connsiteY213" fmla="*/ 3347950 h 5393726"/>
              <a:gd name="connsiteX214" fmla="*/ 11219 w 7791368"/>
              <a:gd name="connsiteY214" fmla="*/ 3471936 h 5393726"/>
              <a:gd name="connsiteX215" fmla="*/ 18968 w 7791368"/>
              <a:gd name="connsiteY215" fmla="*/ 3975631 h 5393726"/>
              <a:gd name="connsiteX216" fmla="*/ 49964 w 7791368"/>
              <a:gd name="connsiteY216" fmla="*/ 4068621 h 5393726"/>
              <a:gd name="connsiteX217" fmla="*/ 57714 w 7791368"/>
              <a:gd name="connsiteY217" fmla="*/ 4115116 h 5393726"/>
              <a:gd name="connsiteX218" fmla="*/ 88710 w 7791368"/>
              <a:gd name="connsiteY218" fmla="*/ 4153861 h 5393726"/>
              <a:gd name="connsiteX219" fmla="*/ 150703 w 7791368"/>
              <a:gd name="connsiteY219" fmla="*/ 4231353 h 5393726"/>
              <a:gd name="connsiteX220" fmla="*/ 197198 w 7791368"/>
              <a:gd name="connsiteY220" fmla="*/ 4262350 h 5393726"/>
              <a:gd name="connsiteX221" fmla="*/ 259192 w 7791368"/>
              <a:gd name="connsiteY221" fmla="*/ 4308844 h 5393726"/>
              <a:gd name="connsiteX222" fmla="*/ 282439 w 7791368"/>
              <a:gd name="connsiteY222" fmla="*/ 4324343 h 5393726"/>
              <a:gd name="connsiteX223" fmla="*/ 305687 w 7791368"/>
              <a:gd name="connsiteY223" fmla="*/ 4332092 h 5393726"/>
              <a:gd name="connsiteX224" fmla="*/ 344432 w 7791368"/>
              <a:gd name="connsiteY224" fmla="*/ 4363089 h 5393726"/>
              <a:gd name="connsiteX225" fmla="*/ 375429 w 7791368"/>
              <a:gd name="connsiteY225" fmla="*/ 4378587 h 5393726"/>
              <a:gd name="connsiteX226" fmla="*/ 290189 w 7791368"/>
              <a:gd name="connsiteY226" fmla="*/ 4936525 h 5393726"/>
              <a:gd name="connsiteX227" fmla="*/ 631150 w 7791368"/>
              <a:gd name="connsiteY227" fmla="*/ 5029515 h 5393726"/>
              <a:gd name="connsiteX228" fmla="*/ 925619 w 7791368"/>
              <a:gd name="connsiteY228" fmla="*/ 4990771 h 5393726"/>
              <a:gd name="connsiteX229" fmla="*/ 995361 w 7791368"/>
              <a:gd name="connsiteY229" fmla="*/ 4928776 h 5393726"/>
              <a:gd name="connsiteX230" fmla="*/ 1065103 w 7791368"/>
              <a:gd name="connsiteY230" fmla="*/ 4890031 h 5393726"/>
              <a:gd name="connsiteX231" fmla="*/ 1142594 w 7791368"/>
              <a:gd name="connsiteY231" fmla="*/ 4936526 h 5393726"/>
              <a:gd name="connsiteX232" fmla="*/ 1204589 w 7791368"/>
              <a:gd name="connsiteY232" fmla="*/ 5045013 h 5393726"/>
              <a:gd name="connsiteX233" fmla="*/ 1196839 w 7791368"/>
              <a:gd name="connsiteY233" fmla="*/ 4928777 h 5393726"/>
              <a:gd name="connsiteX234" fmla="*/ 925619 w 7791368"/>
              <a:gd name="connsiteY234" fmla="*/ 4665305 h 5393726"/>
              <a:gd name="connsiteX235" fmla="*/ 995361 w 7791368"/>
              <a:gd name="connsiteY235" fmla="*/ 4711800 h 5393726"/>
              <a:gd name="connsiteX236" fmla="*/ 1049605 w 7791368"/>
              <a:gd name="connsiteY236" fmla="*/ 4773794 h 5393726"/>
              <a:gd name="connsiteX237" fmla="*/ 1072853 w 7791368"/>
              <a:gd name="connsiteY237" fmla="*/ 4797041 h 5393726"/>
              <a:gd name="connsiteX238" fmla="*/ 1096100 w 7791368"/>
              <a:gd name="connsiteY238" fmla="*/ 4828038 h 5393726"/>
              <a:gd name="connsiteX239" fmla="*/ 1119348 w 7791368"/>
              <a:gd name="connsiteY239" fmla="*/ 4843536 h 5393726"/>
              <a:gd name="connsiteX240" fmla="*/ 1142595 w 7791368"/>
              <a:gd name="connsiteY240" fmla="*/ 4866783 h 5393726"/>
              <a:gd name="connsiteX241" fmla="*/ 1181341 w 7791368"/>
              <a:gd name="connsiteY241" fmla="*/ 4921027 h 5393726"/>
              <a:gd name="connsiteX242" fmla="*/ 1196839 w 7791368"/>
              <a:gd name="connsiteY242" fmla="*/ 4952024 h 5393726"/>
              <a:gd name="connsiteX243" fmla="*/ 1212337 w 7791368"/>
              <a:gd name="connsiteY243" fmla="*/ 5076011 h 5393726"/>
              <a:gd name="connsiteX244" fmla="*/ 1220087 w 7791368"/>
              <a:gd name="connsiteY244" fmla="*/ 5099258 h 5393726"/>
              <a:gd name="connsiteX245" fmla="*/ 1227836 w 7791368"/>
              <a:gd name="connsiteY245" fmla="*/ 5138004 h 5393726"/>
              <a:gd name="connsiteX246" fmla="*/ 1289829 w 7791368"/>
              <a:gd name="connsiteY246" fmla="*/ 5223244 h 5393726"/>
              <a:gd name="connsiteX247" fmla="*/ 1313076 w 7791368"/>
              <a:gd name="connsiteY247" fmla="*/ 5238743 h 5393726"/>
              <a:gd name="connsiteX248" fmla="*/ 1375070 w 7791368"/>
              <a:gd name="connsiteY248" fmla="*/ 5292987 h 5393726"/>
              <a:gd name="connsiteX249" fmla="*/ 1398317 w 7791368"/>
              <a:gd name="connsiteY249" fmla="*/ 5300736 h 5393726"/>
              <a:gd name="connsiteX250" fmla="*/ 1421564 w 7791368"/>
              <a:gd name="connsiteY250" fmla="*/ 5316234 h 5393726"/>
              <a:gd name="connsiteX251" fmla="*/ 1491307 w 7791368"/>
              <a:gd name="connsiteY251" fmla="*/ 5339482 h 5393726"/>
              <a:gd name="connsiteX252" fmla="*/ 1646290 w 7791368"/>
              <a:gd name="connsiteY252" fmla="*/ 5370478 h 5393726"/>
              <a:gd name="connsiteX253" fmla="*/ 1739280 w 7791368"/>
              <a:gd name="connsiteY253" fmla="*/ 5378227 h 5393726"/>
              <a:gd name="connsiteX254" fmla="*/ 1832270 w 7791368"/>
              <a:gd name="connsiteY254" fmla="*/ 5393726 h 5393726"/>
              <a:gd name="connsiteX255" fmla="*/ 2428954 w 7791368"/>
              <a:gd name="connsiteY255" fmla="*/ 5378227 h 5393726"/>
              <a:gd name="connsiteX256" fmla="*/ 2483198 w 7791368"/>
              <a:gd name="connsiteY256" fmla="*/ 5370478 h 5393726"/>
              <a:gd name="connsiteX257" fmla="*/ 2622683 w 7791368"/>
              <a:gd name="connsiteY257" fmla="*/ 5347231 h 5393726"/>
              <a:gd name="connsiteX258" fmla="*/ 2746670 w 7791368"/>
              <a:gd name="connsiteY258" fmla="*/ 5331733 h 5393726"/>
              <a:gd name="connsiteX259" fmla="*/ 2816412 w 7791368"/>
              <a:gd name="connsiteY259" fmla="*/ 5308485 h 5393726"/>
              <a:gd name="connsiteX260" fmla="*/ 3017890 w 7791368"/>
              <a:gd name="connsiteY260" fmla="*/ 5277489 h 5393726"/>
              <a:gd name="connsiteX261" fmla="*/ 3079883 w 7791368"/>
              <a:gd name="connsiteY261" fmla="*/ 5269739 h 5393726"/>
              <a:gd name="connsiteX262" fmla="*/ 3203870 w 7791368"/>
              <a:gd name="connsiteY262" fmla="*/ 5261990 h 5393726"/>
              <a:gd name="connsiteX263" fmla="*/ 3312358 w 7791368"/>
              <a:gd name="connsiteY263" fmla="*/ 5254241 h 5393726"/>
              <a:gd name="connsiteX264" fmla="*/ 3459592 w 7791368"/>
              <a:gd name="connsiteY264" fmla="*/ 5246492 h 5393726"/>
              <a:gd name="connsiteX265" fmla="*/ 3630073 w 7791368"/>
              <a:gd name="connsiteY265" fmla="*/ 5230994 h 5393726"/>
              <a:gd name="connsiteX266" fmla="*/ 4474731 w 7791368"/>
              <a:gd name="connsiteY266" fmla="*/ 5215495 h 5393726"/>
              <a:gd name="connsiteX267" fmla="*/ 5210900 w 7791368"/>
              <a:gd name="connsiteY267" fmla="*/ 5192248 h 5393726"/>
              <a:gd name="connsiteX268" fmla="*/ 5342636 w 7791368"/>
              <a:gd name="connsiteY268" fmla="*/ 5199997 h 5393726"/>
              <a:gd name="connsiteX269" fmla="*/ 5381381 w 7791368"/>
              <a:gd name="connsiteY269" fmla="*/ 5207746 h 5393726"/>
              <a:gd name="connsiteX270" fmla="*/ 5660351 w 7791368"/>
              <a:gd name="connsiteY270" fmla="*/ 5215495 h 5393726"/>
              <a:gd name="connsiteX271" fmla="*/ 5706846 w 7791368"/>
              <a:gd name="connsiteY271" fmla="*/ 5223244 h 5393726"/>
              <a:gd name="connsiteX272" fmla="*/ 5784337 w 7791368"/>
              <a:gd name="connsiteY272" fmla="*/ 5230994 h 5393726"/>
              <a:gd name="connsiteX273" fmla="*/ 5807585 w 7791368"/>
              <a:gd name="connsiteY273" fmla="*/ 5238743 h 5393726"/>
              <a:gd name="connsiteX274" fmla="*/ 5877327 w 7791368"/>
              <a:gd name="connsiteY274" fmla="*/ 5246492 h 5393726"/>
              <a:gd name="connsiteX275" fmla="*/ 5947070 w 7791368"/>
              <a:gd name="connsiteY275" fmla="*/ 5269739 h 5393726"/>
              <a:gd name="connsiteX276" fmla="*/ 5993564 w 7791368"/>
              <a:gd name="connsiteY276" fmla="*/ 5277489 h 5393726"/>
              <a:gd name="connsiteX277" fmla="*/ 6024561 w 7791368"/>
              <a:gd name="connsiteY277" fmla="*/ 5285238 h 5393726"/>
              <a:gd name="connsiteX278" fmla="*/ 6125300 w 7791368"/>
              <a:gd name="connsiteY278" fmla="*/ 5300736 h 5393726"/>
              <a:gd name="connsiteX279" fmla="*/ 6210541 w 7791368"/>
              <a:gd name="connsiteY279" fmla="*/ 5316234 h 5393726"/>
              <a:gd name="connsiteX280" fmla="*/ 6241537 w 7791368"/>
              <a:gd name="connsiteY280" fmla="*/ 5323983 h 5393726"/>
              <a:gd name="connsiteX281" fmla="*/ 6497259 w 7791368"/>
              <a:gd name="connsiteY281" fmla="*/ 5316234 h 5393726"/>
              <a:gd name="connsiteX282" fmla="*/ 6628995 w 7791368"/>
              <a:gd name="connsiteY282" fmla="*/ 5300736 h 5393726"/>
              <a:gd name="connsiteX283" fmla="*/ 6714236 w 7791368"/>
              <a:gd name="connsiteY283" fmla="*/ 5292987 h 5393726"/>
              <a:gd name="connsiteX284" fmla="*/ 6737483 w 7791368"/>
              <a:gd name="connsiteY284" fmla="*/ 5285238 h 5393726"/>
              <a:gd name="connsiteX285" fmla="*/ 6861470 w 7791368"/>
              <a:gd name="connsiteY285" fmla="*/ 5261990 h 5393726"/>
              <a:gd name="connsiteX286" fmla="*/ 6892466 w 7791368"/>
              <a:gd name="connsiteY286" fmla="*/ 5246492 h 5393726"/>
              <a:gd name="connsiteX287" fmla="*/ 6946710 w 7791368"/>
              <a:gd name="connsiteY287" fmla="*/ 5215495 h 5393726"/>
              <a:gd name="connsiteX288" fmla="*/ 6969958 w 7791368"/>
              <a:gd name="connsiteY288" fmla="*/ 5207746 h 5393726"/>
              <a:gd name="connsiteX289" fmla="*/ 7047449 w 7791368"/>
              <a:gd name="connsiteY289" fmla="*/ 5169000 h 5393726"/>
              <a:gd name="connsiteX290" fmla="*/ 7078446 w 7791368"/>
              <a:gd name="connsiteY290" fmla="*/ 5153502 h 5393726"/>
              <a:gd name="connsiteX291" fmla="*/ 7101693 w 7791368"/>
              <a:gd name="connsiteY291" fmla="*/ 5138004 h 5393726"/>
              <a:gd name="connsiteX292" fmla="*/ 7132690 w 7791368"/>
              <a:gd name="connsiteY292" fmla="*/ 5114756 h 5393726"/>
              <a:gd name="connsiteX293" fmla="*/ 7217931 w 7791368"/>
              <a:gd name="connsiteY293" fmla="*/ 5060512 h 5393726"/>
              <a:gd name="connsiteX294" fmla="*/ 7248927 w 7791368"/>
              <a:gd name="connsiteY294" fmla="*/ 5045014 h 5393726"/>
              <a:gd name="connsiteX295" fmla="*/ 7349666 w 7791368"/>
              <a:gd name="connsiteY295" fmla="*/ 4952024 h 5393726"/>
              <a:gd name="connsiteX296" fmla="*/ 7388412 w 7791368"/>
              <a:gd name="connsiteY296" fmla="*/ 4928777 h 5393726"/>
              <a:gd name="connsiteX297" fmla="*/ 7489151 w 7791368"/>
              <a:gd name="connsiteY297" fmla="*/ 4851285 h 5393726"/>
              <a:gd name="connsiteX298" fmla="*/ 7527897 w 7791368"/>
              <a:gd name="connsiteY298" fmla="*/ 4820289 h 5393726"/>
              <a:gd name="connsiteX299" fmla="*/ 7558893 w 7791368"/>
              <a:gd name="connsiteY299" fmla="*/ 4711800 h 5393726"/>
              <a:gd name="connsiteX300" fmla="*/ 7574392 w 7791368"/>
              <a:gd name="connsiteY300" fmla="*/ 4580065 h 5393726"/>
              <a:gd name="connsiteX301" fmla="*/ 7597639 w 7791368"/>
              <a:gd name="connsiteY301" fmla="*/ 4440580 h 5393726"/>
              <a:gd name="connsiteX302" fmla="*/ 7605388 w 7791368"/>
              <a:gd name="connsiteY302" fmla="*/ 4409583 h 5393726"/>
              <a:gd name="connsiteX303" fmla="*/ 7613137 w 7791368"/>
              <a:gd name="connsiteY303" fmla="*/ 4370838 h 5393726"/>
              <a:gd name="connsiteX304" fmla="*/ 7628636 w 7791368"/>
              <a:gd name="connsiteY304" fmla="*/ 4254600 h 5393726"/>
              <a:gd name="connsiteX305" fmla="*/ 7636385 w 7791368"/>
              <a:gd name="connsiteY305" fmla="*/ 4215855 h 5393726"/>
              <a:gd name="connsiteX306" fmla="*/ 7659632 w 7791368"/>
              <a:gd name="connsiteY306" fmla="*/ 4115116 h 5393726"/>
              <a:gd name="connsiteX307" fmla="*/ 7675131 w 7791368"/>
              <a:gd name="connsiteY307" fmla="*/ 3983380 h 5393726"/>
              <a:gd name="connsiteX308" fmla="*/ 7713876 w 7791368"/>
              <a:gd name="connsiteY308" fmla="*/ 3681163 h 5393726"/>
              <a:gd name="connsiteX309" fmla="*/ 7721625 w 7791368"/>
              <a:gd name="connsiteY309" fmla="*/ 3440939 h 5393726"/>
              <a:gd name="connsiteX310" fmla="*/ 7729375 w 7791368"/>
              <a:gd name="connsiteY310" fmla="*/ 3378946 h 5393726"/>
              <a:gd name="connsiteX311" fmla="*/ 7744873 w 7791368"/>
              <a:gd name="connsiteY311" fmla="*/ 3223963 h 5393726"/>
              <a:gd name="connsiteX312" fmla="*/ 7752622 w 7791368"/>
              <a:gd name="connsiteY312" fmla="*/ 2944994 h 5393726"/>
              <a:gd name="connsiteX313" fmla="*/ 7775870 w 7791368"/>
              <a:gd name="connsiteY313" fmla="*/ 2766763 h 5393726"/>
              <a:gd name="connsiteX314" fmla="*/ 7783619 w 7791368"/>
              <a:gd name="connsiteY314" fmla="*/ 2565285 h 5393726"/>
              <a:gd name="connsiteX315" fmla="*/ 7791368 w 7791368"/>
              <a:gd name="connsiteY315" fmla="*/ 2456797 h 5393726"/>
              <a:gd name="connsiteX316" fmla="*/ 7783619 w 7791368"/>
              <a:gd name="connsiteY316" fmla="*/ 1945353 h 5393726"/>
              <a:gd name="connsiteX317" fmla="*/ 7752622 w 7791368"/>
              <a:gd name="connsiteY317" fmla="*/ 1798119 h 5393726"/>
              <a:gd name="connsiteX318" fmla="*/ 7744873 w 7791368"/>
              <a:gd name="connsiteY318" fmla="*/ 1689631 h 5393726"/>
              <a:gd name="connsiteX319" fmla="*/ 7659632 w 7791368"/>
              <a:gd name="connsiteY319" fmla="*/ 1395163 h 5393726"/>
              <a:gd name="connsiteX320" fmla="*/ 7644134 w 7791368"/>
              <a:gd name="connsiteY320" fmla="*/ 1325421 h 5393726"/>
              <a:gd name="connsiteX321" fmla="*/ 7620887 w 7791368"/>
              <a:gd name="connsiteY321" fmla="*/ 1271177 h 5393726"/>
              <a:gd name="connsiteX322" fmla="*/ 7566642 w 7791368"/>
              <a:gd name="connsiteY322" fmla="*/ 1077448 h 5393726"/>
              <a:gd name="connsiteX323" fmla="*/ 7543395 w 7791368"/>
              <a:gd name="connsiteY323" fmla="*/ 1030953 h 5393726"/>
              <a:gd name="connsiteX324" fmla="*/ 7512398 w 7791368"/>
              <a:gd name="connsiteY324" fmla="*/ 930214 h 5393726"/>
              <a:gd name="connsiteX325" fmla="*/ 7458154 w 7791368"/>
              <a:gd name="connsiteY325" fmla="*/ 798478 h 5393726"/>
              <a:gd name="connsiteX326" fmla="*/ 7419409 w 7791368"/>
              <a:gd name="connsiteY326" fmla="*/ 697739 h 5393726"/>
              <a:gd name="connsiteX327" fmla="*/ 7372914 w 7791368"/>
              <a:gd name="connsiteY327" fmla="*/ 504011 h 5393726"/>
              <a:gd name="connsiteX328" fmla="*/ 7365164 w 7791368"/>
              <a:gd name="connsiteY328" fmla="*/ 457516 h 5393726"/>
              <a:gd name="connsiteX329" fmla="*/ 7334168 w 7791368"/>
              <a:gd name="connsiteY329" fmla="*/ 380024 h 5393726"/>
              <a:gd name="connsiteX330" fmla="*/ 7303171 w 7791368"/>
              <a:gd name="connsiteY330" fmla="*/ 256038 h 5393726"/>
              <a:gd name="connsiteX331" fmla="*/ 7279924 w 7791368"/>
              <a:gd name="connsiteY331" fmla="*/ 186295 h 5393726"/>
              <a:gd name="connsiteX332" fmla="*/ 7256676 w 7791368"/>
              <a:gd name="connsiteY332" fmla="*/ 132051 h 5393726"/>
              <a:gd name="connsiteX333" fmla="*/ 7248927 w 7791368"/>
              <a:gd name="connsiteY333" fmla="*/ 101055 h 5393726"/>
              <a:gd name="connsiteX334" fmla="*/ 7217931 w 7791368"/>
              <a:gd name="connsiteY334" fmla="*/ 46811 h 5393726"/>
              <a:gd name="connsiteX335" fmla="*/ 7210181 w 7791368"/>
              <a:gd name="connsiteY335" fmla="*/ 23563 h 5393726"/>
              <a:gd name="connsiteX336" fmla="*/ 7380340 w 7791368"/>
              <a:gd name="connsiteY336" fmla="*/ 415702 h 5393726"/>
              <a:gd name="connsiteX337" fmla="*/ 7395192 w 7791368"/>
              <a:gd name="connsiteY337" fmla="*/ 295429 h 5393726"/>
              <a:gd name="connsiteX338" fmla="*/ 7379048 w 7791368"/>
              <a:gd name="connsiteY338" fmla="*/ 429909 h 5393726"/>
              <a:gd name="connsiteX339" fmla="*/ 7499806 w 7791368"/>
              <a:gd name="connsiteY339" fmla="*/ 398913 h 5393726"/>
              <a:gd name="connsiteX340" fmla="*/ 7324159 w 7791368"/>
              <a:gd name="connsiteY340" fmla="*/ 362589 h 5393726"/>
              <a:gd name="connsiteX341" fmla="*/ 7294292 w 7791368"/>
              <a:gd name="connsiteY341" fmla="*/ 516764 h 5393726"/>
              <a:gd name="connsiteX342" fmla="*/ 7245806 w 7791368"/>
              <a:gd name="connsiteY342" fmla="*/ 416615 h 5393726"/>
              <a:gd name="connsiteX343" fmla="*/ 7406655 w 7791368"/>
              <a:gd name="connsiteY343" fmla="*/ 586991 h 5393726"/>
              <a:gd name="connsiteX344" fmla="*/ 7154807 w 7791368"/>
              <a:gd name="connsiteY344" fmla="*/ 188717 h 5393726"/>
              <a:gd name="connsiteX345" fmla="*/ 7125587 w 7791368"/>
              <a:gd name="connsiteY345" fmla="*/ 228593 h 5393726"/>
              <a:gd name="connsiteX346" fmla="*/ 7058750 w 7791368"/>
              <a:gd name="connsiteY346" fmla="*/ 222619 h 5393726"/>
              <a:gd name="connsiteX347" fmla="*/ 6997887 w 7791368"/>
              <a:gd name="connsiteY347" fmla="*/ 239248 h 5393726"/>
              <a:gd name="connsiteX348" fmla="*/ 7142861 w 7791368"/>
              <a:gd name="connsiteY348" fmla="*/ 871450 h 5393726"/>
              <a:gd name="connsiteX349" fmla="*/ 7110573 w 7791368"/>
              <a:gd name="connsiteY349" fmla="*/ 989301 h 5393726"/>
              <a:gd name="connsiteX350" fmla="*/ 7010964 w 7791368"/>
              <a:gd name="connsiteY350" fmla="*/ 1073250 h 5393726"/>
              <a:gd name="connsiteX351" fmla="*/ 6979106 w 7791368"/>
              <a:gd name="connsiteY351" fmla="*/ 816666 h 5393726"/>
              <a:gd name="connsiteX352" fmla="*/ 7122196 w 7791368"/>
              <a:gd name="connsiteY352" fmla="*/ 980422 h 5393726"/>
              <a:gd name="connsiteX353" fmla="*/ 6832249 w 7791368"/>
              <a:gd name="connsiteY353" fmla="*/ 786370 h 5393726"/>
              <a:gd name="connsiteX354" fmla="*/ 6984003 w 7791368"/>
              <a:gd name="connsiteY354" fmla="*/ 508369 h 5393726"/>
              <a:gd name="connsiteX355" fmla="*/ 6708908 w 7791368"/>
              <a:gd name="connsiteY355" fmla="*/ 303017 h 5393726"/>
              <a:gd name="connsiteX356" fmla="*/ 6496937 w 7791368"/>
              <a:gd name="connsiteY356" fmla="*/ 196466 h 5393726"/>
              <a:gd name="connsiteX357" fmla="*/ 6080742 w 7791368"/>
              <a:gd name="connsiteY357" fmla="*/ 231014 h 5393726"/>
              <a:gd name="connsiteX358" fmla="*/ 6040221 w 7791368"/>
              <a:gd name="connsiteY358" fmla="*/ 694188 h 5393726"/>
              <a:gd name="connsiteX359" fmla="*/ 6266884 w 7791368"/>
              <a:gd name="connsiteY359" fmla="*/ 928761 h 5393726"/>
              <a:gd name="connsiteX360" fmla="*/ 6115614 w 7791368"/>
              <a:gd name="connsiteY360" fmla="*/ 950233 h 5393726"/>
              <a:gd name="connsiteX361" fmla="*/ 6023270 w 7791368"/>
              <a:gd name="connsiteY361" fmla="*/ 869351 h 5393726"/>
              <a:gd name="connsiteX362" fmla="*/ 5781593 w 7791368"/>
              <a:gd name="connsiteY362" fmla="*/ 749723 h 5393726"/>
              <a:gd name="connsiteX0" fmla="*/ 5781593 w 7791368"/>
              <a:gd name="connsiteY0" fmla="*/ 719293 h 5363296"/>
              <a:gd name="connsiteX1" fmla="*/ 5941742 w 7791368"/>
              <a:gd name="connsiteY1" fmla="*/ 451463 h 5363296"/>
              <a:gd name="connsiteX2" fmla="*/ 6042965 w 7791368"/>
              <a:gd name="connsiteY2" fmla="*/ 696207 h 5363296"/>
              <a:gd name="connsiteX3" fmla="*/ 5544114 w 7791368"/>
              <a:gd name="connsiteY3" fmla="*/ 93872 h 5363296"/>
              <a:gd name="connsiteX4" fmla="*/ 5551863 w 7791368"/>
              <a:gd name="connsiteY4" fmla="*/ 124869 h 5363296"/>
              <a:gd name="connsiteX5" fmla="*/ 5559612 w 7791368"/>
              <a:gd name="connsiteY5" fmla="*/ 163614 h 5363296"/>
              <a:gd name="connsiteX6" fmla="*/ 5567361 w 7791368"/>
              <a:gd name="connsiteY6" fmla="*/ 186862 h 5363296"/>
              <a:gd name="connsiteX7" fmla="*/ 5575110 w 7791368"/>
              <a:gd name="connsiteY7" fmla="*/ 233357 h 5363296"/>
              <a:gd name="connsiteX8" fmla="*/ 5582859 w 7791368"/>
              <a:gd name="connsiteY8" fmla="*/ 256604 h 5363296"/>
              <a:gd name="connsiteX9" fmla="*/ 5590609 w 7791368"/>
              <a:gd name="connsiteY9" fmla="*/ 287601 h 5363296"/>
              <a:gd name="connsiteX10" fmla="*/ 5606107 w 7791368"/>
              <a:gd name="connsiteY10" fmla="*/ 442584 h 5363296"/>
              <a:gd name="connsiteX11" fmla="*/ 5621605 w 7791368"/>
              <a:gd name="connsiteY11" fmla="*/ 613065 h 5363296"/>
              <a:gd name="connsiteX12" fmla="*/ 5637103 w 7791368"/>
              <a:gd name="connsiteY12" fmla="*/ 721553 h 5363296"/>
              <a:gd name="connsiteX13" fmla="*/ 5652602 w 7791368"/>
              <a:gd name="connsiteY13" fmla="*/ 783547 h 5363296"/>
              <a:gd name="connsiteX14" fmla="*/ 5660351 w 7791368"/>
              <a:gd name="connsiteY14" fmla="*/ 814543 h 5363296"/>
              <a:gd name="connsiteX15" fmla="*/ 5691348 w 7791368"/>
              <a:gd name="connsiteY15" fmla="*/ 892035 h 5363296"/>
              <a:gd name="connsiteX16" fmla="*/ 5714595 w 7791368"/>
              <a:gd name="connsiteY16" fmla="*/ 961777 h 5363296"/>
              <a:gd name="connsiteX17" fmla="*/ 5745592 w 7791368"/>
              <a:gd name="connsiteY17" fmla="*/ 1047018 h 5363296"/>
              <a:gd name="connsiteX18" fmla="*/ 5776588 w 7791368"/>
              <a:gd name="connsiteY18" fmla="*/ 1116760 h 5363296"/>
              <a:gd name="connsiteX19" fmla="*/ 5792087 w 7791368"/>
              <a:gd name="connsiteY19" fmla="*/ 1163255 h 5363296"/>
              <a:gd name="connsiteX20" fmla="*/ 5807585 w 7791368"/>
              <a:gd name="connsiteY20" fmla="*/ 1186503 h 5363296"/>
              <a:gd name="connsiteX21" fmla="*/ 5830832 w 7791368"/>
              <a:gd name="connsiteY21" fmla="*/ 1240747 h 5363296"/>
              <a:gd name="connsiteX22" fmla="*/ 5846331 w 7791368"/>
              <a:gd name="connsiteY22" fmla="*/ 1256245 h 5363296"/>
              <a:gd name="connsiteX23" fmla="*/ 5877327 w 7791368"/>
              <a:gd name="connsiteY23" fmla="*/ 1318238 h 5363296"/>
              <a:gd name="connsiteX24" fmla="*/ 5885076 w 7791368"/>
              <a:gd name="connsiteY24" fmla="*/ 1341486 h 5363296"/>
              <a:gd name="connsiteX25" fmla="*/ 5923822 w 7791368"/>
              <a:gd name="connsiteY25" fmla="*/ 1403479 h 5363296"/>
              <a:gd name="connsiteX26" fmla="*/ 5939320 w 7791368"/>
              <a:gd name="connsiteY26" fmla="*/ 1426726 h 5363296"/>
              <a:gd name="connsiteX27" fmla="*/ 5962568 w 7791368"/>
              <a:gd name="connsiteY27" fmla="*/ 1480970 h 5363296"/>
              <a:gd name="connsiteX28" fmla="*/ 5978066 w 7791368"/>
              <a:gd name="connsiteY28" fmla="*/ 1496469 h 5363296"/>
              <a:gd name="connsiteX29" fmla="*/ 6009063 w 7791368"/>
              <a:gd name="connsiteY29" fmla="*/ 1542964 h 5363296"/>
              <a:gd name="connsiteX30" fmla="*/ 6040059 w 7791368"/>
              <a:gd name="connsiteY30" fmla="*/ 1612706 h 5363296"/>
              <a:gd name="connsiteX31" fmla="*/ 6047809 w 7791368"/>
              <a:gd name="connsiteY31" fmla="*/ 1643703 h 5363296"/>
              <a:gd name="connsiteX32" fmla="*/ 6109802 w 7791368"/>
              <a:gd name="connsiteY32" fmla="*/ 1721194 h 5363296"/>
              <a:gd name="connsiteX33" fmla="*/ 6179544 w 7791368"/>
              <a:gd name="connsiteY33" fmla="*/ 1775438 h 5363296"/>
              <a:gd name="connsiteX34" fmla="*/ 6202792 w 7791368"/>
              <a:gd name="connsiteY34" fmla="*/ 1790936 h 5363296"/>
              <a:gd name="connsiteX35" fmla="*/ 6249287 w 7791368"/>
              <a:gd name="connsiteY35" fmla="*/ 1806435 h 5363296"/>
              <a:gd name="connsiteX36" fmla="*/ 6303531 w 7791368"/>
              <a:gd name="connsiteY36" fmla="*/ 1821933 h 5363296"/>
              <a:gd name="connsiteX37" fmla="*/ 6497259 w 7791368"/>
              <a:gd name="connsiteY37" fmla="*/ 1837431 h 5363296"/>
              <a:gd name="connsiteX38" fmla="*/ 6520507 w 7791368"/>
              <a:gd name="connsiteY38" fmla="*/ 1852930 h 5363296"/>
              <a:gd name="connsiteX39" fmla="*/ 6543754 w 7791368"/>
              <a:gd name="connsiteY39" fmla="*/ 1860679 h 5363296"/>
              <a:gd name="connsiteX40" fmla="*/ 6559253 w 7791368"/>
              <a:gd name="connsiteY40" fmla="*/ 1876177 h 5363296"/>
              <a:gd name="connsiteX41" fmla="*/ 6590249 w 7791368"/>
              <a:gd name="connsiteY41" fmla="*/ 1930421 h 5363296"/>
              <a:gd name="connsiteX42" fmla="*/ 6597998 w 7791368"/>
              <a:gd name="connsiteY42" fmla="*/ 1969167 h 5363296"/>
              <a:gd name="connsiteX43" fmla="*/ 6605748 w 7791368"/>
              <a:gd name="connsiteY43" fmla="*/ 2000164 h 5363296"/>
              <a:gd name="connsiteX44" fmla="*/ 6613497 w 7791368"/>
              <a:gd name="connsiteY44" fmla="*/ 2124150 h 5363296"/>
              <a:gd name="connsiteX45" fmla="*/ 6628995 w 7791368"/>
              <a:gd name="connsiteY45" fmla="*/ 2193892 h 5363296"/>
              <a:gd name="connsiteX46" fmla="*/ 6636744 w 7791368"/>
              <a:gd name="connsiteY46" fmla="*/ 2248136 h 5363296"/>
              <a:gd name="connsiteX47" fmla="*/ 6659992 w 7791368"/>
              <a:gd name="connsiteY47" fmla="*/ 2372123 h 5363296"/>
              <a:gd name="connsiteX48" fmla="*/ 6667741 w 7791368"/>
              <a:gd name="connsiteY48" fmla="*/ 2565852 h 5363296"/>
              <a:gd name="connsiteX49" fmla="*/ 6675490 w 7791368"/>
              <a:gd name="connsiteY49" fmla="*/ 2596848 h 5363296"/>
              <a:gd name="connsiteX50" fmla="*/ 6690988 w 7791368"/>
              <a:gd name="connsiteY50" fmla="*/ 2697587 h 5363296"/>
              <a:gd name="connsiteX51" fmla="*/ 6706487 w 7791368"/>
              <a:gd name="connsiteY51" fmla="*/ 2767330 h 5363296"/>
              <a:gd name="connsiteX52" fmla="*/ 6714236 w 7791368"/>
              <a:gd name="connsiteY52" fmla="*/ 2821574 h 5363296"/>
              <a:gd name="connsiteX53" fmla="*/ 6729734 w 7791368"/>
              <a:gd name="connsiteY53" fmla="*/ 2875818 h 5363296"/>
              <a:gd name="connsiteX54" fmla="*/ 6737483 w 7791368"/>
              <a:gd name="connsiteY54" fmla="*/ 2937811 h 5363296"/>
              <a:gd name="connsiteX55" fmla="*/ 6745232 w 7791368"/>
              <a:gd name="connsiteY55" fmla="*/ 2976557 h 5363296"/>
              <a:gd name="connsiteX56" fmla="*/ 6760731 w 7791368"/>
              <a:gd name="connsiteY56" fmla="*/ 3077296 h 5363296"/>
              <a:gd name="connsiteX57" fmla="*/ 6768480 w 7791368"/>
              <a:gd name="connsiteY57" fmla="*/ 3185784 h 5363296"/>
              <a:gd name="connsiteX58" fmla="*/ 6776229 w 7791368"/>
              <a:gd name="connsiteY58" fmla="*/ 3216781 h 5363296"/>
              <a:gd name="connsiteX59" fmla="*/ 6783978 w 7791368"/>
              <a:gd name="connsiteY59" fmla="*/ 3255526 h 5363296"/>
              <a:gd name="connsiteX60" fmla="*/ 6776229 w 7791368"/>
              <a:gd name="connsiteY60" fmla="*/ 3534496 h 5363296"/>
              <a:gd name="connsiteX61" fmla="*/ 6768480 w 7791368"/>
              <a:gd name="connsiteY61" fmla="*/ 3565492 h 5363296"/>
              <a:gd name="connsiteX62" fmla="*/ 6752981 w 7791368"/>
              <a:gd name="connsiteY62" fmla="*/ 3635235 h 5363296"/>
              <a:gd name="connsiteX63" fmla="*/ 6706487 w 7791368"/>
              <a:gd name="connsiteY63" fmla="*/ 3743723 h 5363296"/>
              <a:gd name="connsiteX64" fmla="*/ 6706487 w 7791368"/>
              <a:gd name="connsiteY64" fmla="*/ 3743723 h 5363296"/>
              <a:gd name="connsiteX65" fmla="*/ 6690988 w 7791368"/>
              <a:gd name="connsiteY65" fmla="*/ 3790218 h 5363296"/>
              <a:gd name="connsiteX66" fmla="*/ 6683239 w 7791368"/>
              <a:gd name="connsiteY66" fmla="*/ 3813465 h 5363296"/>
              <a:gd name="connsiteX67" fmla="*/ 6675490 w 7791368"/>
              <a:gd name="connsiteY67" fmla="*/ 3952950 h 5363296"/>
              <a:gd name="connsiteX68" fmla="*/ 6659992 w 7791368"/>
              <a:gd name="connsiteY68" fmla="*/ 4216421 h 5363296"/>
              <a:gd name="connsiteX69" fmla="*/ 6644493 w 7791368"/>
              <a:gd name="connsiteY69" fmla="*/ 4270665 h 5363296"/>
              <a:gd name="connsiteX70" fmla="*/ 6613497 w 7791368"/>
              <a:gd name="connsiteY70" fmla="*/ 4317160 h 5363296"/>
              <a:gd name="connsiteX71" fmla="*/ 6590249 w 7791368"/>
              <a:gd name="connsiteY71" fmla="*/ 4332659 h 5363296"/>
              <a:gd name="connsiteX72" fmla="*/ 6582500 w 7791368"/>
              <a:gd name="connsiteY72" fmla="*/ 4355906 h 5363296"/>
              <a:gd name="connsiteX73" fmla="*/ 6512758 w 7791368"/>
              <a:gd name="connsiteY73" fmla="*/ 4394652 h 5363296"/>
              <a:gd name="connsiteX74" fmla="*/ 6489510 w 7791368"/>
              <a:gd name="connsiteY74" fmla="*/ 4402401 h 5363296"/>
              <a:gd name="connsiteX75" fmla="*/ 6466263 w 7791368"/>
              <a:gd name="connsiteY75" fmla="*/ 4410150 h 5363296"/>
              <a:gd name="connsiteX76" fmla="*/ 6435266 w 7791368"/>
              <a:gd name="connsiteY76" fmla="*/ 4425648 h 5363296"/>
              <a:gd name="connsiteX77" fmla="*/ 6373273 w 7791368"/>
              <a:gd name="connsiteY77" fmla="*/ 4441147 h 5363296"/>
              <a:gd name="connsiteX78" fmla="*/ 6350025 w 7791368"/>
              <a:gd name="connsiteY78" fmla="*/ 4448896 h 5363296"/>
              <a:gd name="connsiteX79" fmla="*/ 6295781 w 7791368"/>
              <a:gd name="connsiteY79" fmla="*/ 4456645 h 5363296"/>
              <a:gd name="connsiteX80" fmla="*/ 6249287 w 7791368"/>
              <a:gd name="connsiteY80" fmla="*/ 4487642 h 5363296"/>
              <a:gd name="connsiteX81" fmla="*/ 6233788 w 7791368"/>
              <a:gd name="connsiteY81" fmla="*/ 4503140 h 5363296"/>
              <a:gd name="connsiteX82" fmla="*/ 6210541 w 7791368"/>
              <a:gd name="connsiteY82" fmla="*/ 4518638 h 5363296"/>
              <a:gd name="connsiteX83" fmla="*/ 6195042 w 7791368"/>
              <a:gd name="connsiteY83" fmla="*/ 4534136 h 5363296"/>
              <a:gd name="connsiteX84" fmla="*/ 6125300 w 7791368"/>
              <a:gd name="connsiteY84" fmla="*/ 4572882 h 5363296"/>
              <a:gd name="connsiteX85" fmla="*/ 6055558 w 7791368"/>
              <a:gd name="connsiteY85" fmla="*/ 4565133 h 5363296"/>
              <a:gd name="connsiteX86" fmla="*/ 6032310 w 7791368"/>
              <a:gd name="connsiteY86" fmla="*/ 4557384 h 5363296"/>
              <a:gd name="connsiteX87" fmla="*/ 5985815 w 7791368"/>
              <a:gd name="connsiteY87" fmla="*/ 4549635 h 5363296"/>
              <a:gd name="connsiteX88" fmla="*/ 5954819 w 7791368"/>
              <a:gd name="connsiteY88" fmla="*/ 4541886 h 5363296"/>
              <a:gd name="connsiteX89" fmla="*/ 5931571 w 7791368"/>
              <a:gd name="connsiteY89" fmla="*/ 4534136 h 5363296"/>
              <a:gd name="connsiteX90" fmla="*/ 5877327 w 7791368"/>
              <a:gd name="connsiteY90" fmla="*/ 4526387 h 5363296"/>
              <a:gd name="connsiteX91" fmla="*/ 5830832 w 7791368"/>
              <a:gd name="connsiteY91" fmla="*/ 4510889 h 5363296"/>
              <a:gd name="connsiteX92" fmla="*/ 5768839 w 7791368"/>
              <a:gd name="connsiteY92" fmla="*/ 4456645 h 5363296"/>
              <a:gd name="connsiteX93" fmla="*/ 5745592 w 7791368"/>
              <a:gd name="connsiteY93" fmla="*/ 4448896 h 5363296"/>
              <a:gd name="connsiteX94" fmla="*/ 5722344 w 7791368"/>
              <a:gd name="connsiteY94" fmla="*/ 4425648 h 5363296"/>
              <a:gd name="connsiteX95" fmla="*/ 5668100 w 7791368"/>
              <a:gd name="connsiteY95" fmla="*/ 4402401 h 5363296"/>
              <a:gd name="connsiteX96" fmla="*/ 5613856 w 7791368"/>
              <a:gd name="connsiteY96" fmla="*/ 4348157 h 5363296"/>
              <a:gd name="connsiteX97" fmla="*/ 5598358 w 7791368"/>
              <a:gd name="connsiteY97" fmla="*/ 4324909 h 5363296"/>
              <a:gd name="connsiteX98" fmla="*/ 5567361 w 7791368"/>
              <a:gd name="connsiteY98" fmla="*/ 4301662 h 5363296"/>
              <a:gd name="connsiteX99" fmla="*/ 5551863 w 7791368"/>
              <a:gd name="connsiteY99" fmla="*/ 4270665 h 5363296"/>
              <a:gd name="connsiteX100" fmla="*/ 5513117 w 7791368"/>
              <a:gd name="connsiteY100" fmla="*/ 4239669 h 5363296"/>
              <a:gd name="connsiteX101" fmla="*/ 5497619 w 7791368"/>
              <a:gd name="connsiteY101" fmla="*/ 4216421 h 5363296"/>
              <a:gd name="connsiteX102" fmla="*/ 5458873 w 7791368"/>
              <a:gd name="connsiteY102" fmla="*/ 4177675 h 5363296"/>
              <a:gd name="connsiteX103" fmla="*/ 5443375 w 7791368"/>
              <a:gd name="connsiteY103" fmla="*/ 4154428 h 5363296"/>
              <a:gd name="connsiteX104" fmla="*/ 5427876 w 7791368"/>
              <a:gd name="connsiteY104" fmla="*/ 4123431 h 5363296"/>
              <a:gd name="connsiteX105" fmla="*/ 5373632 w 7791368"/>
              <a:gd name="connsiteY105" fmla="*/ 4061438 h 5363296"/>
              <a:gd name="connsiteX106" fmla="*/ 5342636 w 7791368"/>
              <a:gd name="connsiteY106" fmla="*/ 4007194 h 5363296"/>
              <a:gd name="connsiteX107" fmla="*/ 5327137 w 7791368"/>
              <a:gd name="connsiteY107" fmla="*/ 3983947 h 5363296"/>
              <a:gd name="connsiteX108" fmla="*/ 5311639 w 7791368"/>
              <a:gd name="connsiteY108" fmla="*/ 3968448 h 5363296"/>
              <a:gd name="connsiteX109" fmla="*/ 5280642 w 7791368"/>
              <a:gd name="connsiteY109" fmla="*/ 3929703 h 5363296"/>
              <a:gd name="connsiteX110" fmla="*/ 5234148 w 7791368"/>
              <a:gd name="connsiteY110" fmla="*/ 3898706 h 5363296"/>
              <a:gd name="connsiteX111" fmla="*/ 5172154 w 7791368"/>
              <a:gd name="connsiteY111" fmla="*/ 3852211 h 5363296"/>
              <a:gd name="connsiteX112" fmla="*/ 5117910 w 7791368"/>
              <a:gd name="connsiteY112" fmla="*/ 3821214 h 5363296"/>
              <a:gd name="connsiteX113" fmla="*/ 5086914 w 7791368"/>
              <a:gd name="connsiteY113" fmla="*/ 3797967 h 5363296"/>
              <a:gd name="connsiteX114" fmla="*/ 5071415 w 7791368"/>
              <a:gd name="connsiteY114" fmla="*/ 3782469 h 5363296"/>
              <a:gd name="connsiteX115" fmla="*/ 5048168 w 7791368"/>
              <a:gd name="connsiteY115" fmla="*/ 3774720 h 5363296"/>
              <a:gd name="connsiteX116" fmla="*/ 5009422 w 7791368"/>
              <a:gd name="connsiteY116" fmla="*/ 3751472 h 5363296"/>
              <a:gd name="connsiteX117" fmla="*/ 4986175 w 7791368"/>
              <a:gd name="connsiteY117" fmla="*/ 3728225 h 5363296"/>
              <a:gd name="connsiteX118" fmla="*/ 4947429 w 7791368"/>
              <a:gd name="connsiteY118" fmla="*/ 3720475 h 5363296"/>
              <a:gd name="connsiteX119" fmla="*/ 4854439 w 7791368"/>
              <a:gd name="connsiteY119" fmla="*/ 3697228 h 5363296"/>
              <a:gd name="connsiteX120" fmla="*/ 4815693 w 7791368"/>
              <a:gd name="connsiteY120" fmla="*/ 3673981 h 5363296"/>
              <a:gd name="connsiteX121" fmla="*/ 4792446 w 7791368"/>
              <a:gd name="connsiteY121" fmla="*/ 3658482 h 5363296"/>
              <a:gd name="connsiteX122" fmla="*/ 4745951 w 7791368"/>
              <a:gd name="connsiteY122" fmla="*/ 3642984 h 5363296"/>
              <a:gd name="connsiteX123" fmla="*/ 4714954 w 7791368"/>
              <a:gd name="connsiteY123" fmla="*/ 3627486 h 5363296"/>
              <a:gd name="connsiteX124" fmla="*/ 4691707 w 7791368"/>
              <a:gd name="connsiteY124" fmla="*/ 3611987 h 5363296"/>
              <a:gd name="connsiteX125" fmla="*/ 4614215 w 7791368"/>
              <a:gd name="connsiteY125" fmla="*/ 3588740 h 5363296"/>
              <a:gd name="connsiteX126" fmla="*/ 4521225 w 7791368"/>
              <a:gd name="connsiteY126" fmla="*/ 3565492 h 5363296"/>
              <a:gd name="connsiteX127" fmla="*/ 4420487 w 7791368"/>
              <a:gd name="connsiteY127" fmla="*/ 3526747 h 5363296"/>
              <a:gd name="connsiteX128" fmla="*/ 4358493 w 7791368"/>
              <a:gd name="connsiteY128" fmla="*/ 3511248 h 5363296"/>
              <a:gd name="connsiteX129" fmla="*/ 4296500 w 7791368"/>
              <a:gd name="connsiteY129" fmla="*/ 3488001 h 5363296"/>
              <a:gd name="connsiteX130" fmla="*/ 4250005 w 7791368"/>
              <a:gd name="connsiteY130" fmla="*/ 3472503 h 5363296"/>
              <a:gd name="connsiteX131" fmla="*/ 4133768 w 7791368"/>
              <a:gd name="connsiteY131" fmla="*/ 3457004 h 5363296"/>
              <a:gd name="connsiteX132" fmla="*/ 4102771 w 7791368"/>
              <a:gd name="connsiteY132" fmla="*/ 3441506 h 5363296"/>
              <a:gd name="connsiteX133" fmla="*/ 4048527 w 7791368"/>
              <a:gd name="connsiteY133" fmla="*/ 3426008 h 5363296"/>
              <a:gd name="connsiteX134" fmla="*/ 3963287 w 7791368"/>
              <a:gd name="connsiteY134" fmla="*/ 3402760 h 5363296"/>
              <a:gd name="connsiteX135" fmla="*/ 3893544 w 7791368"/>
              <a:gd name="connsiteY135" fmla="*/ 3379513 h 5363296"/>
              <a:gd name="connsiteX136" fmla="*/ 3862548 w 7791368"/>
              <a:gd name="connsiteY136" fmla="*/ 3371764 h 5363296"/>
              <a:gd name="connsiteX137" fmla="*/ 3823802 w 7791368"/>
              <a:gd name="connsiteY137" fmla="*/ 3364014 h 5363296"/>
              <a:gd name="connsiteX138" fmla="*/ 3754059 w 7791368"/>
              <a:gd name="connsiteY138" fmla="*/ 3333018 h 5363296"/>
              <a:gd name="connsiteX139" fmla="*/ 3707564 w 7791368"/>
              <a:gd name="connsiteY139" fmla="*/ 3317520 h 5363296"/>
              <a:gd name="connsiteX140" fmla="*/ 3684317 w 7791368"/>
              <a:gd name="connsiteY140" fmla="*/ 3302021 h 5363296"/>
              <a:gd name="connsiteX141" fmla="*/ 3622324 w 7791368"/>
              <a:gd name="connsiteY141" fmla="*/ 3286523 h 5363296"/>
              <a:gd name="connsiteX142" fmla="*/ 3591327 w 7791368"/>
              <a:gd name="connsiteY142" fmla="*/ 3278774 h 5363296"/>
              <a:gd name="connsiteX143" fmla="*/ 3498337 w 7791368"/>
              <a:gd name="connsiteY143" fmla="*/ 3263275 h 5363296"/>
              <a:gd name="connsiteX144" fmla="*/ 3451842 w 7791368"/>
              <a:gd name="connsiteY144" fmla="*/ 3247777 h 5363296"/>
              <a:gd name="connsiteX145" fmla="*/ 3413097 w 7791368"/>
              <a:gd name="connsiteY145" fmla="*/ 3255526 h 5363296"/>
              <a:gd name="connsiteX146" fmla="*/ 3366602 w 7791368"/>
              <a:gd name="connsiteY146" fmla="*/ 3263275 h 5363296"/>
              <a:gd name="connsiteX147" fmla="*/ 3335605 w 7791368"/>
              <a:gd name="connsiteY147" fmla="*/ 3271025 h 5363296"/>
              <a:gd name="connsiteX148" fmla="*/ 3242615 w 7791368"/>
              <a:gd name="connsiteY148" fmla="*/ 3286523 h 5363296"/>
              <a:gd name="connsiteX149" fmla="*/ 3072134 w 7791368"/>
              <a:gd name="connsiteY149" fmla="*/ 3278774 h 5363296"/>
              <a:gd name="connsiteX150" fmla="*/ 3017890 w 7791368"/>
              <a:gd name="connsiteY150" fmla="*/ 3232279 h 5363296"/>
              <a:gd name="connsiteX151" fmla="*/ 2979144 w 7791368"/>
              <a:gd name="connsiteY151" fmla="*/ 3185784 h 5363296"/>
              <a:gd name="connsiteX152" fmla="*/ 2971395 w 7791368"/>
              <a:gd name="connsiteY152" fmla="*/ 3162536 h 5363296"/>
              <a:gd name="connsiteX153" fmla="*/ 2932649 w 7791368"/>
              <a:gd name="connsiteY153" fmla="*/ 3092794 h 5363296"/>
              <a:gd name="connsiteX154" fmla="*/ 2909402 w 7791368"/>
              <a:gd name="connsiteY154" fmla="*/ 3046299 h 5363296"/>
              <a:gd name="connsiteX155" fmla="*/ 2893903 w 7791368"/>
              <a:gd name="connsiteY155" fmla="*/ 3015303 h 5363296"/>
              <a:gd name="connsiteX156" fmla="*/ 2886154 w 7791368"/>
              <a:gd name="connsiteY156" fmla="*/ 2992055 h 5363296"/>
              <a:gd name="connsiteX157" fmla="*/ 2855158 w 7791368"/>
              <a:gd name="connsiteY157" fmla="*/ 2953309 h 5363296"/>
              <a:gd name="connsiteX158" fmla="*/ 2847409 w 7791368"/>
              <a:gd name="connsiteY158" fmla="*/ 2930062 h 5363296"/>
              <a:gd name="connsiteX159" fmla="*/ 2754419 w 7791368"/>
              <a:gd name="connsiteY159" fmla="*/ 2829323 h 5363296"/>
              <a:gd name="connsiteX160" fmla="*/ 2700175 w 7791368"/>
              <a:gd name="connsiteY160" fmla="*/ 2798326 h 5363296"/>
              <a:gd name="connsiteX161" fmla="*/ 2630432 w 7791368"/>
              <a:gd name="connsiteY161" fmla="*/ 2751831 h 5363296"/>
              <a:gd name="connsiteX162" fmla="*/ 2599436 w 7791368"/>
              <a:gd name="connsiteY162" fmla="*/ 2720835 h 5363296"/>
              <a:gd name="connsiteX163" fmla="*/ 2552941 w 7791368"/>
              <a:gd name="connsiteY163" fmla="*/ 2689838 h 5363296"/>
              <a:gd name="connsiteX164" fmla="*/ 2514195 w 7791368"/>
              <a:gd name="connsiteY164" fmla="*/ 2666591 h 5363296"/>
              <a:gd name="connsiteX165" fmla="*/ 2475449 w 7791368"/>
              <a:gd name="connsiteY165" fmla="*/ 2643343 h 5363296"/>
              <a:gd name="connsiteX166" fmla="*/ 2421205 w 7791368"/>
              <a:gd name="connsiteY166" fmla="*/ 2620096 h 5363296"/>
              <a:gd name="connsiteX167" fmla="*/ 2359212 w 7791368"/>
              <a:gd name="connsiteY167" fmla="*/ 2589099 h 5363296"/>
              <a:gd name="connsiteX168" fmla="*/ 2359212 w 7791368"/>
              <a:gd name="connsiteY168" fmla="*/ 2589099 h 5363296"/>
              <a:gd name="connsiteX169" fmla="*/ 2335964 w 7791368"/>
              <a:gd name="connsiteY169" fmla="*/ 2573601 h 5363296"/>
              <a:gd name="connsiteX170" fmla="*/ 2304968 w 7791368"/>
              <a:gd name="connsiteY170" fmla="*/ 2565852 h 5363296"/>
              <a:gd name="connsiteX171" fmla="*/ 2281720 w 7791368"/>
              <a:gd name="connsiteY171" fmla="*/ 2558103 h 5363296"/>
              <a:gd name="connsiteX172" fmla="*/ 2266222 w 7791368"/>
              <a:gd name="connsiteY172" fmla="*/ 2542604 h 5363296"/>
              <a:gd name="connsiteX173" fmla="*/ 2188731 w 7791368"/>
              <a:gd name="connsiteY173" fmla="*/ 2527106 h 5363296"/>
              <a:gd name="connsiteX174" fmla="*/ 2157734 w 7791368"/>
              <a:gd name="connsiteY174" fmla="*/ 2519357 h 5363296"/>
              <a:gd name="connsiteX175" fmla="*/ 2134487 w 7791368"/>
              <a:gd name="connsiteY175" fmla="*/ 2511608 h 5363296"/>
              <a:gd name="connsiteX176" fmla="*/ 2025998 w 7791368"/>
              <a:gd name="connsiteY176" fmla="*/ 2480611 h 5363296"/>
              <a:gd name="connsiteX177" fmla="*/ 2002751 w 7791368"/>
              <a:gd name="connsiteY177" fmla="*/ 2472862 h 5363296"/>
              <a:gd name="connsiteX178" fmla="*/ 1940758 w 7791368"/>
              <a:gd name="connsiteY178" fmla="*/ 2449614 h 5363296"/>
              <a:gd name="connsiteX179" fmla="*/ 1793524 w 7791368"/>
              <a:gd name="connsiteY179" fmla="*/ 2457364 h 5363296"/>
              <a:gd name="connsiteX180" fmla="*/ 1739280 w 7791368"/>
              <a:gd name="connsiteY180" fmla="*/ 2480611 h 5363296"/>
              <a:gd name="connsiteX181" fmla="*/ 1708283 w 7791368"/>
              <a:gd name="connsiteY181" fmla="*/ 2488360 h 5363296"/>
              <a:gd name="connsiteX182" fmla="*/ 1677287 w 7791368"/>
              <a:gd name="connsiteY182" fmla="*/ 2503859 h 5363296"/>
              <a:gd name="connsiteX183" fmla="*/ 1514554 w 7791368"/>
              <a:gd name="connsiteY183" fmla="*/ 2519357 h 5363296"/>
              <a:gd name="connsiteX184" fmla="*/ 1382819 w 7791368"/>
              <a:gd name="connsiteY184" fmla="*/ 2534855 h 5363296"/>
              <a:gd name="connsiteX185" fmla="*/ 1344073 w 7791368"/>
              <a:gd name="connsiteY185" fmla="*/ 2542604 h 5363296"/>
              <a:gd name="connsiteX186" fmla="*/ 1282080 w 7791368"/>
              <a:gd name="connsiteY186" fmla="*/ 2550353 h 5363296"/>
              <a:gd name="connsiteX187" fmla="*/ 1212337 w 7791368"/>
              <a:gd name="connsiteY187" fmla="*/ 2565852 h 5363296"/>
              <a:gd name="connsiteX188" fmla="*/ 1181341 w 7791368"/>
              <a:gd name="connsiteY188" fmla="*/ 2573601 h 5363296"/>
              <a:gd name="connsiteX189" fmla="*/ 1158093 w 7791368"/>
              <a:gd name="connsiteY189" fmla="*/ 2581350 h 5363296"/>
              <a:gd name="connsiteX190" fmla="*/ 1103849 w 7791368"/>
              <a:gd name="connsiteY190" fmla="*/ 2589099 h 5363296"/>
              <a:gd name="connsiteX191" fmla="*/ 1057354 w 7791368"/>
              <a:gd name="connsiteY191" fmla="*/ 2604597 h 5363296"/>
              <a:gd name="connsiteX192" fmla="*/ 871375 w 7791368"/>
              <a:gd name="connsiteY192" fmla="*/ 2627845 h 5363296"/>
              <a:gd name="connsiteX193" fmla="*/ 848127 w 7791368"/>
              <a:gd name="connsiteY193" fmla="*/ 2635594 h 5363296"/>
              <a:gd name="connsiteX194" fmla="*/ 662148 w 7791368"/>
              <a:gd name="connsiteY194" fmla="*/ 2658842 h 5363296"/>
              <a:gd name="connsiteX195" fmla="*/ 623402 w 7791368"/>
              <a:gd name="connsiteY195" fmla="*/ 2666591 h 5363296"/>
              <a:gd name="connsiteX196" fmla="*/ 584656 w 7791368"/>
              <a:gd name="connsiteY196" fmla="*/ 2705336 h 5363296"/>
              <a:gd name="connsiteX197" fmla="*/ 561409 w 7791368"/>
              <a:gd name="connsiteY197" fmla="*/ 2720835 h 5363296"/>
              <a:gd name="connsiteX198" fmla="*/ 522663 w 7791368"/>
              <a:gd name="connsiteY198" fmla="*/ 2751831 h 5363296"/>
              <a:gd name="connsiteX199" fmla="*/ 499415 w 7791368"/>
              <a:gd name="connsiteY199" fmla="*/ 2759581 h 5363296"/>
              <a:gd name="connsiteX200" fmla="*/ 468419 w 7791368"/>
              <a:gd name="connsiteY200" fmla="*/ 2775079 h 5363296"/>
              <a:gd name="connsiteX201" fmla="*/ 445171 w 7791368"/>
              <a:gd name="connsiteY201" fmla="*/ 2782828 h 5363296"/>
              <a:gd name="connsiteX202" fmla="*/ 406425 w 7791368"/>
              <a:gd name="connsiteY202" fmla="*/ 2798326 h 5363296"/>
              <a:gd name="connsiteX203" fmla="*/ 344432 w 7791368"/>
              <a:gd name="connsiteY203" fmla="*/ 2821574 h 5363296"/>
              <a:gd name="connsiteX204" fmla="*/ 290188 w 7791368"/>
              <a:gd name="connsiteY204" fmla="*/ 2852570 h 5363296"/>
              <a:gd name="connsiteX205" fmla="*/ 235944 w 7791368"/>
              <a:gd name="connsiteY205" fmla="*/ 2914564 h 5363296"/>
              <a:gd name="connsiteX206" fmla="*/ 212697 w 7791368"/>
              <a:gd name="connsiteY206" fmla="*/ 2945560 h 5363296"/>
              <a:gd name="connsiteX207" fmla="*/ 197198 w 7791368"/>
              <a:gd name="connsiteY207" fmla="*/ 2976557 h 5363296"/>
              <a:gd name="connsiteX208" fmla="*/ 189449 w 7791368"/>
              <a:gd name="connsiteY208" fmla="*/ 2999804 h 5363296"/>
              <a:gd name="connsiteX209" fmla="*/ 166202 w 7791368"/>
              <a:gd name="connsiteY209" fmla="*/ 3023052 h 5363296"/>
              <a:gd name="connsiteX210" fmla="*/ 142954 w 7791368"/>
              <a:gd name="connsiteY210" fmla="*/ 3061797 h 5363296"/>
              <a:gd name="connsiteX211" fmla="*/ 96459 w 7791368"/>
              <a:gd name="connsiteY211" fmla="*/ 3139289 h 5363296"/>
              <a:gd name="connsiteX212" fmla="*/ 57714 w 7791368"/>
              <a:gd name="connsiteY212" fmla="*/ 3232279 h 5363296"/>
              <a:gd name="connsiteX213" fmla="*/ 34466 w 7791368"/>
              <a:gd name="connsiteY213" fmla="*/ 3317520 h 5363296"/>
              <a:gd name="connsiteX214" fmla="*/ 11219 w 7791368"/>
              <a:gd name="connsiteY214" fmla="*/ 3441506 h 5363296"/>
              <a:gd name="connsiteX215" fmla="*/ 18968 w 7791368"/>
              <a:gd name="connsiteY215" fmla="*/ 3945201 h 5363296"/>
              <a:gd name="connsiteX216" fmla="*/ 49964 w 7791368"/>
              <a:gd name="connsiteY216" fmla="*/ 4038191 h 5363296"/>
              <a:gd name="connsiteX217" fmla="*/ 57714 w 7791368"/>
              <a:gd name="connsiteY217" fmla="*/ 4084686 h 5363296"/>
              <a:gd name="connsiteX218" fmla="*/ 88710 w 7791368"/>
              <a:gd name="connsiteY218" fmla="*/ 4123431 h 5363296"/>
              <a:gd name="connsiteX219" fmla="*/ 150703 w 7791368"/>
              <a:gd name="connsiteY219" fmla="*/ 4200923 h 5363296"/>
              <a:gd name="connsiteX220" fmla="*/ 197198 w 7791368"/>
              <a:gd name="connsiteY220" fmla="*/ 4231920 h 5363296"/>
              <a:gd name="connsiteX221" fmla="*/ 259192 w 7791368"/>
              <a:gd name="connsiteY221" fmla="*/ 4278414 h 5363296"/>
              <a:gd name="connsiteX222" fmla="*/ 282439 w 7791368"/>
              <a:gd name="connsiteY222" fmla="*/ 4293913 h 5363296"/>
              <a:gd name="connsiteX223" fmla="*/ 305687 w 7791368"/>
              <a:gd name="connsiteY223" fmla="*/ 4301662 h 5363296"/>
              <a:gd name="connsiteX224" fmla="*/ 344432 w 7791368"/>
              <a:gd name="connsiteY224" fmla="*/ 4332659 h 5363296"/>
              <a:gd name="connsiteX225" fmla="*/ 375429 w 7791368"/>
              <a:gd name="connsiteY225" fmla="*/ 4348157 h 5363296"/>
              <a:gd name="connsiteX226" fmla="*/ 290189 w 7791368"/>
              <a:gd name="connsiteY226" fmla="*/ 4906095 h 5363296"/>
              <a:gd name="connsiteX227" fmla="*/ 631150 w 7791368"/>
              <a:gd name="connsiteY227" fmla="*/ 4999085 h 5363296"/>
              <a:gd name="connsiteX228" fmla="*/ 925619 w 7791368"/>
              <a:gd name="connsiteY228" fmla="*/ 4960341 h 5363296"/>
              <a:gd name="connsiteX229" fmla="*/ 995361 w 7791368"/>
              <a:gd name="connsiteY229" fmla="*/ 4898346 h 5363296"/>
              <a:gd name="connsiteX230" fmla="*/ 1065103 w 7791368"/>
              <a:gd name="connsiteY230" fmla="*/ 4859601 h 5363296"/>
              <a:gd name="connsiteX231" fmla="*/ 1142594 w 7791368"/>
              <a:gd name="connsiteY231" fmla="*/ 4906096 h 5363296"/>
              <a:gd name="connsiteX232" fmla="*/ 1204589 w 7791368"/>
              <a:gd name="connsiteY232" fmla="*/ 5014583 h 5363296"/>
              <a:gd name="connsiteX233" fmla="*/ 1196839 w 7791368"/>
              <a:gd name="connsiteY233" fmla="*/ 4898347 h 5363296"/>
              <a:gd name="connsiteX234" fmla="*/ 925619 w 7791368"/>
              <a:gd name="connsiteY234" fmla="*/ 4634875 h 5363296"/>
              <a:gd name="connsiteX235" fmla="*/ 995361 w 7791368"/>
              <a:gd name="connsiteY235" fmla="*/ 4681370 h 5363296"/>
              <a:gd name="connsiteX236" fmla="*/ 1049605 w 7791368"/>
              <a:gd name="connsiteY236" fmla="*/ 4743364 h 5363296"/>
              <a:gd name="connsiteX237" fmla="*/ 1072853 w 7791368"/>
              <a:gd name="connsiteY237" fmla="*/ 4766611 h 5363296"/>
              <a:gd name="connsiteX238" fmla="*/ 1096100 w 7791368"/>
              <a:gd name="connsiteY238" fmla="*/ 4797608 h 5363296"/>
              <a:gd name="connsiteX239" fmla="*/ 1119348 w 7791368"/>
              <a:gd name="connsiteY239" fmla="*/ 4813106 h 5363296"/>
              <a:gd name="connsiteX240" fmla="*/ 1142595 w 7791368"/>
              <a:gd name="connsiteY240" fmla="*/ 4836353 h 5363296"/>
              <a:gd name="connsiteX241" fmla="*/ 1181341 w 7791368"/>
              <a:gd name="connsiteY241" fmla="*/ 4890597 h 5363296"/>
              <a:gd name="connsiteX242" fmla="*/ 1196839 w 7791368"/>
              <a:gd name="connsiteY242" fmla="*/ 4921594 h 5363296"/>
              <a:gd name="connsiteX243" fmla="*/ 1212337 w 7791368"/>
              <a:gd name="connsiteY243" fmla="*/ 5045581 h 5363296"/>
              <a:gd name="connsiteX244" fmla="*/ 1220087 w 7791368"/>
              <a:gd name="connsiteY244" fmla="*/ 5068828 h 5363296"/>
              <a:gd name="connsiteX245" fmla="*/ 1227836 w 7791368"/>
              <a:gd name="connsiteY245" fmla="*/ 5107574 h 5363296"/>
              <a:gd name="connsiteX246" fmla="*/ 1289829 w 7791368"/>
              <a:gd name="connsiteY246" fmla="*/ 5192814 h 5363296"/>
              <a:gd name="connsiteX247" fmla="*/ 1313076 w 7791368"/>
              <a:gd name="connsiteY247" fmla="*/ 5208313 h 5363296"/>
              <a:gd name="connsiteX248" fmla="*/ 1375070 w 7791368"/>
              <a:gd name="connsiteY248" fmla="*/ 5262557 h 5363296"/>
              <a:gd name="connsiteX249" fmla="*/ 1398317 w 7791368"/>
              <a:gd name="connsiteY249" fmla="*/ 5270306 h 5363296"/>
              <a:gd name="connsiteX250" fmla="*/ 1421564 w 7791368"/>
              <a:gd name="connsiteY250" fmla="*/ 5285804 h 5363296"/>
              <a:gd name="connsiteX251" fmla="*/ 1491307 w 7791368"/>
              <a:gd name="connsiteY251" fmla="*/ 5309052 h 5363296"/>
              <a:gd name="connsiteX252" fmla="*/ 1646290 w 7791368"/>
              <a:gd name="connsiteY252" fmla="*/ 5340048 h 5363296"/>
              <a:gd name="connsiteX253" fmla="*/ 1739280 w 7791368"/>
              <a:gd name="connsiteY253" fmla="*/ 5347797 h 5363296"/>
              <a:gd name="connsiteX254" fmla="*/ 1832270 w 7791368"/>
              <a:gd name="connsiteY254" fmla="*/ 5363296 h 5363296"/>
              <a:gd name="connsiteX255" fmla="*/ 2428954 w 7791368"/>
              <a:gd name="connsiteY255" fmla="*/ 5347797 h 5363296"/>
              <a:gd name="connsiteX256" fmla="*/ 2483198 w 7791368"/>
              <a:gd name="connsiteY256" fmla="*/ 5340048 h 5363296"/>
              <a:gd name="connsiteX257" fmla="*/ 2622683 w 7791368"/>
              <a:gd name="connsiteY257" fmla="*/ 5316801 h 5363296"/>
              <a:gd name="connsiteX258" fmla="*/ 2746670 w 7791368"/>
              <a:gd name="connsiteY258" fmla="*/ 5301303 h 5363296"/>
              <a:gd name="connsiteX259" fmla="*/ 2816412 w 7791368"/>
              <a:gd name="connsiteY259" fmla="*/ 5278055 h 5363296"/>
              <a:gd name="connsiteX260" fmla="*/ 3017890 w 7791368"/>
              <a:gd name="connsiteY260" fmla="*/ 5247059 h 5363296"/>
              <a:gd name="connsiteX261" fmla="*/ 3079883 w 7791368"/>
              <a:gd name="connsiteY261" fmla="*/ 5239309 h 5363296"/>
              <a:gd name="connsiteX262" fmla="*/ 3203870 w 7791368"/>
              <a:gd name="connsiteY262" fmla="*/ 5231560 h 5363296"/>
              <a:gd name="connsiteX263" fmla="*/ 3312358 w 7791368"/>
              <a:gd name="connsiteY263" fmla="*/ 5223811 h 5363296"/>
              <a:gd name="connsiteX264" fmla="*/ 3459592 w 7791368"/>
              <a:gd name="connsiteY264" fmla="*/ 5216062 h 5363296"/>
              <a:gd name="connsiteX265" fmla="*/ 3630073 w 7791368"/>
              <a:gd name="connsiteY265" fmla="*/ 5200564 h 5363296"/>
              <a:gd name="connsiteX266" fmla="*/ 4474731 w 7791368"/>
              <a:gd name="connsiteY266" fmla="*/ 5185065 h 5363296"/>
              <a:gd name="connsiteX267" fmla="*/ 5210900 w 7791368"/>
              <a:gd name="connsiteY267" fmla="*/ 5161818 h 5363296"/>
              <a:gd name="connsiteX268" fmla="*/ 5342636 w 7791368"/>
              <a:gd name="connsiteY268" fmla="*/ 5169567 h 5363296"/>
              <a:gd name="connsiteX269" fmla="*/ 5381381 w 7791368"/>
              <a:gd name="connsiteY269" fmla="*/ 5177316 h 5363296"/>
              <a:gd name="connsiteX270" fmla="*/ 5660351 w 7791368"/>
              <a:gd name="connsiteY270" fmla="*/ 5185065 h 5363296"/>
              <a:gd name="connsiteX271" fmla="*/ 5706846 w 7791368"/>
              <a:gd name="connsiteY271" fmla="*/ 5192814 h 5363296"/>
              <a:gd name="connsiteX272" fmla="*/ 5784337 w 7791368"/>
              <a:gd name="connsiteY272" fmla="*/ 5200564 h 5363296"/>
              <a:gd name="connsiteX273" fmla="*/ 5807585 w 7791368"/>
              <a:gd name="connsiteY273" fmla="*/ 5208313 h 5363296"/>
              <a:gd name="connsiteX274" fmla="*/ 5877327 w 7791368"/>
              <a:gd name="connsiteY274" fmla="*/ 5216062 h 5363296"/>
              <a:gd name="connsiteX275" fmla="*/ 5947070 w 7791368"/>
              <a:gd name="connsiteY275" fmla="*/ 5239309 h 5363296"/>
              <a:gd name="connsiteX276" fmla="*/ 5993564 w 7791368"/>
              <a:gd name="connsiteY276" fmla="*/ 5247059 h 5363296"/>
              <a:gd name="connsiteX277" fmla="*/ 6024561 w 7791368"/>
              <a:gd name="connsiteY277" fmla="*/ 5254808 h 5363296"/>
              <a:gd name="connsiteX278" fmla="*/ 6125300 w 7791368"/>
              <a:gd name="connsiteY278" fmla="*/ 5270306 h 5363296"/>
              <a:gd name="connsiteX279" fmla="*/ 6210541 w 7791368"/>
              <a:gd name="connsiteY279" fmla="*/ 5285804 h 5363296"/>
              <a:gd name="connsiteX280" fmla="*/ 6241537 w 7791368"/>
              <a:gd name="connsiteY280" fmla="*/ 5293553 h 5363296"/>
              <a:gd name="connsiteX281" fmla="*/ 6497259 w 7791368"/>
              <a:gd name="connsiteY281" fmla="*/ 5285804 h 5363296"/>
              <a:gd name="connsiteX282" fmla="*/ 6628995 w 7791368"/>
              <a:gd name="connsiteY282" fmla="*/ 5270306 h 5363296"/>
              <a:gd name="connsiteX283" fmla="*/ 6714236 w 7791368"/>
              <a:gd name="connsiteY283" fmla="*/ 5262557 h 5363296"/>
              <a:gd name="connsiteX284" fmla="*/ 6737483 w 7791368"/>
              <a:gd name="connsiteY284" fmla="*/ 5254808 h 5363296"/>
              <a:gd name="connsiteX285" fmla="*/ 6861470 w 7791368"/>
              <a:gd name="connsiteY285" fmla="*/ 5231560 h 5363296"/>
              <a:gd name="connsiteX286" fmla="*/ 6892466 w 7791368"/>
              <a:gd name="connsiteY286" fmla="*/ 5216062 h 5363296"/>
              <a:gd name="connsiteX287" fmla="*/ 6946710 w 7791368"/>
              <a:gd name="connsiteY287" fmla="*/ 5185065 h 5363296"/>
              <a:gd name="connsiteX288" fmla="*/ 6969958 w 7791368"/>
              <a:gd name="connsiteY288" fmla="*/ 5177316 h 5363296"/>
              <a:gd name="connsiteX289" fmla="*/ 7047449 w 7791368"/>
              <a:gd name="connsiteY289" fmla="*/ 5138570 h 5363296"/>
              <a:gd name="connsiteX290" fmla="*/ 7078446 w 7791368"/>
              <a:gd name="connsiteY290" fmla="*/ 5123072 h 5363296"/>
              <a:gd name="connsiteX291" fmla="*/ 7101693 w 7791368"/>
              <a:gd name="connsiteY291" fmla="*/ 5107574 h 5363296"/>
              <a:gd name="connsiteX292" fmla="*/ 7132690 w 7791368"/>
              <a:gd name="connsiteY292" fmla="*/ 5084326 h 5363296"/>
              <a:gd name="connsiteX293" fmla="*/ 7217931 w 7791368"/>
              <a:gd name="connsiteY293" fmla="*/ 5030082 h 5363296"/>
              <a:gd name="connsiteX294" fmla="*/ 7248927 w 7791368"/>
              <a:gd name="connsiteY294" fmla="*/ 5014584 h 5363296"/>
              <a:gd name="connsiteX295" fmla="*/ 7349666 w 7791368"/>
              <a:gd name="connsiteY295" fmla="*/ 4921594 h 5363296"/>
              <a:gd name="connsiteX296" fmla="*/ 7388412 w 7791368"/>
              <a:gd name="connsiteY296" fmla="*/ 4898347 h 5363296"/>
              <a:gd name="connsiteX297" fmla="*/ 7489151 w 7791368"/>
              <a:gd name="connsiteY297" fmla="*/ 4820855 h 5363296"/>
              <a:gd name="connsiteX298" fmla="*/ 7527897 w 7791368"/>
              <a:gd name="connsiteY298" fmla="*/ 4789859 h 5363296"/>
              <a:gd name="connsiteX299" fmla="*/ 7558893 w 7791368"/>
              <a:gd name="connsiteY299" fmla="*/ 4681370 h 5363296"/>
              <a:gd name="connsiteX300" fmla="*/ 7574392 w 7791368"/>
              <a:gd name="connsiteY300" fmla="*/ 4549635 h 5363296"/>
              <a:gd name="connsiteX301" fmla="*/ 7597639 w 7791368"/>
              <a:gd name="connsiteY301" fmla="*/ 4410150 h 5363296"/>
              <a:gd name="connsiteX302" fmla="*/ 7605388 w 7791368"/>
              <a:gd name="connsiteY302" fmla="*/ 4379153 h 5363296"/>
              <a:gd name="connsiteX303" fmla="*/ 7613137 w 7791368"/>
              <a:gd name="connsiteY303" fmla="*/ 4340408 h 5363296"/>
              <a:gd name="connsiteX304" fmla="*/ 7628636 w 7791368"/>
              <a:gd name="connsiteY304" fmla="*/ 4224170 h 5363296"/>
              <a:gd name="connsiteX305" fmla="*/ 7636385 w 7791368"/>
              <a:gd name="connsiteY305" fmla="*/ 4185425 h 5363296"/>
              <a:gd name="connsiteX306" fmla="*/ 7659632 w 7791368"/>
              <a:gd name="connsiteY306" fmla="*/ 4084686 h 5363296"/>
              <a:gd name="connsiteX307" fmla="*/ 7675131 w 7791368"/>
              <a:gd name="connsiteY307" fmla="*/ 3952950 h 5363296"/>
              <a:gd name="connsiteX308" fmla="*/ 7713876 w 7791368"/>
              <a:gd name="connsiteY308" fmla="*/ 3650733 h 5363296"/>
              <a:gd name="connsiteX309" fmla="*/ 7721625 w 7791368"/>
              <a:gd name="connsiteY309" fmla="*/ 3410509 h 5363296"/>
              <a:gd name="connsiteX310" fmla="*/ 7729375 w 7791368"/>
              <a:gd name="connsiteY310" fmla="*/ 3348516 h 5363296"/>
              <a:gd name="connsiteX311" fmla="*/ 7744873 w 7791368"/>
              <a:gd name="connsiteY311" fmla="*/ 3193533 h 5363296"/>
              <a:gd name="connsiteX312" fmla="*/ 7752622 w 7791368"/>
              <a:gd name="connsiteY312" fmla="*/ 2914564 h 5363296"/>
              <a:gd name="connsiteX313" fmla="*/ 7775870 w 7791368"/>
              <a:gd name="connsiteY313" fmla="*/ 2736333 h 5363296"/>
              <a:gd name="connsiteX314" fmla="*/ 7783619 w 7791368"/>
              <a:gd name="connsiteY314" fmla="*/ 2534855 h 5363296"/>
              <a:gd name="connsiteX315" fmla="*/ 7791368 w 7791368"/>
              <a:gd name="connsiteY315" fmla="*/ 2426367 h 5363296"/>
              <a:gd name="connsiteX316" fmla="*/ 7783619 w 7791368"/>
              <a:gd name="connsiteY316" fmla="*/ 1914923 h 5363296"/>
              <a:gd name="connsiteX317" fmla="*/ 7752622 w 7791368"/>
              <a:gd name="connsiteY317" fmla="*/ 1767689 h 5363296"/>
              <a:gd name="connsiteX318" fmla="*/ 7744873 w 7791368"/>
              <a:gd name="connsiteY318" fmla="*/ 1659201 h 5363296"/>
              <a:gd name="connsiteX319" fmla="*/ 7659632 w 7791368"/>
              <a:gd name="connsiteY319" fmla="*/ 1364733 h 5363296"/>
              <a:gd name="connsiteX320" fmla="*/ 7644134 w 7791368"/>
              <a:gd name="connsiteY320" fmla="*/ 1294991 h 5363296"/>
              <a:gd name="connsiteX321" fmla="*/ 7620887 w 7791368"/>
              <a:gd name="connsiteY321" fmla="*/ 1240747 h 5363296"/>
              <a:gd name="connsiteX322" fmla="*/ 7566642 w 7791368"/>
              <a:gd name="connsiteY322" fmla="*/ 1047018 h 5363296"/>
              <a:gd name="connsiteX323" fmla="*/ 7543395 w 7791368"/>
              <a:gd name="connsiteY323" fmla="*/ 1000523 h 5363296"/>
              <a:gd name="connsiteX324" fmla="*/ 7512398 w 7791368"/>
              <a:gd name="connsiteY324" fmla="*/ 899784 h 5363296"/>
              <a:gd name="connsiteX325" fmla="*/ 7458154 w 7791368"/>
              <a:gd name="connsiteY325" fmla="*/ 768048 h 5363296"/>
              <a:gd name="connsiteX326" fmla="*/ 7419409 w 7791368"/>
              <a:gd name="connsiteY326" fmla="*/ 667309 h 5363296"/>
              <a:gd name="connsiteX327" fmla="*/ 7372914 w 7791368"/>
              <a:gd name="connsiteY327" fmla="*/ 473581 h 5363296"/>
              <a:gd name="connsiteX328" fmla="*/ 7365164 w 7791368"/>
              <a:gd name="connsiteY328" fmla="*/ 427086 h 5363296"/>
              <a:gd name="connsiteX329" fmla="*/ 7334168 w 7791368"/>
              <a:gd name="connsiteY329" fmla="*/ 349594 h 5363296"/>
              <a:gd name="connsiteX330" fmla="*/ 7303171 w 7791368"/>
              <a:gd name="connsiteY330" fmla="*/ 225608 h 5363296"/>
              <a:gd name="connsiteX331" fmla="*/ 7279924 w 7791368"/>
              <a:gd name="connsiteY331" fmla="*/ 155865 h 5363296"/>
              <a:gd name="connsiteX332" fmla="*/ 7256676 w 7791368"/>
              <a:gd name="connsiteY332" fmla="*/ 101621 h 5363296"/>
              <a:gd name="connsiteX333" fmla="*/ 7248927 w 7791368"/>
              <a:gd name="connsiteY333" fmla="*/ 70625 h 5363296"/>
              <a:gd name="connsiteX334" fmla="*/ 7217931 w 7791368"/>
              <a:gd name="connsiteY334" fmla="*/ 16381 h 5363296"/>
              <a:gd name="connsiteX335" fmla="*/ 7400681 w 7791368"/>
              <a:gd name="connsiteY335" fmla="*/ 383658 h 5363296"/>
              <a:gd name="connsiteX336" fmla="*/ 7380340 w 7791368"/>
              <a:gd name="connsiteY336" fmla="*/ 385272 h 5363296"/>
              <a:gd name="connsiteX337" fmla="*/ 7395192 w 7791368"/>
              <a:gd name="connsiteY337" fmla="*/ 264999 h 5363296"/>
              <a:gd name="connsiteX338" fmla="*/ 7379048 w 7791368"/>
              <a:gd name="connsiteY338" fmla="*/ 399479 h 5363296"/>
              <a:gd name="connsiteX339" fmla="*/ 7499806 w 7791368"/>
              <a:gd name="connsiteY339" fmla="*/ 368483 h 5363296"/>
              <a:gd name="connsiteX340" fmla="*/ 7324159 w 7791368"/>
              <a:gd name="connsiteY340" fmla="*/ 332159 h 5363296"/>
              <a:gd name="connsiteX341" fmla="*/ 7294292 w 7791368"/>
              <a:gd name="connsiteY341" fmla="*/ 486334 h 5363296"/>
              <a:gd name="connsiteX342" fmla="*/ 7245806 w 7791368"/>
              <a:gd name="connsiteY342" fmla="*/ 386185 h 5363296"/>
              <a:gd name="connsiteX343" fmla="*/ 7406655 w 7791368"/>
              <a:gd name="connsiteY343" fmla="*/ 556561 h 5363296"/>
              <a:gd name="connsiteX344" fmla="*/ 7154807 w 7791368"/>
              <a:gd name="connsiteY344" fmla="*/ 158287 h 5363296"/>
              <a:gd name="connsiteX345" fmla="*/ 7125587 w 7791368"/>
              <a:gd name="connsiteY345" fmla="*/ 198163 h 5363296"/>
              <a:gd name="connsiteX346" fmla="*/ 7058750 w 7791368"/>
              <a:gd name="connsiteY346" fmla="*/ 192189 h 5363296"/>
              <a:gd name="connsiteX347" fmla="*/ 6997887 w 7791368"/>
              <a:gd name="connsiteY347" fmla="*/ 208818 h 5363296"/>
              <a:gd name="connsiteX348" fmla="*/ 7142861 w 7791368"/>
              <a:gd name="connsiteY348" fmla="*/ 841020 h 5363296"/>
              <a:gd name="connsiteX349" fmla="*/ 7110573 w 7791368"/>
              <a:gd name="connsiteY349" fmla="*/ 958871 h 5363296"/>
              <a:gd name="connsiteX350" fmla="*/ 7010964 w 7791368"/>
              <a:gd name="connsiteY350" fmla="*/ 1042820 h 5363296"/>
              <a:gd name="connsiteX351" fmla="*/ 6979106 w 7791368"/>
              <a:gd name="connsiteY351" fmla="*/ 786236 h 5363296"/>
              <a:gd name="connsiteX352" fmla="*/ 7122196 w 7791368"/>
              <a:gd name="connsiteY352" fmla="*/ 949992 h 5363296"/>
              <a:gd name="connsiteX353" fmla="*/ 6832249 w 7791368"/>
              <a:gd name="connsiteY353" fmla="*/ 755940 h 5363296"/>
              <a:gd name="connsiteX354" fmla="*/ 6984003 w 7791368"/>
              <a:gd name="connsiteY354" fmla="*/ 477939 h 5363296"/>
              <a:gd name="connsiteX355" fmla="*/ 6708908 w 7791368"/>
              <a:gd name="connsiteY355" fmla="*/ 272587 h 5363296"/>
              <a:gd name="connsiteX356" fmla="*/ 6496937 w 7791368"/>
              <a:gd name="connsiteY356" fmla="*/ 166036 h 5363296"/>
              <a:gd name="connsiteX357" fmla="*/ 6080742 w 7791368"/>
              <a:gd name="connsiteY357" fmla="*/ 200584 h 5363296"/>
              <a:gd name="connsiteX358" fmla="*/ 6040221 w 7791368"/>
              <a:gd name="connsiteY358" fmla="*/ 663758 h 5363296"/>
              <a:gd name="connsiteX359" fmla="*/ 6266884 w 7791368"/>
              <a:gd name="connsiteY359" fmla="*/ 898331 h 5363296"/>
              <a:gd name="connsiteX360" fmla="*/ 6115614 w 7791368"/>
              <a:gd name="connsiteY360" fmla="*/ 919803 h 5363296"/>
              <a:gd name="connsiteX361" fmla="*/ 6023270 w 7791368"/>
              <a:gd name="connsiteY361" fmla="*/ 838921 h 5363296"/>
              <a:gd name="connsiteX362" fmla="*/ 5781593 w 7791368"/>
              <a:gd name="connsiteY362" fmla="*/ 719293 h 5363296"/>
              <a:gd name="connsiteX0" fmla="*/ 5781593 w 7791368"/>
              <a:gd name="connsiteY0" fmla="*/ 663352 h 5307355"/>
              <a:gd name="connsiteX1" fmla="*/ 5941742 w 7791368"/>
              <a:gd name="connsiteY1" fmla="*/ 395522 h 5307355"/>
              <a:gd name="connsiteX2" fmla="*/ 6042965 w 7791368"/>
              <a:gd name="connsiteY2" fmla="*/ 640266 h 5307355"/>
              <a:gd name="connsiteX3" fmla="*/ 5544114 w 7791368"/>
              <a:gd name="connsiteY3" fmla="*/ 37931 h 5307355"/>
              <a:gd name="connsiteX4" fmla="*/ 5551863 w 7791368"/>
              <a:gd name="connsiteY4" fmla="*/ 68928 h 5307355"/>
              <a:gd name="connsiteX5" fmla="*/ 5559612 w 7791368"/>
              <a:gd name="connsiteY5" fmla="*/ 107673 h 5307355"/>
              <a:gd name="connsiteX6" fmla="*/ 5567361 w 7791368"/>
              <a:gd name="connsiteY6" fmla="*/ 130921 h 5307355"/>
              <a:gd name="connsiteX7" fmla="*/ 5575110 w 7791368"/>
              <a:gd name="connsiteY7" fmla="*/ 177416 h 5307355"/>
              <a:gd name="connsiteX8" fmla="*/ 5582859 w 7791368"/>
              <a:gd name="connsiteY8" fmla="*/ 200663 h 5307355"/>
              <a:gd name="connsiteX9" fmla="*/ 5590609 w 7791368"/>
              <a:gd name="connsiteY9" fmla="*/ 231660 h 5307355"/>
              <a:gd name="connsiteX10" fmla="*/ 5606107 w 7791368"/>
              <a:gd name="connsiteY10" fmla="*/ 386643 h 5307355"/>
              <a:gd name="connsiteX11" fmla="*/ 5621605 w 7791368"/>
              <a:gd name="connsiteY11" fmla="*/ 557124 h 5307355"/>
              <a:gd name="connsiteX12" fmla="*/ 5637103 w 7791368"/>
              <a:gd name="connsiteY12" fmla="*/ 665612 h 5307355"/>
              <a:gd name="connsiteX13" fmla="*/ 5652602 w 7791368"/>
              <a:gd name="connsiteY13" fmla="*/ 727606 h 5307355"/>
              <a:gd name="connsiteX14" fmla="*/ 5660351 w 7791368"/>
              <a:gd name="connsiteY14" fmla="*/ 758602 h 5307355"/>
              <a:gd name="connsiteX15" fmla="*/ 5691348 w 7791368"/>
              <a:gd name="connsiteY15" fmla="*/ 836094 h 5307355"/>
              <a:gd name="connsiteX16" fmla="*/ 5714595 w 7791368"/>
              <a:gd name="connsiteY16" fmla="*/ 905836 h 5307355"/>
              <a:gd name="connsiteX17" fmla="*/ 5745592 w 7791368"/>
              <a:gd name="connsiteY17" fmla="*/ 991077 h 5307355"/>
              <a:gd name="connsiteX18" fmla="*/ 5776588 w 7791368"/>
              <a:gd name="connsiteY18" fmla="*/ 1060819 h 5307355"/>
              <a:gd name="connsiteX19" fmla="*/ 5792087 w 7791368"/>
              <a:gd name="connsiteY19" fmla="*/ 1107314 h 5307355"/>
              <a:gd name="connsiteX20" fmla="*/ 5807585 w 7791368"/>
              <a:gd name="connsiteY20" fmla="*/ 1130562 h 5307355"/>
              <a:gd name="connsiteX21" fmla="*/ 5830832 w 7791368"/>
              <a:gd name="connsiteY21" fmla="*/ 1184806 h 5307355"/>
              <a:gd name="connsiteX22" fmla="*/ 5846331 w 7791368"/>
              <a:gd name="connsiteY22" fmla="*/ 1200304 h 5307355"/>
              <a:gd name="connsiteX23" fmla="*/ 5877327 w 7791368"/>
              <a:gd name="connsiteY23" fmla="*/ 1262297 h 5307355"/>
              <a:gd name="connsiteX24" fmla="*/ 5885076 w 7791368"/>
              <a:gd name="connsiteY24" fmla="*/ 1285545 h 5307355"/>
              <a:gd name="connsiteX25" fmla="*/ 5923822 w 7791368"/>
              <a:gd name="connsiteY25" fmla="*/ 1347538 h 5307355"/>
              <a:gd name="connsiteX26" fmla="*/ 5939320 w 7791368"/>
              <a:gd name="connsiteY26" fmla="*/ 1370785 h 5307355"/>
              <a:gd name="connsiteX27" fmla="*/ 5962568 w 7791368"/>
              <a:gd name="connsiteY27" fmla="*/ 1425029 h 5307355"/>
              <a:gd name="connsiteX28" fmla="*/ 5978066 w 7791368"/>
              <a:gd name="connsiteY28" fmla="*/ 1440528 h 5307355"/>
              <a:gd name="connsiteX29" fmla="*/ 6009063 w 7791368"/>
              <a:gd name="connsiteY29" fmla="*/ 1487023 h 5307355"/>
              <a:gd name="connsiteX30" fmla="*/ 6040059 w 7791368"/>
              <a:gd name="connsiteY30" fmla="*/ 1556765 h 5307355"/>
              <a:gd name="connsiteX31" fmla="*/ 6047809 w 7791368"/>
              <a:gd name="connsiteY31" fmla="*/ 1587762 h 5307355"/>
              <a:gd name="connsiteX32" fmla="*/ 6109802 w 7791368"/>
              <a:gd name="connsiteY32" fmla="*/ 1665253 h 5307355"/>
              <a:gd name="connsiteX33" fmla="*/ 6179544 w 7791368"/>
              <a:gd name="connsiteY33" fmla="*/ 1719497 h 5307355"/>
              <a:gd name="connsiteX34" fmla="*/ 6202792 w 7791368"/>
              <a:gd name="connsiteY34" fmla="*/ 1734995 h 5307355"/>
              <a:gd name="connsiteX35" fmla="*/ 6249287 w 7791368"/>
              <a:gd name="connsiteY35" fmla="*/ 1750494 h 5307355"/>
              <a:gd name="connsiteX36" fmla="*/ 6303531 w 7791368"/>
              <a:gd name="connsiteY36" fmla="*/ 1765992 h 5307355"/>
              <a:gd name="connsiteX37" fmla="*/ 6497259 w 7791368"/>
              <a:gd name="connsiteY37" fmla="*/ 1781490 h 5307355"/>
              <a:gd name="connsiteX38" fmla="*/ 6520507 w 7791368"/>
              <a:gd name="connsiteY38" fmla="*/ 1796989 h 5307355"/>
              <a:gd name="connsiteX39" fmla="*/ 6543754 w 7791368"/>
              <a:gd name="connsiteY39" fmla="*/ 1804738 h 5307355"/>
              <a:gd name="connsiteX40" fmla="*/ 6559253 w 7791368"/>
              <a:gd name="connsiteY40" fmla="*/ 1820236 h 5307355"/>
              <a:gd name="connsiteX41" fmla="*/ 6590249 w 7791368"/>
              <a:gd name="connsiteY41" fmla="*/ 1874480 h 5307355"/>
              <a:gd name="connsiteX42" fmla="*/ 6597998 w 7791368"/>
              <a:gd name="connsiteY42" fmla="*/ 1913226 h 5307355"/>
              <a:gd name="connsiteX43" fmla="*/ 6605748 w 7791368"/>
              <a:gd name="connsiteY43" fmla="*/ 1944223 h 5307355"/>
              <a:gd name="connsiteX44" fmla="*/ 6613497 w 7791368"/>
              <a:gd name="connsiteY44" fmla="*/ 2068209 h 5307355"/>
              <a:gd name="connsiteX45" fmla="*/ 6628995 w 7791368"/>
              <a:gd name="connsiteY45" fmla="*/ 2137951 h 5307355"/>
              <a:gd name="connsiteX46" fmla="*/ 6636744 w 7791368"/>
              <a:gd name="connsiteY46" fmla="*/ 2192195 h 5307355"/>
              <a:gd name="connsiteX47" fmla="*/ 6659992 w 7791368"/>
              <a:gd name="connsiteY47" fmla="*/ 2316182 h 5307355"/>
              <a:gd name="connsiteX48" fmla="*/ 6667741 w 7791368"/>
              <a:gd name="connsiteY48" fmla="*/ 2509911 h 5307355"/>
              <a:gd name="connsiteX49" fmla="*/ 6675490 w 7791368"/>
              <a:gd name="connsiteY49" fmla="*/ 2540907 h 5307355"/>
              <a:gd name="connsiteX50" fmla="*/ 6690988 w 7791368"/>
              <a:gd name="connsiteY50" fmla="*/ 2641646 h 5307355"/>
              <a:gd name="connsiteX51" fmla="*/ 6706487 w 7791368"/>
              <a:gd name="connsiteY51" fmla="*/ 2711389 h 5307355"/>
              <a:gd name="connsiteX52" fmla="*/ 6714236 w 7791368"/>
              <a:gd name="connsiteY52" fmla="*/ 2765633 h 5307355"/>
              <a:gd name="connsiteX53" fmla="*/ 6729734 w 7791368"/>
              <a:gd name="connsiteY53" fmla="*/ 2819877 h 5307355"/>
              <a:gd name="connsiteX54" fmla="*/ 6737483 w 7791368"/>
              <a:gd name="connsiteY54" fmla="*/ 2881870 h 5307355"/>
              <a:gd name="connsiteX55" fmla="*/ 6745232 w 7791368"/>
              <a:gd name="connsiteY55" fmla="*/ 2920616 h 5307355"/>
              <a:gd name="connsiteX56" fmla="*/ 6760731 w 7791368"/>
              <a:gd name="connsiteY56" fmla="*/ 3021355 h 5307355"/>
              <a:gd name="connsiteX57" fmla="*/ 6768480 w 7791368"/>
              <a:gd name="connsiteY57" fmla="*/ 3129843 h 5307355"/>
              <a:gd name="connsiteX58" fmla="*/ 6776229 w 7791368"/>
              <a:gd name="connsiteY58" fmla="*/ 3160840 h 5307355"/>
              <a:gd name="connsiteX59" fmla="*/ 6783978 w 7791368"/>
              <a:gd name="connsiteY59" fmla="*/ 3199585 h 5307355"/>
              <a:gd name="connsiteX60" fmla="*/ 6776229 w 7791368"/>
              <a:gd name="connsiteY60" fmla="*/ 3478555 h 5307355"/>
              <a:gd name="connsiteX61" fmla="*/ 6768480 w 7791368"/>
              <a:gd name="connsiteY61" fmla="*/ 3509551 h 5307355"/>
              <a:gd name="connsiteX62" fmla="*/ 6752981 w 7791368"/>
              <a:gd name="connsiteY62" fmla="*/ 3579294 h 5307355"/>
              <a:gd name="connsiteX63" fmla="*/ 6706487 w 7791368"/>
              <a:gd name="connsiteY63" fmla="*/ 3687782 h 5307355"/>
              <a:gd name="connsiteX64" fmla="*/ 6706487 w 7791368"/>
              <a:gd name="connsiteY64" fmla="*/ 3687782 h 5307355"/>
              <a:gd name="connsiteX65" fmla="*/ 6690988 w 7791368"/>
              <a:gd name="connsiteY65" fmla="*/ 3734277 h 5307355"/>
              <a:gd name="connsiteX66" fmla="*/ 6683239 w 7791368"/>
              <a:gd name="connsiteY66" fmla="*/ 3757524 h 5307355"/>
              <a:gd name="connsiteX67" fmla="*/ 6675490 w 7791368"/>
              <a:gd name="connsiteY67" fmla="*/ 3897009 h 5307355"/>
              <a:gd name="connsiteX68" fmla="*/ 6659992 w 7791368"/>
              <a:gd name="connsiteY68" fmla="*/ 4160480 h 5307355"/>
              <a:gd name="connsiteX69" fmla="*/ 6644493 w 7791368"/>
              <a:gd name="connsiteY69" fmla="*/ 4214724 h 5307355"/>
              <a:gd name="connsiteX70" fmla="*/ 6613497 w 7791368"/>
              <a:gd name="connsiteY70" fmla="*/ 4261219 h 5307355"/>
              <a:gd name="connsiteX71" fmla="*/ 6590249 w 7791368"/>
              <a:gd name="connsiteY71" fmla="*/ 4276718 h 5307355"/>
              <a:gd name="connsiteX72" fmla="*/ 6582500 w 7791368"/>
              <a:gd name="connsiteY72" fmla="*/ 4299965 h 5307355"/>
              <a:gd name="connsiteX73" fmla="*/ 6512758 w 7791368"/>
              <a:gd name="connsiteY73" fmla="*/ 4338711 h 5307355"/>
              <a:gd name="connsiteX74" fmla="*/ 6489510 w 7791368"/>
              <a:gd name="connsiteY74" fmla="*/ 4346460 h 5307355"/>
              <a:gd name="connsiteX75" fmla="*/ 6466263 w 7791368"/>
              <a:gd name="connsiteY75" fmla="*/ 4354209 h 5307355"/>
              <a:gd name="connsiteX76" fmla="*/ 6435266 w 7791368"/>
              <a:gd name="connsiteY76" fmla="*/ 4369707 h 5307355"/>
              <a:gd name="connsiteX77" fmla="*/ 6373273 w 7791368"/>
              <a:gd name="connsiteY77" fmla="*/ 4385206 h 5307355"/>
              <a:gd name="connsiteX78" fmla="*/ 6350025 w 7791368"/>
              <a:gd name="connsiteY78" fmla="*/ 4392955 h 5307355"/>
              <a:gd name="connsiteX79" fmla="*/ 6295781 w 7791368"/>
              <a:gd name="connsiteY79" fmla="*/ 4400704 h 5307355"/>
              <a:gd name="connsiteX80" fmla="*/ 6249287 w 7791368"/>
              <a:gd name="connsiteY80" fmla="*/ 4431701 h 5307355"/>
              <a:gd name="connsiteX81" fmla="*/ 6233788 w 7791368"/>
              <a:gd name="connsiteY81" fmla="*/ 4447199 h 5307355"/>
              <a:gd name="connsiteX82" fmla="*/ 6210541 w 7791368"/>
              <a:gd name="connsiteY82" fmla="*/ 4462697 h 5307355"/>
              <a:gd name="connsiteX83" fmla="*/ 6195042 w 7791368"/>
              <a:gd name="connsiteY83" fmla="*/ 4478195 h 5307355"/>
              <a:gd name="connsiteX84" fmla="*/ 6125300 w 7791368"/>
              <a:gd name="connsiteY84" fmla="*/ 4516941 h 5307355"/>
              <a:gd name="connsiteX85" fmla="*/ 6055558 w 7791368"/>
              <a:gd name="connsiteY85" fmla="*/ 4509192 h 5307355"/>
              <a:gd name="connsiteX86" fmla="*/ 6032310 w 7791368"/>
              <a:gd name="connsiteY86" fmla="*/ 4501443 h 5307355"/>
              <a:gd name="connsiteX87" fmla="*/ 5985815 w 7791368"/>
              <a:gd name="connsiteY87" fmla="*/ 4493694 h 5307355"/>
              <a:gd name="connsiteX88" fmla="*/ 5954819 w 7791368"/>
              <a:gd name="connsiteY88" fmla="*/ 4485945 h 5307355"/>
              <a:gd name="connsiteX89" fmla="*/ 5931571 w 7791368"/>
              <a:gd name="connsiteY89" fmla="*/ 4478195 h 5307355"/>
              <a:gd name="connsiteX90" fmla="*/ 5877327 w 7791368"/>
              <a:gd name="connsiteY90" fmla="*/ 4470446 h 5307355"/>
              <a:gd name="connsiteX91" fmla="*/ 5830832 w 7791368"/>
              <a:gd name="connsiteY91" fmla="*/ 4454948 h 5307355"/>
              <a:gd name="connsiteX92" fmla="*/ 5768839 w 7791368"/>
              <a:gd name="connsiteY92" fmla="*/ 4400704 h 5307355"/>
              <a:gd name="connsiteX93" fmla="*/ 5745592 w 7791368"/>
              <a:gd name="connsiteY93" fmla="*/ 4392955 h 5307355"/>
              <a:gd name="connsiteX94" fmla="*/ 5722344 w 7791368"/>
              <a:gd name="connsiteY94" fmla="*/ 4369707 h 5307355"/>
              <a:gd name="connsiteX95" fmla="*/ 5668100 w 7791368"/>
              <a:gd name="connsiteY95" fmla="*/ 4346460 h 5307355"/>
              <a:gd name="connsiteX96" fmla="*/ 5613856 w 7791368"/>
              <a:gd name="connsiteY96" fmla="*/ 4292216 h 5307355"/>
              <a:gd name="connsiteX97" fmla="*/ 5598358 w 7791368"/>
              <a:gd name="connsiteY97" fmla="*/ 4268968 h 5307355"/>
              <a:gd name="connsiteX98" fmla="*/ 5567361 w 7791368"/>
              <a:gd name="connsiteY98" fmla="*/ 4245721 h 5307355"/>
              <a:gd name="connsiteX99" fmla="*/ 5551863 w 7791368"/>
              <a:gd name="connsiteY99" fmla="*/ 4214724 h 5307355"/>
              <a:gd name="connsiteX100" fmla="*/ 5513117 w 7791368"/>
              <a:gd name="connsiteY100" fmla="*/ 4183728 h 5307355"/>
              <a:gd name="connsiteX101" fmla="*/ 5497619 w 7791368"/>
              <a:gd name="connsiteY101" fmla="*/ 4160480 h 5307355"/>
              <a:gd name="connsiteX102" fmla="*/ 5458873 w 7791368"/>
              <a:gd name="connsiteY102" fmla="*/ 4121734 h 5307355"/>
              <a:gd name="connsiteX103" fmla="*/ 5443375 w 7791368"/>
              <a:gd name="connsiteY103" fmla="*/ 4098487 h 5307355"/>
              <a:gd name="connsiteX104" fmla="*/ 5427876 w 7791368"/>
              <a:gd name="connsiteY104" fmla="*/ 4067490 h 5307355"/>
              <a:gd name="connsiteX105" fmla="*/ 5373632 w 7791368"/>
              <a:gd name="connsiteY105" fmla="*/ 4005497 h 5307355"/>
              <a:gd name="connsiteX106" fmla="*/ 5342636 w 7791368"/>
              <a:gd name="connsiteY106" fmla="*/ 3951253 h 5307355"/>
              <a:gd name="connsiteX107" fmla="*/ 5327137 w 7791368"/>
              <a:gd name="connsiteY107" fmla="*/ 3928006 h 5307355"/>
              <a:gd name="connsiteX108" fmla="*/ 5311639 w 7791368"/>
              <a:gd name="connsiteY108" fmla="*/ 3912507 h 5307355"/>
              <a:gd name="connsiteX109" fmla="*/ 5280642 w 7791368"/>
              <a:gd name="connsiteY109" fmla="*/ 3873762 h 5307355"/>
              <a:gd name="connsiteX110" fmla="*/ 5234148 w 7791368"/>
              <a:gd name="connsiteY110" fmla="*/ 3842765 h 5307355"/>
              <a:gd name="connsiteX111" fmla="*/ 5172154 w 7791368"/>
              <a:gd name="connsiteY111" fmla="*/ 3796270 h 5307355"/>
              <a:gd name="connsiteX112" fmla="*/ 5117910 w 7791368"/>
              <a:gd name="connsiteY112" fmla="*/ 3765273 h 5307355"/>
              <a:gd name="connsiteX113" fmla="*/ 5086914 w 7791368"/>
              <a:gd name="connsiteY113" fmla="*/ 3742026 h 5307355"/>
              <a:gd name="connsiteX114" fmla="*/ 5071415 w 7791368"/>
              <a:gd name="connsiteY114" fmla="*/ 3726528 h 5307355"/>
              <a:gd name="connsiteX115" fmla="*/ 5048168 w 7791368"/>
              <a:gd name="connsiteY115" fmla="*/ 3718779 h 5307355"/>
              <a:gd name="connsiteX116" fmla="*/ 5009422 w 7791368"/>
              <a:gd name="connsiteY116" fmla="*/ 3695531 h 5307355"/>
              <a:gd name="connsiteX117" fmla="*/ 4986175 w 7791368"/>
              <a:gd name="connsiteY117" fmla="*/ 3672284 h 5307355"/>
              <a:gd name="connsiteX118" fmla="*/ 4947429 w 7791368"/>
              <a:gd name="connsiteY118" fmla="*/ 3664534 h 5307355"/>
              <a:gd name="connsiteX119" fmla="*/ 4854439 w 7791368"/>
              <a:gd name="connsiteY119" fmla="*/ 3641287 h 5307355"/>
              <a:gd name="connsiteX120" fmla="*/ 4815693 w 7791368"/>
              <a:gd name="connsiteY120" fmla="*/ 3618040 h 5307355"/>
              <a:gd name="connsiteX121" fmla="*/ 4792446 w 7791368"/>
              <a:gd name="connsiteY121" fmla="*/ 3602541 h 5307355"/>
              <a:gd name="connsiteX122" fmla="*/ 4745951 w 7791368"/>
              <a:gd name="connsiteY122" fmla="*/ 3587043 h 5307355"/>
              <a:gd name="connsiteX123" fmla="*/ 4714954 w 7791368"/>
              <a:gd name="connsiteY123" fmla="*/ 3571545 h 5307355"/>
              <a:gd name="connsiteX124" fmla="*/ 4691707 w 7791368"/>
              <a:gd name="connsiteY124" fmla="*/ 3556046 h 5307355"/>
              <a:gd name="connsiteX125" fmla="*/ 4614215 w 7791368"/>
              <a:gd name="connsiteY125" fmla="*/ 3532799 h 5307355"/>
              <a:gd name="connsiteX126" fmla="*/ 4521225 w 7791368"/>
              <a:gd name="connsiteY126" fmla="*/ 3509551 h 5307355"/>
              <a:gd name="connsiteX127" fmla="*/ 4420487 w 7791368"/>
              <a:gd name="connsiteY127" fmla="*/ 3470806 h 5307355"/>
              <a:gd name="connsiteX128" fmla="*/ 4358493 w 7791368"/>
              <a:gd name="connsiteY128" fmla="*/ 3455307 h 5307355"/>
              <a:gd name="connsiteX129" fmla="*/ 4296500 w 7791368"/>
              <a:gd name="connsiteY129" fmla="*/ 3432060 h 5307355"/>
              <a:gd name="connsiteX130" fmla="*/ 4250005 w 7791368"/>
              <a:gd name="connsiteY130" fmla="*/ 3416562 h 5307355"/>
              <a:gd name="connsiteX131" fmla="*/ 4133768 w 7791368"/>
              <a:gd name="connsiteY131" fmla="*/ 3401063 h 5307355"/>
              <a:gd name="connsiteX132" fmla="*/ 4102771 w 7791368"/>
              <a:gd name="connsiteY132" fmla="*/ 3385565 h 5307355"/>
              <a:gd name="connsiteX133" fmla="*/ 4048527 w 7791368"/>
              <a:gd name="connsiteY133" fmla="*/ 3370067 h 5307355"/>
              <a:gd name="connsiteX134" fmla="*/ 3963287 w 7791368"/>
              <a:gd name="connsiteY134" fmla="*/ 3346819 h 5307355"/>
              <a:gd name="connsiteX135" fmla="*/ 3893544 w 7791368"/>
              <a:gd name="connsiteY135" fmla="*/ 3323572 h 5307355"/>
              <a:gd name="connsiteX136" fmla="*/ 3862548 w 7791368"/>
              <a:gd name="connsiteY136" fmla="*/ 3315823 h 5307355"/>
              <a:gd name="connsiteX137" fmla="*/ 3823802 w 7791368"/>
              <a:gd name="connsiteY137" fmla="*/ 3308073 h 5307355"/>
              <a:gd name="connsiteX138" fmla="*/ 3754059 w 7791368"/>
              <a:gd name="connsiteY138" fmla="*/ 3277077 h 5307355"/>
              <a:gd name="connsiteX139" fmla="*/ 3707564 w 7791368"/>
              <a:gd name="connsiteY139" fmla="*/ 3261579 h 5307355"/>
              <a:gd name="connsiteX140" fmla="*/ 3684317 w 7791368"/>
              <a:gd name="connsiteY140" fmla="*/ 3246080 h 5307355"/>
              <a:gd name="connsiteX141" fmla="*/ 3622324 w 7791368"/>
              <a:gd name="connsiteY141" fmla="*/ 3230582 h 5307355"/>
              <a:gd name="connsiteX142" fmla="*/ 3591327 w 7791368"/>
              <a:gd name="connsiteY142" fmla="*/ 3222833 h 5307355"/>
              <a:gd name="connsiteX143" fmla="*/ 3498337 w 7791368"/>
              <a:gd name="connsiteY143" fmla="*/ 3207334 h 5307355"/>
              <a:gd name="connsiteX144" fmla="*/ 3451842 w 7791368"/>
              <a:gd name="connsiteY144" fmla="*/ 3191836 h 5307355"/>
              <a:gd name="connsiteX145" fmla="*/ 3413097 w 7791368"/>
              <a:gd name="connsiteY145" fmla="*/ 3199585 h 5307355"/>
              <a:gd name="connsiteX146" fmla="*/ 3366602 w 7791368"/>
              <a:gd name="connsiteY146" fmla="*/ 3207334 h 5307355"/>
              <a:gd name="connsiteX147" fmla="*/ 3335605 w 7791368"/>
              <a:gd name="connsiteY147" fmla="*/ 3215084 h 5307355"/>
              <a:gd name="connsiteX148" fmla="*/ 3242615 w 7791368"/>
              <a:gd name="connsiteY148" fmla="*/ 3230582 h 5307355"/>
              <a:gd name="connsiteX149" fmla="*/ 3072134 w 7791368"/>
              <a:gd name="connsiteY149" fmla="*/ 3222833 h 5307355"/>
              <a:gd name="connsiteX150" fmla="*/ 3017890 w 7791368"/>
              <a:gd name="connsiteY150" fmla="*/ 3176338 h 5307355"/>
              <a:gd name="connsiteX151" fmla="*/ 2979144 w 7791368"/>
              <a:gd name="connsiteY151" fmla="*/ 3129843 h 5307355"/>
              <a:gd name="connsiteX152" fmla="*/ 2971395 w 7791368"/>
              <a:gd name="connsiteY152" fmla="*/ 3106595 h 5307355"/>
              <a:gd name="connsiteX153" fmla="*/ 2932649 w 7791368"/>
              <a:gd name="connsiteY153" fmla="*/ 3036853 h 5307355"/>
              <a:gd name="connsiteX154" fmla="*/ 2909402 w 7791368"/>
              <a:gd name="connsiteY154" fmla="*/ 2990358 h 5307355"/>
              <a:gd name="connsiteX155" fmla="*/ 2893903 w 7791368"/>
              <a:gd name="connsiteY155" fmla="*/ 2959362 h 5307355"/>
              <a:gd name="connsiteX156" fmla="*/ 2886154 w 7791368"/>
              <a:gd name="connsiteY156" fmla="*/ 2936114 h 5307355"/>
              <a:gd name="connsiteX157" fmla="*/ 2855158 w 7791368"/>
              <a:gd name="connsiteY157" fmla="*/ 2897368 h 5307355"/>
              <a:gd name="connsiteX158" fmla="*/ 2847409 w 7791368"/>
              <a:gd name="connsiteY158" fmla="*/ 2874121 h 5307355"/>
              <a:gd name="connsiteX159" fmla="*/ 2754419 w 7791368"/>
              <a:gd name="connsiteY159" fmla="*/ 2773382 h 5307355"/>
              <a:gd name="connsiteX160" fmla="*/ 2700175 w 7791368"/>
              <a:gd name="connsiteY160" fmla="*/ 2742385 h 5307355"/>
              <a:gd name="connsiteX161" fmla="*/ 2630432 w 7791368"/>
              <a:gd name="connsiteY161" fmla="*/ 2695890 h 5307355"/>
              <a:gd name="connsiteX162" fmla="*/ 2599436 w 7791368"/>
              <a:gd name="connsiteY162" fmla="*/ 2664894 h 5307355"/>
              <a:gd name="connsiteX163" fmla="*/ 2552941 w 7791368"/>
              <a:gd name="connsiteY163" fmla="*/ 2633897 h 5307355"/>
              <a:gd name="connsiteX164" fmla="*/ 2514195 w 7791368"/>
              <a:gd name="connsiteY164" fmla="*/ 2610650 h 5307355"/>
              <a:gd name="connsiteX165" fmla="*/ 2475449 w 7791368"/>
              <a:gd name="connsiteY165" fmla="*/ 2587402 h 5307355"/>
              <a:gd name="connsiteX166" fmla="*/ 2421205 w 7791368"/>
              <a:gd name="connsiteY166" fmla="*/ 2564155 h 5307355"/>
              <a:gd name="connsiteX167" fmla="*/ 2359212 w 7791368"/>
              <a:gd name="connsiteY167" fmla="*/ 2533158 h 5307355"/>
              <a:gd name="connsiteX168" fmla="*/ 2359212 w 7791368"/>
              <a:gd name="connsiteY168" fmla="*/ 2533158 h 5307355"/>
              <a:gd name="connsiteX169" fmla="*/ 2335964 w 7791368"/>
              <a:gd name="connsiteY169" fmla="*/ 2517660 h 5307355"/>
              <a:gd name="connsiteX170" fmla="*/ 2304968 w 7791368"/>
              <a:gd name="connsiteY170" fmla="*/ 2509911 h 5307355"/>
              <a:gd name="connsiteX171" fmla="*/ 2281720 w 7791368"/>
              <a:gd name="connsiteY171" fmla="*/ 2502162 h 5307355"/>
              <a:gd name="connsiteX172" fmla="*/ 2266222 w 7791368"/>
              <a:gd name="connsiteY172" fmla="*/ 2486663 h 5307355"/>
              <a:gd name="connsiteX173" fmla="*/ 2188731 w 7791368"/>
              <a:gd name="connsiteY173" fmla="*/ 2471165 h 5307355"/>
              <a:gd name="connsiteX174" fmla="*/ 2157734 w 7791368"/>
              <a:gd name="connsiteY174" fmla="*/ 2463416 h 5307355"/>
              <a:gd name="connsiteX175" fmla="*/ 2134487 w 7791368"/>
              <a:gd name="connsiteY175" fmla="*/ 2455667 h 5307355"/>
              <a:gd name="connsiteX176" fmla="*/ 2025998 w 7791368"/>
              <a:gd name="connsiteY176" fmla="*/ 2424670 h 5307355"/>
              <a:gd name="connsiteX177" fmla="*/ 2002751 w 7791368"/>
              <a:gd name="connsiteY177" fmla="*/ 2416921 h 5307355"/>
              <a:gd name="connsiteX178" fmla="*/ 1940758 w 7791368"/>
              <a:gd name="connsiteY178" fmla="*/ 2393673 h 5307355"/>
              <a:gd name="connsiteX179" fmla="*/ 1793524 w 7791368"/>
              <a:gd name="connsiteY179" fmla="*/ 2401423 h 5307355"/>
              <a:gd name="connsiteX180" fmla="*/ 1739280 w 7791368"/>
              <a:gd name="connsiteY180" fmla="*/ 2424670 h 5307355"/>
              <a:gd name="connsiteX181" fmla="*/ 1708283 w 7791368"/>
              <a:gd name="connsiteY181" fmla="*/ 2432419 h 5307355"/>
              <a:gd name="connsiteX182" fmla="*/ 1677287 w 7791368"/>
              <a:gd name="connsiteY182" fmla="*/ 2447918 h 5307355"/>
              <a:gd name="connsiteX183" fmla="*/ 1514554 w 7791368"/>
              <a:gd name="connsiteY183" fmla="*/ 2463416 h 5307355"/>
              <a:gd name="connsiteX184" fmla="*/ 1382819 w 7791368"/>
              <a:gd name="connsiteY184" fmla="*/ 2478914 h 5307355"/>
              <a:gd name="connsiteX185" fmla="*/ 1344073 w 7791368"/>
              <a:gd name="connsiteY185" fmla="*/ 2486663 h 5307355"/>
              <a:gd name="connsiteX186" fmla="*/ 1282080 w 7791368"/>
              <a:gd name="connsiteY186" fmla="*/ 2494412 h 5307355"/>
              <a:gd name="connsiteX187" fmla="*/ 1212337 w 7791368"/>
              <a:gd name="connsiteY187" fmla="*/ 2509911 h 5307355"/>
              <a:gd name="connsiteX188" fmla="*/ 1181341 w 7791368"/>
              <a:gd name="connsiteY188" fmla="*/ 2517660 h 5307355"/>
              <a:gd name="connsiteX189" fmla="*/ 1158093 w 7791368"/>
              <a:gd name="connsiteY189" fmla="*/ 2525409 h 5307355"/>
              <a:gd name="connsiteX190" fmla="*/ 1103849 w 7791368"/>
              <a:gd name="connsiteY190" fmla="*/ 2533158 h 5307355"/>
              <a:gd name="connsiteX191" fmla="*/ 1057354 w 7791368"/>
              <a:gd name="connsiteY191" fmla="*/ 2548656 h 5307355"/>
              <a:gd name="connsiteX192" fmla="*/ 871375 w 7791368"/>
              <a:gd name="connsiteY192" fmla="*/ 2571904 h 5307355"/>
              <a:gd name="connsiteX193" fmla="*/ 848127 w 7791368"/>
              <a:gd name="connsiteY193" fmla="*/ 2579653 h 5307355"/>
              <a:gd name="connsiteX194" fmla="*/ 662148 w 7791368"/>
              <a:gd name="connsiteY194" fmla="*/ 2602901 h 5307355"/>
              <a:gd name="connsiteX195" fmla="*/ 623402 w 7791368"/>
              <a:gd name="connsiteY195" fmla="*/ 2610650 h 5307355"/>
              <a:gd name="connsiteX196" fmla="*/ 584656 w 7791368"/>
              <a:gd name="connsiteY196" fmla="*/ 2649395 h 5307355"/>
              <a:gd name="connsiteX197" fmla="*/ 561409 w 7791368"/>
              <a:gd name="connsiteY197" fmla="*/ 2664894 h 5307355"/>
              <a:gd name="connsiteX198" fmla="*/ 522663 w 7791368"/>
              <a:gd name="connsiteY198" fmla="*/ 2695890 h 5307355"/>
              <a:gd name="connsiteX199" fmla="*/ 499415 w 7791368"/>
              <a:gd name="connsiteY199" fmla="*/ 2703640 h 5307355"/>
              <a:gd name="connsiteX200" fmla="*/ 468419 w 7791368"/>
              <a:gd name="connsiteY200" fmla="*/ 2719138 h 5307355"/>
              <a:gd name="connsiteX201" fmla="*/ 445171 w 7791368"/>
              <a:gd name="connsiteY201" fmla="*/ 2726887 h 5307355"/>
              <a:gd name="connsiteX202" fmla="*/ 406425 w 7791368"/>
              <a:gd name="connsiteY202" fmla="*/ 2742385 h 5307355"/>
              <a:gd name="connsiteX203" fmla="*/ 344432 w 7791368"/>
              <a:gd name="connsiteY203" fmla="*/ 2765633 h 5307355"/>
              <a:gd name="connsiteX204" fmla="*/ 290188 w 7791368"/>
              <a:gd name="connsiteY204" fmla="*/ 2796629 h 5307355"/>
              <a:gd name="connsiteX205" fmla="*/ 235944 w 7791368"/>
              <a:gd name="connsiteY205" fmla="*/ 2858623 h 5307355"/>
              <a:gd name="connsiteX206" fmla="*/ 212697 w 7791368"/>
              <a:gd name="connsiteY206" fmla="*/ 2889619 h 5307355"/>
              <a:gd name="connsiteX207" fmla="*/ 197198 w 7791368"/>
              <a:gd name="connsiteY207" fmla="*/ 2920616 h 5307355"/>
              <a:gd name="connsiteX208" fmla="*/ 189449 w 7791368"/>
              <a:gd name="connsiteY208" fmla="*/ 2943863 h 5307355"/>
              <a:gd name="connsiteX209" fmla="*/ 166202 w 7791368"/>
              <a:gd name="connsiteY209" fmla="*/ 2967111 h 5307355"/>
              <a:gd name="connsiteX210" fmla="*/ 142954 w 7791368"/>
              <a:gd name="connsiteY210" fmla="*/ 3005856 h 5307355"/>
              <a:gd name="connsiteX211" fmla="*/ 96459 w 7791368"/>
              <a:gd name="connsiteY211" fmla="*/ 3083348 h 5307355"/>
              <a:gd name="connsiteX212" fmla="*/ 57714 w 7791368"/>
              <a:gd name="connsiteY212" fmla="*/ 3176338 h 5307355"/>
              <a:gd name="connsiteX213" fmla="*/ 34466 w 7791368"/>
              <a:gd name="connsiteY213" fmla="*/ 3261579 h 5307355"/>
              <a:gd name="connsiteX214" fmla="*/ 11219 w 7791368"/>
              <a:gd name="connsiteY214" fmla="*/ 3385565 h 5307355"/>
              <a:gd name="connsiteX215" fmla="*/ 18968 w 7791368"/>
              <a:gd name="connsiteY215" fmla="*/ 3889260 h 5307355"/>
              <a:gd name="connsiteX216" fmla="*/ 49964 w 7791368"/>
              <a:gd name="connsiteY216" fmla="*/ 3982250 h 5307355"/>
              <a:gd name="connsiteX217" fmla="*/ 57714 w 7791368"/>
              <a:gd name="connsiteY217" fmla="*/ 4028745 h 5307355"/>
              <a:gd name="connsiteX218" fmla="*/ 88710 w 7791368"/>
              <a:gd name="connsiteY218" fmla="*/ 4067490 h 5307355"/>
              <a:gd name="connsiteX219" fmla="*/ 150703 w 7791368"/>
              <a:gd name="connsiteY219" fmla="*/ 4144982 h 5307355"/>
              <a:gd name="connsiteX220" fmla="*/ 197198 w 7791368"/>
              <a:gd name="connsiteY220" fmla="*/ 4175979 h 5307355"/>
              <a:gd name="connsiteX221" fmla="*/ 259192 w 7791368"/>
              <a:gd name="connsiteY221" fmla="*/ 4222473 h 5307355"/>
              <a:gd name="connsiteX222" fmla="*/ 282439 w 7791368"/>
              <a:gd name="connsiteY222" fmla="*/ 4237972 h 5307355"/>
              <a:gd name="connsiteX223" fmla="*/ 305687 w 7791368"/>
              <a:gd name="connsiteY223" fmla="*/ 4245721 h 5307355"/>
              <a:gd name="connsiteX224" fmla="*/ 344432 w 7791368"/>
              <a:gd name="connsiteY224" fmla="*/ 4276718 h 5307355"/>
              <a:gd name="connsiteX225" fmla="*/ 375429 w 7791368"/>
              <a:gd name="connsiteY225" fmla="*/ 4292216 h 5307355"/>
              <a:gd name="connsiteX226" fmla="*/ 290189 w 7791368"/>
              <a:gd name="connsiteY226" fmla="*/ 4850154 h 5307355"/>
              <a:gd name="connsiteX227" fmla="*/ 631150 w 7791368"/>
              <a:gd name="connsiteY227" fmla="*/ 4943144 h 5307355"/>
              <a:gd name="connsiteX228" fmla="*/ 925619 w 7791368"/>
              <a:gd name="connsiteY228" fmla="*/ 4904400 h 5307355"/>
              <a:gd name="connsiteX229" fmla="*/ 995361 w 7791368"/>
              <a:gd name="connsiteY229" fmla="*/ 4842405 h 5307355"/>
              <a:gd name="connsiteX230" fmla="*/ 1065103 w 7791368"/>
              <a:gd name="connsiteY230" fmla="*/ 4803660 h 5307355"/>
              <a:gd name="connsiteX231" fmla="*/ 1142594 w 7791368"/>
              <a:gd name="connsiteY231" fmla="*/ 4850155 h 5307355"/>
              <a:gd name="connsiteX232" fmla="*/ 1204589 w 7791368"/>
              <a:gd name="connsiteY232" fmla="*/ 4958642 h 5307355"/>
              <a:gd name="connsiteX233" fmla="*/ 1196839 w 7791368"/>
              <a:gd name="connsiteY233" fmla="*/ 4842406 h 5307355"/>
              <a:gd name="connsiteX234" fmla="*/ 925619 w 7791368"/>
              <a:gd name="connsiteY234" fmla="*/ 4578934 h 5307355"/>
              <a:gd name="connsiteX235" fmla="*/ 995361 w 7791368"/>
              <a:gd name="connsiteY235" fmla="*/ 4625429 h 5307355"/>
              <a:gd name="connsiteX236" fmla="*/ 1049605 w 7791368"/>
              <a:gd name="connsiteY236" fmla="*/ 4687423 h 5307355"/>
              <a:gd name="connsiteX237" fmla="*/ 1072853 w 7791368"/>
              <a:gd name="connsiteY237" fmla="*/ 4710670 h 5307355"/>
              <a:gd name="connsiteX238" fmla="*/ 1096100 w 7791368"/>
              <a:gd name="connsiteY238" fmla="*/ 4741667 h 5307355"/>
              <a:gd name="connsiteX239" fmla="*/ 1119348 w 7791368"/>
              <a:gd name="connsiteY239" fmla="*/ 4757165 h 5307355"/>
              <a:gd name="connsiteX240" fmla="*/ 1142595 w 7791368"/>
              <a:gd name="connsiteY240" fmla="*/ 4780412 h 5307355"/>
              <a:gd name="connsiteX241" fmla="*/ 1181341 w 7791368"/>
              <a:gd name="connsiteY241" fmla="*/ 4834656 h 5307355"/>
              <a:gd name="connsiteX242" fmla="*/ 1196839 w 7791368"/>
              <a:gd name="connsiteY242" fmla="*/ 4865653 h 5307355"/>
              <a:gd name="connsiteX243" fmla="*/ 1212337 w 7791368"/>
              <a:gd name="connsiteY243" fmla="*/ 4989640 h 5307355"/>
              <a:gd name="connsiteX244" fmla="*/ 1220087 w 7791368"/>
              <a:gd name="connsiteY244" fmla="*/ 5012887 h 5307355"/>
              <a:gd name="connsiteX245" fmla="*/ 1227836 w 7791368"/>
              <a:gd name="connsiteY245" fmla="*/ 5051633 h 5307355"/>
              <a:gd name="connsiteX246" fmla="*/ 1289829 w 7791368"/>
              <a:gd name="connsiteY246" fmla="*/ 5136873 h 5307355"/>
              <a:gd name="connsiteX247" fmla="*/ 1313076 w 7791368"/>
              <a:gd name="connsiteY247" fmla="*/ 5152372 h 5307355"/>
              <a:gd name="connsiteX248" fmla="*/ 1375070 w 7791368"/>
              <a:gd name="connsiteY248" fmla="*/ 5206616 h 5307355"/>
              <a:gd name="connsiteX249" fmla="*/ 1398317 w 7791368"/>
              <a:gd name="connsiteY249" fmla="*/ 5214365 h 5307355"/>
              <a:gd name="connsiteX250" fmla="*/ 1421564 w 7791368"/>
              <a:gd name="connsiteY250" fmla="*/ 5229863 h 5307355"/>
              <a:gd name="connsiteX251" fmla="*/ 1491307 w 7791368"/>
              <a:gd name="connsiteY251" fmla="*/ 5253111 h 5307355"/>
              <a:gd name="connsiteX252" fmla="*/ 1646290 w 7791368"/>
              <a:gd name="connsiteY252" fmla="*/ 5284107 h 5307355"/>
              <a:gd name="connsiteX253" fmla="*/ 1739280 w 7791368"/>
              <a:gd name="connsiteY253" fmla="*/ 5291856 h 5307355"/>
              <a:gd name="connsiteX254" fmla="*/ 1832270 w 7791368"/>
              <a:gd name="connsiteY254" fmla="*/ 5307355 h 5307355"/>
              <a:gd name="connsiteX255" fmla="*/ 2428954 w 7791368"/>
              <a:gd name="connsiteY255" fmla="*/ 5291856 h 5307355"/>
              <a:gd name="connsiteX256" fmla="*/ 2483198 w 7791368"/>
              <a:gd name="connsiteY256" fmla="*/ 5284107 h 5307355"/>
              <a:gd name="connsiteX257" fmla="*/ 2622683 w 7791368"/>
              <a:gd name="connsiteY257" fmla="*/ 5260860 h 5307355"/>
              <a:gd name="connsiteX258" fmla="*/ 2746670 w 7791368"/>
              <a:gd name="connsiteY258" fmla="*/ 5245362 h 5307355"/>
              <a:gd name="connsiteX259" fmla="*/ 2816412 w 7791368"/>
              <a:gd name="connsiteY259" fmla="*/ 5222114 h 5307355"/>
              <a:gd name="connsiteX260" fmla="*/ 3017890 w 7791368"/>
              <a:gd name="connsiteY260" fmla="*/ 5191118 h 5307355"/>
              <a:gd name="connsiteX261" fmla="*/ 3079883 w 7791368"/>
              <a:gd name="connsiteY261" fmla="*/ 5183368 h 5307355"/>
              <a:gd name="connsiteX262" fmla="*/ 3203870 w 7791368"/>
              <a:gd name="connsiteY262" fmla="*/ 5175619 h 5307355"/>
              <a:gd name="connsiteX263" fmla="*/ 3312358 w 7791368"/>
              <a:gd name="connsiteY263" fmla="*/ 5167870 h 5307355"/>
              <a:gd name="connsiteX264" fmla="*/ 3459592 w 7791368"/>
              <a:gd name="connsiteY264" fmla="*/ 5160121 h 5307355"/>
              <a:gd name="connsiteX265" fmla="*/ 3630073 w 7791368"/>
              <a:gd name="connsiteY265" fmla="*/ 5144623 h 5307355"/>
              <a:gd name="connsiteX266" fmla="*/ 4474731 w 7791368"/>
              <a:gd name="connsiteY266" fmla="*/ 5129124 h 5307355"/>
              <a:gd name="connsiteX267" fmla="*/ 5210900 w 7791368"/>
              <a:gd name="connsiteY267" fmla="*/ 5105877 h 5307355"/>
              <a:gd name="connsiteX268" fmla="*/ 5342636 w 7791368"/>
              <a:gd name="connsiteY268" fmla="*/ 5113626 h 5307355"/>
              <a:gd name="connsiteX269" fmla="*/ 5381381 w 7791368"/>
              <a:gd name="connsiteY269" fmla="*/ 5121375 h 5307355"/>
              <a:gd name="connsiteX270" fmla="*/ 5660351 w 7791368"/>
              <a:gd name="connsiteY270" fmla="*/ 5129124 h 5307355"/>
              <a:gd name="connsiteX271" fmla="*/ 5706846 w 7791368"/>
              <a:gd name="connsiteY271" fmla="*/ 5136873 h 5307355"/>
              <a:gd name="connsiteX272" fmla="*/ 5784337 w 7791368"/>
              <a:gd name="connsiteY272" fmla="*/ 5144623 h 5307355"/>
              <a:gd name="connsiteX273" fmla="*/ 5807585 w 7791368"/>
              <a:gd name="connsiteY273" fmla="*/ 5152372 h 5307355"/>
              <a:gd name="connsiteX274" fmla="*/ 5877327 w 7791368"/>
              <a:gd name="connsiteY274" fmla="*/ 5160121 h 5307355"/>
              <a:gd name="connsiteX275" fmla="*/ 5947070 w 7791368"/>
              <a:gd name="connsiteY275" fmla="*/ 5183368 h 5307355"/>
              <a:gd name="connsiteX276" fmla="*/ 5993564 w 7791368"/>
              <a:gd name="connsiteY276" fmla="*/ 5191118 h 5307355"/>
              <a:gd name="connsiteX277" fmla="*/ 6024561 w 7791368"/>
              <a:gd name="connsiteY277" fmla="*/ 5198867 h 5307355"/>
              <a:gd name="connsiteX278" fmla="*/ 6125300 w 7791368"/>
              <a:gd name="connsiteY278" fmla="*/ 5214365 h 5307355"/>
              <a:gd name="connsiteX279" fmla="*/ 6210541 w 7791368"/>
              <a:gd name="connsiteY279" fmla="*/ 5229863 h 5307355"/>
              <a:gd name="connsiteX280" fmla="*/ 6241537 w 7791368"/>
              <a:gd name="connsiteY280" fmla="*/ 5237612 h 5307355"/>
              <a:gd name="connsiteX281" fmla="*/ 6497259 w 7791368"/>
              <a:gd name="connsiteY281" fmla="*/ 5229863 h 5307355"/>
              <a:gd name="connsiteX282" fmla="*/ 6628995 w 7791368"/>
              <a:gd name="connsiteY282" fmla="*/ 5214365 h 5307355"/>
              <a:gd name="connsiteX283" fmla="*/ 6714236 w 7791368"/>
              <a:gd name="connsiteY283" fmla="*/ 5206616 h 5307355"/>
              <a:gd name="connsiteX284" fmla="*/ 6737483 w 7791368"/>
              <a:gd name="connsiteY284" fmla="*/ 5198867 h 5307355"/>
              <a:gd name="connsiteX285" fmla="*/ 6861470 w 7791368"/>
              <a:gd name="connsiteY285" fmla="*/ 5175619 h 5307355"/>
              <a:gd name="connsiteX286" fmla="*/ 6892466 w 7791368"/>
              <a:gd name="connsiteY286" fmla="*/ 5160121 h 5307355"/>
              <a:gd name="connsiteX287" fmla="*/ 6946710 w 7791368"/>
              <a:gd name="connsiteY287" fmla="*/ 5129124 h 5307355"/>
              <a:gd name="connsiteX288" fmla="*/ 6969958 w 7791368"/>
              <a:gd name="connsiteY288" fmla="*/ 5121375 h 5307355"/>
              <a:gd name="connsiteX289" fmla="*/ 7047449 w 7791368"/>
              <a:gd name="connsiteY289" fmla="*/ 5082629 h 5307355"/>
              <a:gd name="connsiteX290" fmla="*/ 7078446 w 7791368"/>
              <a:gd name="connsiteY290" fmla="*/ 5067131 h 5307355"/>
              <a:gd name="connsiteX291" fmla="*/ 7101693 w 7791368"/>
              <a:gd name="connsiteY291" fmla="*/ 5051633 h 5307355"/>
              <a:gd name="connsiteX292" fmla="*/ 7132690 w 7791368"/>
              <a:gd name="connsiteY292" fmla="*/ 5028385 h 5307355"/>
              <a:gd name="connsiteX293" fmla="*/ 7217931 w 7791368"/>
              <a:gd name="connsiteY293" fmla="*/ 4974141 h 5307355"/>
              <a:gd name="connsiteX294" fmla="*/ 7248927 w 7791368"/>
              <a:gd name="connsiteY294" fmla="*/ 4958643 h 5307355"/>
              <a:gd name="connsiteX295" fmla="*/ 7349666 w 7791368"/>
              <a:gd name="connsiteY295" fmla="*/ 4865653 h 5307355"/>
              <a:gd name="connsiteX296" fmla="*/ 7388412 w 7791368"/>
              <a:gd name="connsiteY296" fmla="*/ 4842406 h 5307355"/>
              <a:gd name="connsiteX297" fmla="*/ 7489151 w 7791368"/>
              <a:gd name="connsiteY297" fmla="*/ 4764914 h 5307355"/>
              <a:gd name="connsiteX298" fmla="*/ 7527897 w 7791368"/>
              <a:gd name="connsiteY298" fmla="*/ 4733918 h 5307355"/>
              <a:gd name="connsiteX299" fmla="*/ 7558893 w 7791368"/>
              <a:gd name="connsiteY299" fmla="*/ 4625429 h 5307355"/>
              <a:gd name="connsiteX300" fmla="*/ 7574392 w 7791368"/>
              <a:gd name="connsiteY300" fmla="*/ 4493694 h 5307355"/>
              <a:gd name="connsiteX301" fmla="*/ 7597639 w 7791368"/>
              <a:gd name="connsiteY301" fmla="*/ 4354209 h 5307355"/>
              <a:gd name="connsiteX302" fmla="*/ 7605388 w 7791368"/>
              <a:gd name="connsiteY302" fmla="*/ 4323212 h 5307355"/>
              <a:gd name="connsiteX303" fmla="*/ 7613137 w 7791368"/>
              <a:gd name="connsiteY303" fmla="*/ 4284467 h 5307355"/>
              <a:gd name="connsiteX304" fmla="*/ 7628636 w 7791368"/>
              <a:gd name="connsiteY304" fmla="*/ 4168229 h 5307355"/>
              <a:gd name="connsiteX305" fmla="*/ 7636385 w 7791368"/>
              <a:gd name="connsiteY305" fmla="*/ 4129484 h 5307355"/>
              <a:gd name="connsiteX306" fmla="*/ 7659632 w 7791368"/>
              <a:gd name="connsiteY306" fmla="*/ 4028745 h 5307355"/>
              <a:gd name="connsiteX307" fmla="*/ 7675131 w 7791368"/>
              <a:gd name="connsiteY307" fmla="*/ 3897009 h 5307355"/>
              <a:gd name="connsiteX308" fmla="*/ 7713876 w 7791368"/>
              <a:gd name="connsiteY308" fmla="*/ 3594792 h 5307355"/>
              <a:gd name="connsiteX309" fmla="*/ 7721625 w 7791368"/>
              <a:gd name="connsiteY309" fmla="*/ 3354568 h 5307355"/>
              <a:gd name="connsiteX310" fmla="*/ 7729375 w 7791368"/>
              <a:gd name="connsiteY310" fmla="*/ 3292575 h 5307355"/>
              <a:gd name="connsiteX311" fmla="*/ 7744873 w 7791368"/>
              <a:gd name="connsiteY311" fmla="*/ 3137592 h 5307355"/>
              <a:gd name="connsiteX312" fmla="*/ 7752622 w 7791368"/>
              <a:gd name="connsiteY312" fmla="*/ 2858623 h 5307355"/>
              <a:gd name="connsiteX313" fmla="*/ 7775870 w 7791368"/>
              <a:gd name="connsiteY313" fmla="*/ 2680392 h 5307355"/>
              <a:gd name="connsiteX314" fmla="*/ 7783619 w 7791368"/>
              <a:gd name="connsiteY314" fmla="*/ 2478914 h 5307355"/>
              <a:gd name="connsiteX315" fmla="*/ 7791368 w 7791368"/>
              <a:gd name="connsiteY315" fmla="*/ 2370426 h 5307355"/>
              <a:gd name="connsiteX316" fmla="*/ 7783619 w 7791368"/>
              <a:gd name="connsiteY316" fmla="*/ 1858982 h 5307355"/>
              <a:gd name="connsiteX317" fmla="*/ 7752622 w 7791368"/>
              <a:gd name="connsiteY317" fmla="*/ 1711748 h 5307355"/>
              <a:gd name="connsiteX318" fmla="*/ 7744873 w 7791368"/>
              <a:gd name="connsiteY318" fmla="*/ 1603260 h 5307355"/>
              <a:gd name="connsiteX319" fmla="*/ 7659632 w 7791368"/>
              <a:gd name="connsiteY319" fmla="*/ 1308792 h 5307355"/>
              <a:gd name="connsiteX320" fmla="*/ 7644134 w 7791368"/>
              <a:gd name="connsiteY320" fmla="*/ 1239050 h 5307355"/>
              <a:gd name="connsiteX321" fmla="*/ 7620887 w 7791368"/>
              <a:gd name="connsiteY321" fmla="*/ 1184806 h 5307355"/>
              <a:gd name="connsiteX322" fmla="*/ 7566642 w 7791368"/>
              <a:gd name="connsiteY322" fmla="*/ 991077 h 5307355"/>
              <a:gd name="connsiteX323" fmla="*/ 7543395 w 7791368"/>
              <a:gd name="connsiteY323" fmla="*/ 944582 h 5307355"/>
              <a:gd name="connsiteX324" fmla="*/ 7512398 w 7791368"/>
              <a:gd name="connsiteY324" fmla="*/ 843843 h 5307355"/>
              <a:gd name="connsiteX325" fmla="*/ 7458154 w 7791368"/>
              <a:gd name="connsiteY325" fmla="*/ 712107 h 5307355"/>
              <a:gd name="connsiteX326" fmla="*/ 7419409 w 7791368"/>
              <a:gd name="connsiteY326" fmla="*/ 611368 h 5307355"/>
              <a:gd name="connsiteX327" fmla="*/ 7372914 w 7791368"/>
              <a:gd name="connsiteY327" fmla="*/ 417640 h 5307355"/>
              <a:gd name="connsiteX328" fmla="*/ 7365164 w 7791368"/>
              <a:gd name="connsiteY328" fmla="*/ 371145 h 5307355"/>
              <a:gd name="connsiteX329" fmla="*/ 7334168 w 7791368"/>
              <a:gd name="connsiteY329" fmla="*/ 293653 h 5307355"/>
              <a:gd name="connsiteX330" fmla="*/ 7303171 w 7791368"/>
              <a:gd name="connsiteY330" fmla="*/ 169667 h 5307355"/>
              <a:gd name="connsiteX331" fmla="*/ 7279924 w 7791368"/>
              <a:gd name="connsiteY331" fmla="*/ 99924 h 5307355"/>
              <a:gd name="connsiteX332" fmla="*/ 7256676 w 7791368"/>
              <a:gd name="connsiteY332" fmla="*/ 45680 h 5307355"/>
              <a:gd name="connsiteX333" fmla="*/ 7248927 w 7791368"/>
              <a:gd name="connsiteY333" fmla="*/ 14684 h 5307355"/>
              <a:gd name="connsiteX334" fmla="*/ 7332231 w 7791368"/>
              <a:gd name="connsiteY334" fmla="*/ 303340 h 5307355"/>
              <a:gd name="connsiteX335" fmla="*/ 7400681 w 7791368"/>
              <a:gd name="connsiteY335" fmla="*/ 327717 h 5307355"/>
              <a:gd name="connsiteX336" fmla="*/ 7380340 w 7791368"/>
              <a:gd name="connsiteY336" fmla="*/ 329331 h 5307355"/>
              <a:gd name="connsiteX337" fmla="*/ 7395192 w 7791368"/>
              <a:gd name="connsiteY337" fmla="*/ 209058 h 5307355"/>
              <a:gd name="connsiteX338" fmla="*/ 7379048 w 7791368"/>
              <a:gd name="connsiteY338" fmla="*/ 343538 h 5307355"/>
              <a:gd name="connsiteX339" fmla="*/ 7499806 w 7791368"/>
              <a:gd name="connsiteY339" fmla="*/ 312542 h 5307355"/>
              <a:gd name="connsiteX340" fmla="*/ 7324159 w 7791368"/>
              <a:gd name="connsiteY340" fmla="*/ 276218 h 5307355"/>
              <a:gd name="connsiteX341" fmla="*/ 7294292 w 7791368"/>
              <a:gd name="connsiteY341" fmla="*/ 430393 h 5307355"/>
              <a:gd name="connsiteX342" fmla="*/ 7245806 w 7791368"/>
              <a:gd name="connsiteY342" fmla="*/ 330244 h 5307355"/>
              <a:gd name="connsiteX343" fmla="*/ 7406655 w 7791368"/>
              <a:gd name="connsiteY343" fmla="*/ 500620 h 5307355"/>
              <a:gd name="connsiteX344" fmla="*/ 7154807 w 7791368"/>
              <a:gd name="connsiteY344" fmla="*/ 102346 h 5307355"/>
              <a:gd name="connsiteX345" fmla="*/ 7125587 w 7791368"/>
              <a:gd name="connsiteY345" fmla="*/ 142222 h 5307355"/>
              <a:gd name="connsiteX346" fmla="*/ 7058750 w 7791368"/>
              <a:gd name="connsiteY346" fmla="*/ 136248 h 5307355"/>
              <a:gd name="connsiteX347" fmla="*/ 6997887 w 7791368"/>
              <a:gd name="connsiteY347" fmla="*/ 152877 h 5307355"/>
              <a:gd name="connsiteX348" fmla="*/ 7142861 w 7791368"/>
              <a:gd name="connsiteY348" fmla="*/ 785079 h 5307355"/>
              <a:gd name="connsiteX349" fmla="*/ 7110573 w 7791368"/>
              <a:gd name="connsiteY349" fmla="*/ 902930 h 5307355"/>
              <a:gd name="connsiteX350" fmla="*/ 7010964 w 7791368"/>
              <a:gd name="connsiteY350" fmla="*/ 986879 h 5307355"/>
              <a:gd name="connsiteX351" fmla="*/ 6979106 w 7791368"/>
              <a:gd name="connsiteY351" fmla="*/ 730295 h 5307355"/>
              <a:gd name="connsiteX352" fmla="*/ 7122196 w 7791368"/>
              <a:gd name="connsiteY352" fmla="*/ 894051 h 5307355"/>
              <a:gd name="connsiteX353" fmla="*/ 6832249 w 7791368"/>
              <a:gd name="connsiteY353" fmla="*/ 699999 h 5307355"/>
              <a:gd name="connsiteX354" fmla="*/ 6984003 w 7791368"/>
              <a:gd name="connsiteY354" fmla="*/ 421998 h 5307355"/>
              <a:gd name="connsiteX355" fmla="*/ 6708908 w 7791368"/>
              <a:gd name="connsiteY355" fmla="*/ 216646 h 5307355"/>
              <a:gd name="connsiteX356" fmla="*/ 6496937 w 7791368"/>
              <a:gd name="connsiteY356" fmla="*/ 110095 h 5307355"/>
              <a:gd name="connsiteX357" fmla="*/ 6080742 w 7791368"/>
              <a:gd name="connsiteY357" fmla="*/ 144643 h 5307355"/>
              <a:gd name="connsiteX358" fmla="*/ 6040221 w 7791368"/>
              <a:gd name="connsiteY358" fmla="*/ 607817 h 5307355"/>
              <a:gd name="connsiteX359" fmla="*/ 6266884 w 7791368"/>
              <a:gd name="connsiteY359" fmla="*/ 842390 h 5307355"/>
              <a:gd name="connsiteX360" fmla="*/ 6115614 w 7791368"/>
              <a:gd name="connsiteY360" fmla="*/ 863862 h 5307355"/>
              <a:gd name="connsiteX361" fmla="*/ 6023270 w 7791368"/>
              <a:gd name="connsiteY361" fmla="*/ 782980 h 5307355"/>
              <a:gd name="connsiteX362" fmla="*/ 5781593 w 7791368"/>
              <a:gd name="connsiteY362" fmla="*/ 663352 h 5307355"/>
              <a:gd name="connsiteX0" fmla="*/ 5781593 w 7791368"/>
              <a:gd name="connsiteY0" fmla="*/ 662739 h 5306742"/>
              <a:gd name="connsiteX1" fmla="*/ 5941742 w 7791368"/>
              <a:gd name="connsiteY1" fmla="*/ 394909 h 5306742"/>
              <a:gd name="connsiteX2" fmla="*/ 6042965 w 7791368"/>
              <a:gd name="connsiteY2" fmla="*/ 639653 h 5306742"/>
              <a:gd name="connsiteX3" fmla="*/ 5544114 w 7791368"/>
              <a:gd name="connsiteY3" fmla="*/ 37318 h 5306742"/>
              <a:gd name="connsiteX4" fmla="*/ 5551863 w 7791368"/>
              <a:gd name="connsiteY4" fmla="*/ 68315 h 5306742"/>
              <a:gd name="connsiteX5" fmla="*/ 5559612 w 7791368"/>
              <a:gd name="connsiteY5" fmla="*/ 107060 h 5306742"/>
              <a:gd name="connsiteX6" fmla="*/ 5567361 w 7791368"/>
              <a:gd name="connsiteY6" fmla="*/ 130308 h 5306742"/>
              <a:gd name="connsiteX7" fmla="*/ 5575110 w 7791368"/>
              <a:gd name="connsiteY7" fmla="*/ 176803 h 5306742"/>
              <a:gd name="connsiteX8" fmla="*/ 5582859 w 7791368"/>
              <a:gd name="connsiteY8" fmla="*/ 200050 h 5306742"/>
              <a:gd name="connsiteX9" fmla="*/ 5590609 w 7791368"/>
              <a:gd name="connsiteY9" fmla="*/ 231047 h 5306742"/>
              <a:gd name="connsiteX10" fmla="*/ 5606107 w 7791368"/>
              <a:gd name="connsiteY10" fmla="*/ 386030 h 5306742"/>
              <a:gd name="connsiteX11" fmla="*/ 5621605 w 7791368"/>
              <a:gd name="connsiteY11" fmla="*/ 556511 h 5306742"/>
              <a:gd name="connsiteX12" fmla="*/ 5637103 w 7791368"/>
              <a:gd name="connsiteY12" fmla="*/ 664999 h 5306742"/>
              <a:gd name="connsiteX13" fmla="*/ 5652602 w 7791368"/>
              <a:gd name="connsiteY13" fmla="*/ 726993 h 5306742"/>
              <a:gd name="connsiteX14" fmla="*/ 5660351 w 7791368"/>
              <a:gd name="connsiteY14" fmla="*/ 757989 h 5306742"/>
              <a:gd name="connsiteX15" fmla="*/ 5691348 w 7791368"/>
              <a:gd name="connsiteY15" fmla="*/ 835481 h 5306742"/>
              <a:gd name="connsiteX16" fmla="*/ 5714595 w 7791368"/>
              <a:gd name="connsiteY16" fmla="*/ 905223 h 5306742"/>
              <a:gd name="connsiteX17" fmla="*/ 5745592 w 7791368"/>
              <a:gd name="connsiteY17" fmla="*/ 990464 h 5306742"/>
              <a:gd name="connsiteX18" fmla="*/ 5776588 w 7791368"/>
              <a:gd name="connsiteY18" fmla="*/ 1060206 h 5306742"/>
              <a:gd name="connsiteX19" fmla="*/ 5792087 w 7791368"/>
              <a:gd name="connsiteY19" fmla="*/ 1106701 h 5306742"/>
              <a:gd name="connsiteX20" fmla="*/ 5807585 w 7791368"/>
              <a:gd name="connsiteY20" fmla="*/ 1129949 h 5306742"/>
              <a:gd name="connsiteX21" fmla="*/ 5830832 w 7791368"/>
              <a:gd name="connsiteY21" fmla="*/ 1184193 h 5306742"/>
              <a:gd name="connsiteX22" fmla="*/ 5846331 w 7791368"/>
              <a:gd name="connsiteY22" fmla="*/ 1199691 h 5306742"/>
              <a:gd name="connsiteX23" fmla="*/ 5877327 w 7791368"/>
              <a:gd name="connsiteY23" fmla="*/ 1261684 h 5306742"/>
              <a:gd name="connsiteX24" fmla="*/ 5885076 w 7791368"/>
              <a:gd name="connsiteY24" fmla="*/ 1284932 h 5306742"/>
              <a:gd name="connsiteX25" fmla="*/ 5923822 w 7791368"/>
              <a:gd name="connsiteY25" fmla="*/ 1346925 h 5306742"/>
              <a:gd name="connsiteX26" fmla="*/ 5939320 w 7791368"/>
              <a:gd name="connsiteY26" fmla="*/ 1370172 h 5306742"/>
              <a:gd name="connsiteX27" fmla="*/ 5962568 w 7791368"/>
              <a:gd name="connsiteY27" fmla="*/ 1424416 h 5306742"/>
              <a:gd name="connsiteX28" fmla="*/ 5978066 w 7791368"/>
              <a:gd name="connsiteY28" fmla="*/ 1439915 h 5306742"/>
              <a:gd name="connsiteX29" fmla="*/ 6009063 w 7791368"/>
              <a:gd name="connsiteY29" fmla="*/ 1486410 h 5306742"/>
              <a:gd name="connsiteX30" fmla="*/ 6040059 w 7791368"/>
              <a:gd name="connsiteY30" fmla="*/ 1556152 h 5306742"/>
              <a:gd name="connsiteX31" fmla="*/ 6047809 w 7791368"/>
              <a:gd name="connsiteY31" fmla="*/ 1587149 h 5306742"/>
              <a:gd name="connsiteX32" fmla="*/ 6109802 w 7791368"/>
              <a:gd name="connsiteY32" fmla="*/ 1664640 h 5306742"/>
              <a:gd name="connsiteX33" fmla="*/ 6179544 w 7791368"/>
              <a:gd name="connsiteY33" fmla="*/ 1718884 h 5306742"/>
              <a:gd name="connsiteX34" fmla="*/ 6202792 w 7791368"/>
              <a:gd name="connsiteY34" fmla="*/ 1734382 h 5306742"/>
              <a:gd name="connsiteX35" fmla="*/ 6249287 w 7791368"/>
              <a:gd name="connsiteY35" fmla="*/ 1749881 h 5306742"/>
              <a:gd name="connsiteX36" fmla="*/ 6303531 w 7791368"/>
              <a:gd name="connsiteY36" fmla="*/ 1765379 h 5306742"/>
              <a:gd name="connsiteX37" fmla="*/ 6497259 w 7791368"/>
              <a:gd name="connsiteY37" fmla="*/ 1780877 h 5306742"/>
              <a:gd name="connsiteX38" fmla="*/ 6520507 w 7791368"/>
              <a:gd name="connsiteY38" fmla="*/ 1796376 h 5306742"/>
              <a:gd name="connsiteX39" fmla="*/ 6543754 w 7791368"/>
              <a:gd name="connsiteY39" fmla="*/ 1804125 h 5306742"/>
              <a:gd name="connsiteX40" fmla="*/ 6559253 w 7791368"/>
              <a:gd name="connsiteY40" fmla="*/ 1819623 h 5306742"/>
              <a:gd name="connsiteX41" fmla="*/ 6590249 w 7791368"/>
              <a:gd name="connsiteY41" fmla="*/ 1873867 h 5306742"/>
              <a:gd name="connsiteX42" fmla="*/ 6597998 w 7791368"/>
              <a:gd name="connsiteY42" fmla="*/ 1912613 h 5306742"/>
              <a:gd name="connsiteX43" fmla="*/ 6605748 w 7791368"/>
              <a:gd name="connsiteY43" fmla="*/ 1943610 h 5306742"/>
              <a:gd name="connsiteX44" fmla="*/ 6613497 w 7791368"/>
              <a:gd name="connsiteY44" fmla="*/ 2067596 h 5306742"/>
              <a:gd name="connsiteX45" fmla="*/ 6628995 w 7791368"/>
              <a:gd name="connsiteY45" fmla="*/ 2137338 h 5306742"/>
              <a:gd name="connsiteX46" fmla="*/ 6636744 w 7791368"/>
              <a:gd name="connsiteY46" fmla="*/ 2191582 h 5306742"/>
              <a:gd name="connsiteX47" fmla="*/ 6659992 w 7791368"/>
              <a:gd name="connsiteY47" fmla="*/ 2315569 h 5306742"/>
              <a:gd name="connsiteX48" fmla="*/ 6667741 w 7791368"/>
              <a:gd name="connsiteY48" fmla="*/ 2509298 h 5306742"/>
              <a:gd name="connsiteX49" fmla="*/ 6675490 w 7791368"/>
              <a:gd name="connsiteY49" fmla="*/ 2540294 h 5306742"/>
              <a:gd name="connsiteX50" fmla="*/ 6690988 w 7791368"/>
              <a:gd name="connsiteY50" fmla="*/ 2641033 h 5306742"/>
              <a:gd name="connsiteX51" fmla="*/ 6706487 w 7791368"/>
              <a:gd name="connsiteY51" fmla="*/ 2710776 h 5306742"/>
              <a:gd name="connsiteX52" fmla="*/ 6714236 w 7791368"/>
              <a:gd name="connsiteY52" fmla="*/ 2765020 h 5306742"/>
              <a:gd name="connsiteX53" fmla="*/ 6729734 w 7791368"/>
              <a:gd name="connsiteY53" fmla="*/ 2819264 h 5306742"/>
              <a:gd name="connsiteX54" fmla="*/ 6737483 w 7791368"/>
              <a:gd name="connsiteY54" fmla="*/ 2881257 h 5306742"/>
              <a:gd name="connsiteX55" fmla="*/ 6745232 w 7791368"/>
              <a:gd name="connsiteY55" fmla="*/ 2920003 h 5306742"/>
              <a:gd name="connsiteX56" fmla="*/ 6760731 w 7791368"/>
              <a:gd name="connsiteY56" fmla="*/ 3020742 h 5306742"/>
              <a:gd name="connsiteX57" fmla="*/ 6768480 w 7791368"/>
              <a:gd name="connsiteY57" fmla="*/ 3129230 h 5306742"/>
              <a:gd name="connsiteX58" fmla="*/ 6776229 w 7791368"/>
              <a:gd name="connsiteY58" fmla="*/ 3160227 h 5306742"/>
              <a:gd name="connsiteX59" fmla="*/ 6783978 w 7791368"/>
              <a:gd name="connsiteY59" fmla="*/ 3198972 h 5306742"/>
              <a:gd name="connsiteX60" fmla="*/ 6776229 w 7791368"/>
              <a:gd name="connsiteY60" fmla="*/ 3477942 h 5306742"/>
              <a:gd name="connsiteX61" fmla="*/ 6768480 w 7791368"/>
              <a:gd name="connsiteY61" fmla="*/ 3508938 h 5306742"/>
              <a:gd name="connsiteX62" fmla="*/ 6752981 w 7791368"/>
              <a:gd name="connsiteY62" fmla="*/ 3578681 h 5306742"/>
              <a:gd name="connsiteX63" fmla="*/ 6706487 w 7791368"/>
              <a:gd name="connsiteY63" fmla="*/ 3687169 h 5306742"/>
              <a:gd name="connsiteX64" fmla="*/ 6706487 w 7791368"/>
              <a:gd name="connsiteY64" fmla="*/ 3687169 h 5306742"/>
              <a:gd name="connsiteX65" fmla="*/ 6690988 w 7791368"/>
              <a:gd name="connsiteY65" fmla="*/ 3733664 h 5306742"/>
              <a:gd name="connsiteX66" fmla="*/ 6683239 w 7791368"/>
              <a:gd name="connsiteY66" fmla="*/ 3756911 h 5306742"/>
              <a:gd name="connsiteX67" fmla="*/ 6675490 w 7791368"/>
              <a:gd name="connsiteY67" fmla="*/ 3896396 h 5306742"/>
              <a:gd name="connsiteX68" fmla="*/ 6659992 w 7791368"/>
              <a:gd name="connsiteY68" fmla="*/ 4159867 h 5306742"/>
              <a:gd name="connsiteX69" fmla="*/ 6644493 w 7791368"/>
              <a:gd name="connsiteY69" fmla="*/ 4214111 h 5306742"/>
              <a:gd name="connsiteX70" fmla="*/ 6613497 w 7791368"/>
              <a:gd name="connsiteY70" fmla="*/ 4260606 h 5306742"/>
              <a:gd name="connsiteX71" fmla="*/ 6590249 w 7791368"/>
              <a:gd name="connsiteY71" fmla="*/ 4276105 h 5306742"/>
              <a:gd name="connsiteX72" fmla="*/ 6582500 w 7791368"/>
              <a:gd name="connsiteY72" fmla="*/ 4299352 h 5306742"/>
              <a:gd name="connsiteX73" fmla="*/ 6512758 w 7791368"/>
              <a:gd name="connsiteY73" fmla="*/ 4338098 h 5306742"/>
              <a:gd name="connsiteX74" fmla="*/ 6489510 w 7791368"/>
              <a:gd name="connsiteY74" fmla="*/ 4345847 h 5306742"/>
              <a:gd name="connsiteX75" fmla="*/ 6466263 w 7791368"/>
              <a:gd name="connsiteY75" fmla="*/ 4353596 h 5306742"/>
              <a:gd name="connsiteX76" fmla="*/ 6435266 w 7791368"/>
              <a:gd name="connsiteY76" fmla="*/ 4369094 h 5306742"/>
              <a:gd name="connsiteX77" fmla="*/ 6373273 w 7791368"/>
              <a:gd name="connsiteY77" fmla="*/ 4384593 h 5306742"/>
              <a:gd name="connsiteX78" fmla="*/ 6350025 w 7791368"/>
              <a:gd name="connsiteY78" fmla="*/ 4392342 h 5306742"/>
              <a:gd name="connsiteX79" fmla="*/ 6295781 w 7791368"/>
              <a:gd name="connsiteY79" fmla="*/ 4400091 h 5306742"/>
              <a:gd name="connsiteX80" fmla="*/ 6249287 w 7791368"/>
              <a:gd name="connsiteY80" fmla="*/ 4431088 h 5306742"/>
              <a:gd name="connsiteX81" fmla="*/ 6233788 w 7791368"/>
              <a:gd name="connsiteY81" fmla="*/ 4446586 h 5306742"/>
              <a:gd name="connsiteX82" fmla="*/ 6210541 w 7791368"/>
              <a:gd name="connsiteY82" fmla="*/ 4462084 h 5306742"/>
              <a:gd name="connsiteX83" fmla="*/ 6195042 w 7791368"/>
              <a:gd name="connsiteY83" fmla="*/ 4477582 h 5306742"/>
              <a:gd name="connsiteX84" fmla="*/ 6125300 w 7791368"/>
              <a:gd name="connsiteY84" fmla="*/ 4516328 h 5306742"/>
              <a:gd name="connsiteX85" fmla="*/ 6055558 w 7791368"/>
              <a:gd name="connsiteY85" fmla="*/ 4508579 h 5306742"/>
              <a:gd name="connsiteX86" fmla="*/ 6032310 w 7791368"/>
              <a:gd name="connsiteY86" fmla="*/ 4500830 h 5306742"/>
              <a:gd name="connsiteX87" fmla="*/ 5985815 w 7791368"/>
              <a:gd name="connsiteY87" fmla="*/ 4493081 h 5306742"/>
              <a:gd name="connsiteX88" fmla="*/ 5954819 w 7791368"/>
              <a:gd name="connsiteY88" fmla="*/ 4485332 h 5306742"/>
              <a:gd name="connsiteX89" fmla="*/ 5931571 w 7791368"/>
              <a:gd name="connsiteY89" fmla="*/ 4477582 h 5306742"/>
              <a:gd name="connsiteX90" fmla="*/ 5877327 w 7791368"/>
              <a:gd name="connsiteY90" fmla="*/ 4469833 h 5306742"/>
              <a:gd name="connsiteX91" fmla="*/ 5830832 w 7791368"/>
              <a:gd name="connsiteY91" fmla="*/ 4454335 h 5306742"/>
              <a:gd name="connsiteX92" fmla="*/ 5768839 w 7791368"/>
              <a:gd name="connsiteY92" fmla="*/ 4400091 h 5306742"/>
              <a:gd name="connsiteX93" fmla="*/ 5745592 w 7791368"/>
              <a:gd name="connsiteY93" fmla="*/ 4392342 h 5306742"/>
              <a:gd name="connsiteX94" fmla="*/ 5722344 w 7791368"/>
              <a:gd name="connsiteY94" fmla="*/ 4369094 h 5306742"/>
              <a:gd name="connsiteX95" fmla="*/ 5668100 w 7791368"/>
              <a:gd name="connsiteY95" fmla="*/ 4345847 h 5306742"/>
              <a:gd name="connsiteX96" fmla="*/ 5613856 w 7791368"/>
              <a:gd name="connsiteY96" fmla="*/ 4291603 h 5306742"/>
              <a:gd name="connsiteX97" fmla="*/ 5598358 w 7791368"/>
              <a:gd name="connsiteY97" fmla="*/ 4268355 h 5306742"/>
              <a:gd name="connsiteX98" fmla="*/ 5567361 w 7791368"/>
              <a:gd name="connsiteY98" fmla="*/ 4245108 h 5306742"/>
              <a:gd name="connsiteX99" fmla="*/ 5551863 w 7791368"/>
              <a:gd name="connsiteY99" fmla="*/ 4214111 h 5306742"/>
              <a:gd name="connsiteX100" fmla="*/ 5513117 w 7791368"/>
              <a:gd name="connsiteY100" fmla="*/ 4183115 h 5306742"/>
              <a:gd name="connsiteX101" fmla="*/ 5497619 w 7791368"/>
              <a:gd name="connsiteY101" fmla="*/ 4159867 h 5306742"/>
              <a:gd name="connsiteX102" fmla="*/ 5458873 w 7791368"/>
              <a:gd name="connsiteY102" fmla="*/ 4121121 h 5306742"/>
              <a:gd name="connsiteX103" fmla="*/ 5443375 w 7791368"/>
              <a:gd name="connsiteY103" fmla="*/ 4097874 h 5306742"/>
              <a:gd name="connsiteX104" fmla="*/ 5427876 w 7791368"/>
              <a:gd name="connsiteY104" fmla="*/ 4066877 h 5306742"/>
              <a:gd name="connsiteX105" fmla="*/ 5373632 w 7791368"/>
              <a:gd name="connsiteY105" fmla="*/ 4004884 h 5306742"/>
              <a:gd name="connsiteX106" fmla="*/ 5342636 w 7791368"/>
              <a:gd name="connsiteY106" fmla="*/ 3950640 h 5306742"/>
              <a:gd name="connsiteX107" fmla="*/ 5327137 w 7791368"/>
              <a:gd name="connsiteY107" fmla="*/ 3927393 h 5306742"/>
              <a:gd name="connsiteX108" fmla="*/ 5311639 w 7791368"/>
              <a:gd name="connsiteY108" fmla="*/ 3911894 h 5306742"/>
              <a:gd name="connsiteX109" fmla="*/ 5280642 w 7791368"/>
              <a:gd name="connsiteY109" fmla="*/ 3873149 h 5306742"/>
              <a:gd name="connsiteX110" fmla="*/ 5234148 w 7791368"/>
              <a:gd name="connsiteY110" fmla="*/ 3842152 h 5306742"/>
              <a:gd name="connsiteX111" fmla="*/ 5172154 w 7791368"/>
              <a:gd name="connsiteY111" fmla="*/ 3795657 h 5306742"/>
              <a:gd name="connsiteX112" fmla="*/ 5117910 w 7791368"/>
              <a:gd name="connsiteY112" fmla="*/ 3764660 h 5306742"/>
              <a:gd name="connsiteX113" fmla="*/ 5086914 w 7791368"/>
              <a:gd name="connsiteY113" fmla="*/ 3741413 h 5306742"/>
              <a:gd name="connsiteX114" fmla="*/ 5071415 w 7791368"/>
              <a:gd name="connsiteY114" fmla="*/ 3725915 h 5306742"/>
              <a:gd name="connsiteX115" fmla="*/ 5048168 w 7791368"/>
              <a:gd name="connsiteY115" fmla="*/ 3718166 h 5306742"/>
              <a:gd name="connsiteX116" fmla="*/ 5009422 w 7791368"/>
              <a:gd name="connsiteY116" fmla="*/ 3694918 h 5306742"/>
              <a:gd name="connsiteX117" fmla="*/ 4986175 w 7791368"/>
              <a:gd name="connsiteY117" fmla="*/ 3671671 h 5306742"/>
              <a:gd name="connsiteX118" fmla="*/ 4947429 w 7791368"/>
              <a:gd name="connsiteY118" fmla="*/ 3663921 h 5306742"/>
              <a:gd name="connsiteX119" fmla="*/ 4854439 w 7791368"/>
              <a:gd name="connsiteY119" fmla="*/ 3640674 h 5306742"/>
              <a:gd name="connsiteX120" fmla="*/ 4815693 w 7791368"/>
              <a:gd name="connsiteY120" fmla="*/ 3617427 h 5306742"/>
              <a:gd name="connsiteX121" fmla="*/ 4792446 w 7791368"/>
              <a:gd name="connsiteY121" fmla="*/ 3601928 h 5306742"/>
              <a:gd name="connsiteX122" fmla="*/ 4745951 w 7791368"/>
              <a:gd name="connsiteY122" fmla="*/ 3586430 h 5306742"/>
              <a:gd name="connsiteX123" fmla="*/ 4714954 w 7791368"/>
              <a:gd name="connsiteY123" fmla="*/ 3570932 h 5306742"/>
              <a:gd name="connsiteX124" fmla="*/ 4691707 w 7791368"/>
              <a:gd name="connsiteY124" fmla="*/ 3555433 h 5306742"/>
              <a:gd name="connsiteX125" fmla="*/ 4614215 w 7791368"/>
              <a:gd name="connsiteY125" fmla="*/ 3532186 h 5306742"/>
              <a:gd name="connsiteX126" fmla="*/ 4521225 w 7791368"/>
              <a:gd name="connsiteY126" fmla="*/ 3508938 h 5306742"/>
              <a:gd name="connsiteX127" fmla="*/ 4420487 w 7791368"/>
              <a:gd name="connsiteY127" fmla="*/ 3470193 h 5306742"/>
              <a:gd name="connsiteX128" fmla="*/ 4358493 w 7791368"/>
              <a:gd name="connsiteY128" fmla="*/ 3454694 h 5306742"/>
              <a:gd name="connsiteX129" fmla="*/ 4296500 w 7791368"/>
              <a:gd name="connsiteY129" fmla="*/ 3431447 h 5306742"/>
              <a:gd name="connsiteX130" fmla="*/ 4250005 w 7791368"/>
              <a:gd name="connsiteY130" fmla="*/ 3415949 h 5306742"/>
              <a:gd name="connsiteX131" fmla="*/ 4133768 w 7791368"/>
              <a:gd name="connsiteY131" fmla="*/ 3400450 h 5306742"/>
              <a:gd name="connsiteX132" fmla="*/ 4102771 w 7791368"/>
              <a:gd name="connsiteY132" fmla="*/ 3384952 h 5306742"/>
              <a:gd name="connsiteX133" fmla="*/ 4048527 w 7791368"/>
              <a:gd name="connsiteY133" fmla="*/ 3369454 h 5306742"/>
              <a:gd name="connsiteX134" fmla="*/ 3963287 w 7791368"/>
              <a:gd name="connsiteY134" fmla="*/ 3346206 h 5306742"/>
              <a:gd name="connsiteX135" fmla="*/ 3893544 w 7791368"/>
              <a:gd name="connsiteY135" fmla="*/ 3322959 h 5306742"/>
              <a:gd name="connsiteX136" fmla="*/ 3862548 w 7791368"/>
              <a:gd name="connsiteY136" fmla="*/ 3315210 h 5306742"/>
              <a:gd name="connsiteX137" fmla="*/ 3823802 w 7791368"/>
              <a:gd name="connsiteY137" fmla="*/ 3307460 h 5306742"/>
              <a:gd name="connsiteX138" fmla="*/ 3754059 w 7791368"/>
              <a:gd name="connsiteY138" fmla="*/ 3276464 h 5306742"/>
              <a:gd name="connsiteX139" fmla="*/ 3707564 w 7791368"/>
              <a:gd name="connsiteY139" fmla="*/ 3260966 h 5306742"/>
              <a:gd name="connsiteX140" fmla="*/ 3684317 w 7791368"/>
              <a:gd name="connsiteY140" fmla="*/ 3245467 h 5306742"/>
              <a:gd name="connsiteX141" fmla="*/ 3622324 w 7791368"/>
              <a:gd name="connsiteY141" fmla="*/ 3229969 h 5306742"/>
              <a:gd name="connsiteX142" fmla="*/ 3591327 w 7791368"/>
              <a:gd name="connsiteY142" fmla="*/ 3222220 h 5306742"/>
              <a:gd name="connsiteX143" fmla="*/ 3498337 w 7791368"/>
              <a:gd name="connsiteY143" fmla="*/ 3206721 h 5306742"/>
              <a:gd name="connsiteX144" fmla="*/ 3451842 w 7791368"/>
              <a:gd name="connsiteY144" fmla="*/ 3191223 h 5306742"/>
              <a:gd name="connsiteX145" fmla="*/ 3413097 w 7791368"/>
              <a:gd name="connsiteY145" fmla="*/ 3198972 h 5306742"/>
              <a:gd name="connsiteX146" fmla="*/ 3366602 w 7791368"/>
              <a:gd name="connsiteY146" fmla="*/ 3206721 h 5306742"/>
              <a:gd name="connsiteX147" fmla="*/ 3335605 w 7791368"/>
              <a:gd name="connsiteY147" fmla="*/ 3214471 h 5306742"/>
              <a:gd name="connsiteX148" fmla="*/ 3242615 w 7791368"/>
              <a:gd name="connsiteY148" fmla="*/ 3229969 h 5306742"/>
              <a:gd name="connsiteX149" fmla="*/ 3072134 w 7791368"/>
              <a:gd name="connsiteY149" fmla="*/ 3222220 h 5306742"/>
              <a:gd name="connsiteX150" fmla="*/ 3017890 w 7791368"/>
              <a:gd name="connsiteY150" fmla="*/ 3175725 h 5306742"/>
              <a:gd name="connsiteX151" fmla="*/ 2979144 w 7791368"/>
              <a:gd name="connsiteY151" fmla="*/ 3129230 h 5306742"/>
              <a:gd name="connsiteX152" fmla="*/ 2971395 w 7791368"/>
              <a:gd name="connsiteY152" fmla="*/ 3105982 h 5306742"/>
              <a:gd name="connsiteX153" fmla="*/ 2932649 w 7791368"/>
              <a:gd name="connsiteY153" fmla="*/ 3036240 h 5306742"/>
              <a:gd name="connsiteX154" fmla="*/ 2909402 w 7791368"/>
              <a:gd name="connsiteY154" fmla="*/ 2989745 h 5306742"/>
              <a:gd name="connsiteX155" fmla="*/ 2893903 w 7791368"/>
              <a:gd name="connsiteY155" fmla="*/ 2958749 h 5306742"/>
              <a:gd name="connsiteX156" fmla="*/ 2886154 w 7791368"/>
              <a:gd name="connsiteY156" fmla="*/ 2935501 h 5306742"/>
              <a:gd name="connsiteX157" fmla="*/ 2855158 w 7791368"/>
              <a:gd name="connsiteY157" fmla="*/ 2896755 h 5306742"/>
              <a:gd name="connsiteX158" fmla="*/ 2847409 w 7791368"/>
              <a:gd name="connsiteY158" fmla="*/ 2873508 h 5306742"/>
              <a:gd name="connsiteX159" fmla="*/ 2754419 w 7791368"/>
              <a:gd name="connsiteY159" fmla="*/ 2772769 h 5306742"/>
              <a:gd name="connsiteX160" fmla="*/ 2700175 w 7791368"/>
              <a:gd name="connsiteY160" fmla="*/ 2741772 h 5306742"/>
              <a:gd name="connsiteX161" fmla="*/ 2630432 w 7791368"/>
              <a:gd name="connsiteY161" fmla="*/ 2695277 h 5306742"/>
              <a:gd name="connsiteX162" fmla="*/ 2599436 w 7791368"/>
              <a:gd name="connsiteY162" fmla="*/ 2664281 h 5306742"/>
              <a:gd name="connsiteX163" fmla="*/ 2552941 w 7791368"/>
              <a:gd name="connsiteY163" fmla="*/ 2633284 h 5306742"/>
              <a:gd name="connsiteX164" fmla="*/ 2514195 w 7791368"/>
              <a:gd name="connsiteY164" fmla="*/ 2610037 h 5306742"/>
              <a:gd name="connsiteX165" fmla="*/ 2475449 w 7791368"/>
              <a:gd name="connsiteY165" fmla="*/ 2586789 h 5306742"/>
              <a:gd name="connsiteX166" fmla="*/ 2421205 w 7791368"/>
              <a:gd name="connsiteY166" fmla="*/ 2563542 h 5306742"/>
              <a:gd name="connsiteX167" fmla="*/ 2359212 w 7791368"/>
              <a:gd name="connsiteY167" fmla="*/ 2532545 h 5306742"/>
              <a:gd name="connsiteX168" fmla="*/ 2359212 w 7791368"/>
              <a:gd name="connsiteY168" fmla="*/ 2532545 h 5306742"/>
              <a:gd name="connsiteX169" fmla="*/ 2335964 w 7791368"/>
              <a:gd name="connsiteY169" fmla="*/ 2517047 h 5306742"/>
              <a:gd name="connsiteX170" fmla="*/ 2304968 w 7791368"/>
              <a:gd name="connsiteY170" fmla="*/ 2509298 h 5306742"/>
              <a:gd name="connsiteX171" fmla="*/ 2281720 w 7791368"/>
              <a:gd name="connsiteY171" fmla="*/ 2501549 h 5306742"/>
              <a:gd name="connsiteX172" fmla="*/ 2266222 w 7791368"/>
              <a:gd name="connsiteY172" fmla="*/ 2486050 h 5306742"/>
              <a:gd name="connsiteX173" fmla="*/ 2188731 w 7791368"/>
              <a:gd name="connsiteY173" fmla="*/ 2470552 h 5306742"/>
              <a:gd name="connsiteX174" fmla="*/ 2157734 w 7791368"/>
              <a:gd name="connsiteY174" fmla="*/ 2462803 h 5306742"/>
              <a:gd name="connsiteX175" fmla="*/ 2134487 w 7791368"/>
              <a:gd name="connsiteY175" fmla="*/ 2455054 h 5306742"/>
              <a:gd name="connsiteX176" fmla="*/ 2025998 w 7791368"/>
              <a:gd name="connsiteY176" fmla="*/ 2424057 h 5306742"/>
              <a:gd name="connsiteX177" fmla="*/ 2002751 w 7791368"/>
              <a:gd name="connsiteY177" fmla="*/ 2416308 h 5306742"/>
              <a:gd name="connsiteX178" fmla="*/ 1940758 w 7791368"/>
              <a:gd name="connsiteY178" fmla="*/ 2393060 h 5306742"/>
              <a:gd name="connsiteX179" fmla="*/ 1793524 w 7791368"/>
              <a:gd name="connsiteY179" fmla="*/ 2400810 h 5306742"/>
              <a:gd name="connsiteX180" fmla="*/ 1739280 w 7791368"/>
              <a:gd name="connsiteY180" fmla="*/ 2424057 h 5306742"/>
              <a:gd name="connsiteX181" fmla="*/ 1708283 w 7791368"/>
              <a:gd name="connsiteY181" fmla="*/ 2431806 h 5306742"/>
              <a:gd name="connsiteX182" fmla="*/ 1677287 w 7791368"/>
              <a:gd name="connsiteY182" fmla="*/ 2447305 h 5306742"/>
              <a:gd name="connsiteX183" fmla="*/ 1514554 w 7791368"/>
              <a:gd name="connsiteY183" fmla="*/ 2462803 h 5306742"/>
              <a:gd name="connsiteX184" fmla="*/ 1382819 w 7791368"/>
              <a:gd name="connsiteY184" fmla="*/ 2478301 h 5306742"/>
              <a:gd name="connsiteX185" fmla="*/ 1344073 w 7791368"/>
              <a:gd name="connsiteY185" fmla="*/ 2486050 h 5306742"/>
              <a:gd name="connsiteX186" fmla="*/ 1282080 w 7791368"/>
              <a:gd name="connsiteY186" fmla="*/ 2493799 h 5306742"/>
              <a:gd name="connsiteX187" fmla="*/ 1212337 w 7791368"/>
              <a:gd name="connsiteY187" fmla="*/ 2509298 h 5306742"/>
              <a:gd name="connsiteX188" fmla="*/ 1181341 w 7791368"/>
              <a:gd name="connsiteY188" fmla="*/ 2517047 h 5306742"/>
              <a:gd name="connsiteX189" fmla="*/ 1158093 w 7791368"/>
              <a:gd name="connsiteY189" fmla="*/ 2524796 h 5306742"/>
              <a:gd name="connsiteX190" fmla="*/ 1103849 w 7791368"/>
              <a:gd name="connsiteY190" fmla="*/ 2532545 h 5306742"/>
              <a:gd name="connsiteX191" fmla="*/ 1057354 w 7791368"/>
              <a:gd name="connsiteY191" fmla="*/ 2548043 h 5306742"/>
              <a:gd name="connsiteX192" fmla="*/ 871375 w 7791368"/>
              <a:gd name="connsiteY192" fmla="*/ 2571291 h 5306742"/>
              <a:gd name="connsiteX193" fmla="*/ 848127 w 7791368"/>
              <a:gd name="connsiteY193" fmla="*/ 2579040 h 5306742"/>
              <a:gd name="connsiteX194" fmla="*/ 662148 w 7791368"/>
              <a:gd name="connsiteY194" fmla="*/ 2602288 h 5306742"/>
              <a:gd name="connsiteX195" fmla="*/ 623402 w 7791368"/>
              <a:gd name="connsiteY195" fmla="*/ 2610037 h 5306742"/>
              <a:gd name="connsiteX196" fmla="*/ 584656 w 7791368"/>
              <a:gd name="connsiteY196" fmla="*/ 2648782 h 5306742"/>
              <a:gd name="connsiteX197" fmla="*/ 561409 w 7791368"/>
              <a:gd name="connsiteY197" fmla="*/ 2664281 h 5306742"/>
              <a:gd name="connsiteX198" fmla="*/ 522663 w 7791368"/>
              <a:gd name="connsiteY198" fmla="*/ 2695277 h 5306742"/>
              <a:gd name="connsiteX199" fmla="*/ 499415 w 7791368"/>
              <a:gd name="connsiteY199" fmla="*/ 2703027 h 5306742"/>
              <a:gd name="connsiteX200" fmla="*/ 468419 w 7791368"/>
              <a:gd name="connsiteY200" fmla="*/ 2718525 h 5306742"/>
              <a:gd name="connsiteX201" fmla="*/ 445171 w 7791368"/>
              <a:gd name="connsiteY201" fmla="*/ 2726274 h 5306742"/>
              <a:gd name="connsiteX202" fmla="*/ 406425 w 7791368"/>
              <a:gd name="connsiteY202" fmla="*/ 2741772 h 5306742"/>
              <a:gd name="connsiteX203" fmla="*/ 344432 w 7791368"/>
              <a:gd name="connsiteY203" fmla="*/ 2765020 h 5306742"/>
              <a:gd name="connsiteX204" fmla="*/ 290188 w 7791368"/>
              <a:gd name="connsiteY204" fmla="*/ 2796016 h 5306742"/>
              <a:gd name="connsiteX205" fmla="*/ 235944 w 7791368"/>
              <a:gd name="connsiteY205" fmla="*/ 2858010 h 5306742"/>
              <a:gd name="connsiteX206" fmla="*/ 212697 w 7791368"/>
              <a:gd name="connsiteY206" fmla="*/ 2889006 h 5306742"/>
              <a:gd name="connsiteX207" fmla="*/ 197198 w 7791368"/>
              <a:gd name="connsiteY207" fmla="*/ 2920003 h 5306742"/>
              <a:gd name="connsiteX208" fmla="*/ 189449 w 7791368"/>
              <a:gd name="connsiteY208" fmla="*/ 2943250 h 5306742"/>
              <a:gd name="connsiteX209" fmla="*/ 166202 w 7791368"/>
              <a:gd name="connsiteY209" fmla="*/ 2966498 h 5306742"/>
              <a:gd name="connsiteX210" fmla="*/ 142954 w 7791368"/>
              <a:gd name="connsiteY210" fmla="*/ 3005243 h 5306742"/>
              <a:gd name="connsiteX211" fmla="*/ 96459 w 7791368"/>
              <a:gd name="connsiteY211" fmla="*/ 3082735 h 5306742"/>
              <a:gd name="connsiteX212" fmla="*/ 57714 w 7791368"/>
              <a:gd name="connsiteY212" fmla="*/ 3175725 h 5306742"/>
              <a:gd name="connsiteX213" fmla="*/ 34466 w 7791368"/>
              <a:gd name="connsiteY213" fmla="*/ 3260966 h 5306742"/>
              <a:gd name="connsiteX214" fmla="*/ 11219 w 7791368"/>
              <a:gd name="connsiteY214" fmla="*/ 3384952 h 5306742"/>
              <a:gd name="connsiteX215" fmla="*/ 18968 w 7791368"/>
              <a:gd name="connsiteY215" fmla="*/ 3888647 h 5306742"/>
              <a:gd name="connsiteX216" fmla="*/ 49964 w 7791368"/>
              <a:gd name="connsiteY216" fmla="*/ 3981637 h 5306742"/>
              <a:gd name="connsiteX217" fmla="*/ 57714 w 7791368"/>
              <a:gd name="connsiteY217" fmla="*/ 4028132 h 5306742"/>
              <a:gd name="connsiteX218" fmla="*/ 88710 w 7791368"/>
              <a:gd name="connsiteY218" fmla="*/ 4066877 h 5306742"/>
              <a:gd name="connsiteX219" fmla="*/ 150703 w 7791368"/>
              <a:gd name="connsiteY219" fmla="*/ 4144369 h 5306742"/>
              <a:gd name="connsiteX220" fmla="*/ 197198 w 7791368"/>
              <a:gd name="connsiteY220" fmla="*/ 4175366 h 5306742"/>
              <a:gd name="connsiteX221" fmla="*/ 259192 w 7791368"/>
              <a:gd name="connsiteY221" fmla="*/ 4221860 h 5306742"/>
              <a:gd name="connsiteX222" fmla="*/ 282439 w 7791368"/>
              <a:gd name="connsiteY222" fmla="*/ 4237359 h 5306742"/>
              <a:gd name="connsiteX223" fmla="*/ 305687 w 7791368"/>
              <a:gd name="connsiteY223" fmla="*/ 4245108 h 5306742"/>
              <a:gd name="connsiteX224" fmla="*/ 344432 w 7791368"/>
              <a:gd name="connsiteY224" fmla="*/ 4276105 h 5306742"/>
              <a:gd name="connsiteX225" fmla="*/ 375429 w 7791368"/>
              <a:gd name="connsiteY225" fmla="*/ 4291603 h 5306742"/>
              <a:gd name="connsiteX226" fmla="*/ 290189 w 7791368"/>
              <a:gd name="connsiteY226" fmla="*/ 4849541 h 5306742"/>
              <a:gd name="connsiteX227" fmla="*/ 631150 w 7791368"/>
              <a:gd name="connsiteY227" fmla="*/ 4942531 h 5306742"/>
              <a:gd name="connsiteX228" fmla="*/ 925619 w 7791368"/>
              <a:gd name="connsiteY228" fmla="*/ 4903787 h 5306742"/>
              <a:gd name="connsiteX229" fmla="*/ 995361 w 7791368"/>
              <a:gd name="connsiteY229" fmla="*/ 4841792 h 5306742"/>
              <a:gd name="connsiteX230" fmla="*/ 1065103 w 7791368"/>
              <a:gd name="connsiteY230" fmla="*/ 4803047 h 5306742"/>
              <a:gd name="connsiteX231" fmla="*/ 1142594 w 7791368"/>
              <a:gd name="connsiteY231" fmla="*/ 4849542 h 5306742"/>
              <a:gd name="connsiteX232" fmla="*/ 1204589 w 7791368"/>
              <a:gd name="connsiteY232" fmla="*/ 4958029 h 5306742"/>
              <a:gd name="connsiteX233" fmla="*/ 1196839 w 7791368"/>
              <a:gd name="connsiteY233" fmla="*/ 4841793 h 5306742"/>
              <a:gd name="connsiteX234" fmla="*/ 925619 w 7791368"/>
              <a:gd name="connsiteY234" fmla="*/ 4578321 h 5306742"/>
              <a:gd name="connsiteX235" fmla="*/ 995361 w 7791368"/>
              <a:gd name="connsiteY235" fmla="*/ 4624816 h 5306742"/>
              <a:gd name="connsiteX236" fmla="*/ 1049605 w 7791368"/>
              <a:gd name="connsiteY236" fmla="*/ 4686810 h 5306742"/>
              <a:gd name="connsiteX237" fmla="*/ 1072853 w 7791368"/>
              <a:gd name="connsiteY237" fmla="*/ 4710057 h 5306742"/>
              <a:gd name="connsiteX238" fmla="*/ 1096100 w 7791368"/>
              <a:gd name="connsiteY238" fmla="*/ 4741054 h 5306742"/>
              <a:gd name="connsiteX239" fmla="*/ 1119348 w 7791368"/>
              <a:gd name="connsiteY239" fmla="*/ 4756552 h 5306742"/>
              <a:gd name="connsiteX240" fmla="*/ 1142595 w 7791368"/>
              <a:gd name="connsiteY240" fmla="*/ 4779799 h 5306742"/>
              <a:gd name="connsiteX241" fmla="*/ 1181341 w 7791368"/>
              <a:gd name="connsiteY241" fmla="*/ 4834043 h 5306742"/>
              <a:gd name="connsiteX242" fmla="*/ 1196839 w 7791368"/>
              <a:gd name="connsiteY242" fmla="*/ 4865040 h 5306742"/>
              <a:gd name="connsiteX243" fmla="*/ 1212337 w 7791368"/>
              <a:gd name="connsiteY243" fmla="*/ 4989027 h 5306742"/>
              <a:gd name="connsiteX244" fmla="*/ 1220087 w 7791368"/>
              <a:gd name="connsiteY244" fmla="*/ 5012274 h 5306742"/>
              <a:gd name="connsiteX245" fmla="*/ 1227836 w 7791368"/>
              <a:gd name="connsiteY245" fmla="*/ 5051020 h 5306742"/>
              <a:gd name="connsiteX246" fmla="*/ 1289829 w 7791368"/>
              <a:gd name="connsiteY246" fmla="*/ 5136260 h 5306742"/>
              <a:gd name="connsiteX247" fmla="*/ 1313076 w 7791368"/>
              <a:gd name="connsiteY247" fmla="*/ 5151759 h 5306742"/>
              <a:gd name="connsiteX248" fmla="*/ 1375070 w 7791368"/>
              <a:gd name="connsiteY248" fmla="*/ 5206003 h 5306742"/>
              <a:gd name="connsiteX249" fmla="*/ 1398317 w 7791368"/>
              <a:gd name="connsiteY249" fmla="*/ 5213752 h 5306742"/>
              <a:gd name="connsiteX250" fmla="*/ 1421564 w 7791368"/>
              <a:gd name="connsiteY250" fmla="*/ 5229250 h 5306742"/>
              <a:gd name="connsiteX251" fmla="*/ 1491307 w 7791368"/>
              <a:gd name="connsiteY251" fmla="*/ 5252498 h 5306742"/>
              <a:gd name="connsiteX252" fmla="*/ 1646290 w 7791368"/>
              <a:gd name="connsiteY252" fmla="*/ 5283494 h 5306742"/>
              <a:gd name="connsiteX253" fmla="*/ 1739280 w 7791368"/>
              <a:gd name="connsiteY253" fmla="*/ 5291243 h 5306742"/>
              <a:gd name="connsiteX254" fmla="*/ 1832270 w 7791368"/>
              <a:gd name="connsiteY254" fmla="*/ 5306742 h 5306742"/>
              <a:gd name="connsiteX255" fmla="*/ 2428954 w 7791368"/>
              <a:gd name="connsiteY255" fmla="*/ 5291243 h 5306742"/>
              <a:gd name="connsiteX256" fmla="*/ 2483198 w 7791368"/>
              <a:gd name="connsiteY256" fmla="*/ 5283494 h 5306742"/>
              <a:gd name="connsiteX257" fmla="*/ 2622683 w 7791368"/>
              <a:gd name="connsiteY257" fmla="*/ 5260247 h 5306742"/>
              <a:gd name="connsiteX258" fmla="*/ 2746670 w 7791368"/>
              <a:gd name="connsiteY258" fmla="*/ 5244749 h 5306742"/>
              <a:gd name="connsiteX259" fmla="*/ 2816412 w 7791368"/>
              <a:gd name="connsiteY259" fmla="*/ 5221501 h 5306742"/>
              <a:gd name="connsiteX260" fmla="*/ 3017890 w 7791368"/>
              <a:gd name="connsiteY260" fmla="*/ 5190505 h 5306742"/>
              <a:gd name="connsiteX261" fmla="*/ 3079883 w 7791368"/>
              <a:gd name="connsiteY261" fmla="*/ 5182755 h 5306742"/>
              <a:gd name="connsiteX262" fmla="*/ 3203870 w 7791368"/>
              <a:gd name="connsiteY262" fmla="*/ 5175006 h 5306742"/>
              <a:gd name="connsiteX263" fmla="*/ 3312358 w 7791368"/>
              <a:gd name="connsiteY263" fmla="*/ 5167257 h 5306742"/>
              <a:gd name="connsiteX264" fmla="*/ 3459592 w 7791368"/>
              <a:gd name="connsiteY264" fmla="*/ 5159508 h 5306742"/>
              <a:gd name="connsiteX265" fmla="*/ 3630073 w 7791368"/>
              <a:gd name="connsiteY265" fmla="*/ 5144010 h 5306742"/>
              <a:gd name="connsiteX266" fmla="*/ 4474731 w 7791368"/>
              <a:gd name="connsiteY266" fmla="*/ 5128511 h 5306742"/>
              <a:gd name="connsiteX267" fmla="*/ 5210900 w 7791368"/>
              <a:gd name="connsiteY267" fmla="*/ 5105264 h 5306742"/>
              <a:gd name="connsiteX268" fmla="*/ 5342636 w 7791368"/>
              <a:gd name="connsiteY268" fmla="*/ 5113013 h 5306742"/>
              <a:gd name="connsiteX269" fmla="*/ 5381381 w 7791368"/>
              <a:gd name="connsiteY269" fmla="*/ 5120762 h 5306742"/>
              <a:gd name="connsiteX270" fmla="*/ 5660351 w 7791368"/>
              <a:gd name="connsiteY270" fmla="*/ 5128511 h 5306742"/>
              <a:gd name="connsiteX271" fmla="*/ 5706846 w 7791368"/>
              <a:gd name="connsiteY271" fmla="*/ 5136260 h 5306742"/>
              <a:gd name="connsiteX272" fmla="*/ 5784337 w 7791368"/>
              <a:gd name="connsiteY272" fmla="*/ 5144010 h 5306742"/>
              <a:gd name="connsiteX273" fmla="*/ 5807585 w 7791368"/>
              <a:gd name="connsiteY273" fmla="*/ 5151759 h 5306742"/>
              <a:gd name="connsiteX274" fmla="*/ 5877327 w 7791368"/>
              <a:gd name="connsiteY274" fmla="*/ 5159508 h 5306742"/>
              <a:gd name="connsiteX275" fmla="*/ 5947070 w 7791368"/>
              <a:gd name="connsiteY275" fmla="*/ 5182755 h 5306742"/>
              <a:gd name="connsiteX276" fmla="*/ 5993564 w 7791368"/>
              <a:gd name="connsiteY276" fmla="*/ 5190505 h 5306742"/>
              <a:gd name="connsiteX277" fmla="*/ 6024561 w 7791368"/>
              <a:gd name="connsiteY277" fmla="*/ 5198254 h 5306742"/>
              <a:gd name="connsiteX278" fmla="*/ 6125300 w 7791368"/>
              <a:gd name="connsiteY278" fmla="*/ 5213752 h 5306742"/>
              <a:gd name="connsiteX279" fmla="*/ 6210541 w 7791368"/>
              <a:gd name="connsiteY279" fmla="*/ 5229250 h 5306742"/>
              <a:gd name="connsiteX280" fmla="*/ 6241537 w 7791368"/>
              <a:gd name="connsiteY280" fmla="*/ 5236999 h 5306742"/>
              <a:gd name="connsiteX281" fmla="*/ 6497259 w 7791368"/>
              <a:gd name="connsiteY281" fmla="*/ 5229250 h 5306742"/>
              <a:gd name="connsiteX282" fmla="*/ 6628995 w 7791368"/>
              <a:gd name="connsiteY282" fmla="*/ 5213752 h 5306742"/>
              <a:gd name="connsiteX283" fmla="*/ 6714236 w 7791368"/>
              <a:gd name="connsiteY283" fmla="*/ 5206003 h 5306742"/>
              <a:gd name="connsiteX284" fmla="*/ 6737483 w 7791368"/>
              <a:gd name="connsiteY284" fmla="*/ 5198254 h 5306742"/>
              <a:gd name="connsiteX285" fmla="*/ 6861470 w 7791368"/>
              <a:gd name="connsiteY285" fmla="*/ 5175006 h 5306742"/>
              <a:gd name="connsiteX286" fmla="*/ 6892466 w 7791368"/>
              <a:gd name="connsiteY286" fmla="*/ 5159508 h 5306742"/>
              <a:gd name="connsiteX287" fmla="*/ 6946710 w 7791368"/>
              <a:gd name="connsiteY287" fmla="*/ 5128511 h 5306742"/>
              <a:gd name="connsiteX288" fmla="*/ 6969958 w 7791368"/>
              <a:gd name="connsiteY288" fmla="*/ 5120762 h 5306742"/>
              <a:gd name="connsiteX289" fmla="*/ 7047449 w 7791368"/>
              <a:gd name="connsiteY289" fmla="*/ 5082016 h 5306742"/>
              <a:gd name="connsiteX290" fmla="*/ 7078446 w 7791368"/>
              <a:gd name="connsiteY290" fmla="*/ 5066518 h 5306742"/>
              <a:gd name="connsiteX291" fmla="*/ 7101693 w 7791368"/>
              <a:gd name="connsiteY291" fmla="*/ 5051020 h 5306742"/>
              <a:gd name="connsiteX292" fmla="*/ 7132690 w 7791368"/>
              <a:gd name="connsiteY292" fmla="*/ 5027772 h 5306742"/>
              <a:gd name="connsiteX293" fmla="*/ 7217931 w 7791368"/>
              <a:gd name="connsiteY293" fmla="*/ 4973528 h 5306742"/>
              <a:gd name="connsiteX294" fmla="*/ 7248927 w 7791368"/>
              <a:gd name="connsiteY294" fmla="*/ 4958030 h 5306742"/>
              <a:gd name="connsiteX295" fmla="*/ 7349666 w 7791368"/>
              <a:gd name="connsiteY295" fmla="*/ 4865040 h 5306742"/>
              <a:gd name="connsiteX296" fmla="*/ 7388412 w 7791368"/>
              <a:gd name="connsiteY296" fmla="*/ 4841793 h 5306742"/>
              <a:gd name="connsiteX297" fmla="*/ 7489151 w 7791368"/>
              <a:gd name="connsiteY297" fmla="*/ 4764301 h 5306742"/>
              <a:gd name="connsiteX298" fmla="*/ 7527897 w 7791368"/>
              <a:gd name="connsiteY298" fmla="*/ 4733305 h 5306742"/>
              <a:gd name="connsiteX299" fmla="*/ 7558893 w 7791368"/>
              <a:gd name="connsiteY299" fmla="*/ 4624816 h 5306742"/>
              <a:gd name="connsiteX300" fmla="*/ 7574392 w 7791368"/>
              <a:gd name="connsiteY300" fmla="*/ 4493081 h 5306742"/>
              <a:gd name="connsiteX301" fmla="*/ 7597639 w 7791368"/>
              <a:gd name="connsiteY301" fmla="*/ 4353596 h 5306742"/>
              <a:gd name="connsiteX302" fmla="*/ 7605388 w 7791368"/>
              <a:gd name="connsiteY302" fmla="*/ 4322599 h 5306742"/>
              <a:gd name="connsiteX303" fmla="*/ 7613137 w 7791368"/>
              <a:gd name="connsiteY303" fmla="*/ 4283854 h 5306742"/>
              <a:gd name="connsiteX304" fmla="*/ 7628636 w 7791368"/>
              <a:gd name="connsiteY304" fmla="*/ 4167616 h 5306742"/>
              <a:gd name="connsiteX305" fmla="*/ 7636385 w 7791368"/>
              <a:gd name="connsiteY305" fmla="*/ 4128871 h 5306742"/>
              <a:gd name="connsiteX306" fmla="*/ 7659632 w 7791368"/>
              <a:gd name="connsiteY306" fmla="*/ 4028132 h 5306742"/>
              <a:gd name="connsiteX307" fmla="*/ 7675131 w 7791368"/>
              <a:gd name="connsiteY307" fmla="*/ 3896396 h 5306742"/>
              <a:gd name="connsiteX308" fmla="*/ 7713876 w 7791368"/>
              <a:gd name="connsiteY308" fmla="*/ 3594179 h 5306742"/>
              <a:gd name="connsiteX309" fmla="*/ 7721625 w 7791368"/>
              <a:gd name="connsiteY309" fmla="*/ 3353955 h 5306742"/>
              <a:gd name="connsiteX310" fmla="*/ 7729375 w 7791368"/>
              <a:gd name="connsiteY310" fmla="*/ 3291962 h 5306742"/>
              <a:gd name="connsiteX311" fmla="*/ 7744873 w 7791368"/>
              <a:gd name="connsiteY311" fmla="*/ 3136979 h 5306742"/>
              <a:gd name="connsiteX312" fmla="*/ 7752622 w 7791368"/>
              <a:gd name="connsiteY312" fmla="*/ 2858010 h 5306742"/>
              <a:gd name="connsiteX313" fmla="*/ 7775870 w 7791368"/>
              <a:gd name="connsiteY313" fmla="*/ 2679779 h 5306742"/>
              <a:gd name="connsiteX314" fmla="*/ 7783619 w 7791368"/>
              <a:gd name="connsiteY314" fmla="*/ 2478301 h 5306742"/>
              <a:gd name="connsiteX315" fmla="*/ 7791368 w 7791368"/>
              <a:gd name="connsiteY315" fmla="*/ 2369813 h 5306742"/>
              <a:gd name="connsiteX316" fmla="*/ 7783619 w 7791368"/>
              <a:gd name="connsiteY316" fmla="*/ 1858369 h 5306742"/>
              <a:gd name="connsiteX317" fmla="*/ 7752622 w 7791368"/>
              <a:gd name="connsiteY317" fmla="*/ 1711135 h 5306742"/>
              <a:gd name="connsiteX318" fmla="*/ 7744873 w 7791368"/>
              <a:gd name="connsiteY318" fmla="*/ 1602647 h 5306742"/>
              <a:gd name="connsiteX319" fmla="*/ 7659632 w 7791368"/>
              <a:gd name="connsiteY319" fmla="*/ 1308179 h 5306742"/>
              <a:gd name="connsiteX320" fmla="*/ 7644134 w 7791368"/>
              <a:gd name="connsiteY320" fmla="*/ 1238437 h 5306742"/>
              <a:gd name="connsiteX321" fmla="*/ 7620887 w 7791368"/>
              <a:gd name="connsiteY321" fmla="*/ 1184193 h 5306742"/>
              <a:gd name="connsiteX322" fmla="*/ 7566642 w 7791368"/>
              <a:gd name="connsiteY322" fmla="*/ 990464 h 5306742"/>
              <a:gd name="connsiteX323" fmla="*/ 7543395 w 7791368"/>
              <a:gd name="connsiteY323" fmla="*/ 943969 h 5306742"/>
              <a:gd name="connsiteX324" fmla="*/ 7512398 w 7791368"/>
              <a:gd name="connsiteY324" fmla="*/ 843230 h 5306742"/>
              <a:gd name="connsiteX325" fmla="*/ 7458154 w 7791368"/>
              <a:gd name="connsiteY325" fmla="*/ 711494 h 5306742"/>
              <a:gd name="connsiteX326" fmla="*/ 7419409 w 7791368"/>
              <a:gd name="connsiteY326" fmla="*/ 610755 h 5306742"/>
              <a:gd name="connsiteX327" fmla="*/ 7372914 w 7791368"/>
              <a:gd name="connsiteY327" fmla="*/ 417027 h 5306742"/>
              <a:gd name="connsiteX328" fmla="*/ 7365164 w 7791368"/>
              <a:gd name="connsiteY328" fmla="*/ 370532 h 5306742"/>
              <a:gd name="connsiteX329" fmla="*/ 7334168 w 7791368"/>
              <a:gd name="connsiteY329" fmla="*/ 293040 h 5306742"/>
              <a:gd name="connsiteX330" fmla="*/ 7303171 w 7791368"/>
              <a:gd name="connsiteY330" fmla="*/ 169054 h 5306742"/>
              <a:gd name="connsiteX331" fmla="*/ 7279924 w 7791368"/>
              <a:gd name="connsiteY331" fmla="*/ 99311 h 5306742"/>
              <a:gd name="connsiteX332" fmla="*/ 7256676 w 7791368"/>
              <a:gd name="connsiteY332" fmla="*/ 45067 h 5306742"/>
              <a:gd name="connsiteX333" fmla="*/ 7344177 w 7791368"/>
              <a:gd name="connsiteY333" fmla="*/ 242671 h 5306742"/>
              <a:gd name="connsiteX334" fmla="*/ 7332231 w 7791368"/>
              <a:gd name="connsiteY334" fmla="*/ 302727 h 5306742"/>
              <a:gd name="connsiteX335" fmla="*/ 7400681 w 7791368"/>
              <a:gd name="connsiteY335" fmla="*/ 327104 h 5306742"/>
              <a:gd name="connsiteX336" fmla="*/ 7380340 w 7791368"/>
              <a:gd name="connsiteY336" fmla="*/ 328718 h 5306742"/>
              <a:gd name="connsiteX337" fmla="*/ 7395192 w 7791368"/>
              <a:gd name="connsiteY337" fmla="*/ 208445 h 5306742"/>
              <a:gd name="connsiteX338" fmla="*/ 7379048 w 7791368"/>
              <a:gd name="connsiteY338" fmla="*/ 342925 h 5306742"/>
              <a:gd name="connsiteX339" fmla="*/ 7499806 w 7791368"/>
              <a:gd name="connsiteY339" fmla="*/ 311929 h 5306742"/>
              <a:gd name="connsiteX340" fmla="*/ 7324159 w 7791368"/>
              <a:gd name="connsiteY340" fmla="*/ 275605 h 5306742"/>
              <a:gd name="connsiteX341" fmla="*/ 7294292 w 7791368"/>
              <a:gd name="connsiteY341" fmla="*/ 429780 h 5306742"/>
              <a:gd name="connsiteX342" fmla="*/ 7245806 w 7791368"/>
              <a:gd name="connsiteY342" fmla="*/ 329631 h 5306742"/>
              <a:gd name="connsiteX343" fmla="*/ 7406655 w 7791368"/>
              <a:gd name="connsiteY343" fmla="*/ 500007 h 5306742"/>
              <a:gd name="connsiteX344" fmla="*/ 7154807 w 7791368"/>
              <a:gd name="connsiteY344" fmla="*/ 101733 h 5306742"/>
              <a:gd name="connsiteX345" fmla="*/ 7125587 w 7791368"/>
              <a:gd name="connsiteY345" fmla="*/ 141609 h 5306742"/>
              <a:gd name="connsiteX346" fmla="*/ 7058750 w 7791368"/>
              <a:gd name="connsiteY346" fmla="*/ 135635 h 5306742"/>
              <a:gd name="connsiteX347" fmla="*/ 6997887 w 7791368"/>
              <a:gd name="connsiteY347" fmla="*/ 152264 h 5306742"/>
              <a:gd name="connsiteX348" fmla="*/ 7142861 w 7791368"/>
              <a:gd name="connsiteY348" fmla="*/ 784466 h 5306742"/>
              <a:gd name="connsiteX349" fmla="*/ 7110573 w 7791368"/>
              <a:gd name="connsiteY349" fmla="*/ 902317 h 5306742"/>
              <a:gd name="connsiteX350" fmla="*/ 7010964 w 7791368"/>
              <a:gd name="connsiteY350" fmla="*/ 986266 h 5306742"/>
              <a:gd name="connsiteX351" fmla="*/ 6979106 w 7791368"/>
              <a:gd name="connsiteY351" fmla="*/ 729682 h 5306742"/>
              <a:gd name="connsiteX352" fmla="*/ 7122196 w 7791368"/>
              <a:gd name="connsiteY352" fmla="*/ 893438 h 5306742"/>
              <a:gd name="connsiteX353" fmla="*/ 6832249 w 7791368"/>
              <a:gd name="connsiteY353" fmla="*/ 699386 h 5306742"/>
              <a:gd name="connsiteX354" fmla="*/ 6984003 w 7791368"/>
              <a:gd name="connsiteY354" fmla="*/ 421385 h 5306742"/>
              <a:gd name="connsiteX355" fmla="*/ 6708908 w 7791368"/>
              <a:gd name="connsiteY355" fmla="*/ 216033 h 5306742"/>
              <a:gd name="connsiteX356" fmla="*/ 6496937 w 7791368"/>
              <a:gd name="connsiteY356" fmla="*/ 109482 h 5306742"/>
              <a:gd name="connsiteX357" fmla="*/ 6080742 w 7791368"/>
              <a:gd name="connsiteY357" fmla="*/ 144030 h 5306742"/>
              <a:gd name="connsiteX358" fmla="*/ 6040221 w 7791368"/>
              <a:gd name="connsiteY358" fmla="*/ 607204 h 5306742"/>
              <a:gd name="connsiteX359" fmla="*/ 6266884 w 7791368"/>
              <a:gd name="connsiteY359" fmla="*/ 841777 h 5306742"/>
              <a:gd name="connsiteX360" fmla="*/ 6115614 w 7791368"/>
              <a:gd name="connsiteY360" fmla="*/ 863249 h 5306742"/>
              <a:gd name="connsiteX361" fmla="*/ 6023270 w 7791368"/>
              <a:gd name="connsiteY361" fmla="*/ 782367 h 5306742"/>
              <a:gd name="connsiteX362" fmla="*/ 5781593 w 7791368"/>
              <a:gd name="connsiteY362" fmla="*/ 662739 h 530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</a:cxnLst>
            <a:rect l="l" t="t" r="r" b="b"/>
            <a:pathLst>
              <a:path w="7791368" h="5306742">
                <a:moveTo>
                  <a:pt x="5781593" y="662739"/>
                </a:moveTo>
                <a:cubicBezTo>
                  <a:pt x="5768005" y="598163"/>
                  <a:pt x="5898180" y="398757"/>
                  <a:pt x="5941742" y="394909"/>
                </a:cubicBezTo>
                <a:cubicBezTo>
                  <a:pt x="5985304" y="391061"/>
                  <a:pt x="6035579" y="617495"/>
                  <a:pt x="6042965" y="639653"/>
                </a:cubicBezTo>
                <a:cubicBezTo>
                  <a:pt x="6048131" y="670650"/>
                  <a:pt x="5625964" y="132541"/>
                  <a:pt x="5544114" y="37318"/>
                </a:cubicBezTo>
                <a:cubicBezTo>
                  <a:pt x="5462264" y="-57905"/>
                  <a:pt x="5549553" y="57918"/>
                  <a:pt x="5551863" y="68315"/>
                </a:cubicBezTo>
                <a:cubicBezTo>
                  <a:pt x="5554720" y="81172"/>
                  <a:pt x="5556418" y="94282"/>
                  <a:pt x="5559612" y="107060"/>
                </a:cubicBezTo>
                <a:cubicBezTo>
                  <a:pt x="5561593" y="114985"/>
                  <a:pt x="5565589" y="122334"/>
                  <a:pt x="5567361" y="130308"/>
                </a:cubicBezTo>
                <a:cubicBezTo>
                  <a:pt x="5570769" y="145646"/>
                  <a:pt x="5571702" y="161465"/>
                  <a:pt x="5575110" y="176803"/>
                </a:cubicBezTo>
                <a:cubicBezTo>
                  <a:pt x="5576882" y="184777"/>
                  <a:pt x="5580615" y="192196"/>
                  <a:pt x="5582859" y="200050"/>
                </a:cubicBezTo>
                <a:cubicBezTo>
                  <a:pt x="5585785" y="210291"/>
                  <a:pt x="5588026" y="220715"/>
                  <a:pt x="5590609" y="231047"/>
                </a:cubicBezTo>
                <a:cubicBezTo>
                  <a:pt x="5600947" y="313750"/>
                  <a:pt x="5598524" y="287452"/>
                  <a:pt x="5606107" y="386030"/>
                </a:cubicBezTo>
                <a:cubicBezTo>
                  <a:pt x="5614461" y="494633"/>
                  <a:pt x="5609864" y="470409"/>
                  <a:pt x="5621605" y="556511"/>
                </a:cubicBezTo>
                <a:cubicBezTo>
                  <a:pt x="5626541" y="592706"/>
                  <a:pt x="5629938" y="629179"/>
                  <a:pt x="5637103" y="664999"/>
                </a:cubicBezTo>
                <a:cubicBezTo>
                  <a:pt x="5652860" y="743777"/>
                  <a:pt x="5636716" y="671390"/>
                  <a:pt x="5652602" y="726993"/>
                </a:cubicBezTo>
                <a:cubicBezTo>
                  <a:pt x="5655528" y="737233"/>
                  <a:pt x="5656769" y="747959"/>
                  <a:pt x="5660351" y="757989"/>
                </a:cubicBezTo>
                <a:cubicBezTo>
                  <a:pt x="5669708" y="784189"/>
                  <a:pt x="5684601" y="808491"/>
                  <a:pt x="5691348" y="835481"/>
                </a:cubicBezTo>
                <a:cubicBezTo>
                  <a:pt x="5717366" y="939552"/>
                  <a:pt x="5675687" y="778769"/>
                  <a:pt x="5714595" y="905223"/>
                </a:cubicBezTo>
                <a:cubicBezTo>
                  <a:pt x="5739962" y="987666"/>
                  <a:pt x="5714950" y="944502"/>
                  <a:pt x="5745592" y="990464"/>
                </a:cubicBezTo>
                <a:cubicBezTo>
                  <a:pt x="5764035" y="1045794"/>
                  <a:pt x="5752028" y="1023366"/>
                  <a:pt x="5776588" y="1060206"/>
                </a:cubicBezTo>
                <a:cubicBezTo>
                  <a:pt x="5781754" y="1075704"/>
                  <a:pt x="5783025" y="1093108"/>
                  <a:pt x="5792087" y="1106701"/>
                </a:cubicBezTo>
                <a:cubicBezTo>
                  <a:pt x="5797253" y="1114450"/>
                  <a:pt x="5803420" y="1121619"/>
                  <a:pt x="5807585" y="1129949"/>
                </a:cubicBezTo>
                <a:cubicBezTo>
                  <a:pt x="5828245" y="1171271"/>
                  <a:pt x="5798587" y="1135827"/>
                  <a:pt x="5830832" y="1184193"/>
                </a:cubicBezTo>
                <a:cubicBezTo>
                  <a:pt x="5834885" y="1190272"/>
                  <a:pt x="5841165" y="1194525"/>
                  <a:pt x="5846331" y="1199691"/>
                </a:cubicBezTo>
                <a:cubicBezTo>
                  <a:pt x="5863806" y="1252115"/>
                  <a:pt x="5840727" y="1188481"/>
                  <a:pt x="5877327" y="1261684"/>
                </a:cubicBezTo>
                <a:cubicBezTo>
                  <a:pt x="5880980" y="1268990"/>
                  <a:pt x="5881165" y="1277761"/>
                  <a:pt x="5885076" y="1284932"/>
                </a:cubicBezTo>
                <a:cubicBezTo>
                  <a:pt x="5896745" y="1306325"/>
                  <a:pt x="5910739" y="1326366"/>
                  <a:pt x="5923822" y="1346925"/>
                </a:cubicBezTo>
                <a:cubicBezTo>
                  <a:pt x="5928822" y="1354782"/>
                  <a:pt x="5936375" y="1361337"/>
                  <a:pt x="5939320" y="1370172"/>
                </a:cubicBezTo>
                <a:cubicBezTo>
                  <a:pt x="5946208" y="1390835"/>
                  <a:pt x="5949801" y="1405266"/>
                  <a:pt x="5962568" y="1424416"/>
                </a:cubicBezTo>
                <a:cubicBezTo>
                  <a:pt x="5966621" y="1430495"/>
                  <a:pt x="5974013" y="1433836"/>
                  <a:pt x="5978066" y="1439915"/>
                </a:cubicBezTo>
                <a:cubicBezTo>
                  <a:pt x="6015595" y="1496209"/>
                  <a:pt x="5973528" y="1450875"/>
                  <a:pt x="6009063" y="1486410"/>
                </a:cubicBezTo>
                <a:cubicBezTo>
                  <a:pt x="6027506" y="1541740"/>
                  <a:pt x="6015499" y="1519312"/>
                  <a:pt x="6040059" y="1556152"/>
                </a:cubicBezTo>
                <a:cubicBezTo>
                  <a:pt x="6042642" y="1566484"/>
                  <a:pt x="6043046" y="1577623"/>
                  <a:pt x="6047809" y="1587149"/>
                </a:cubicBezTo>
                <a:cubicBezTo>
                  <a:pt x="6067361" y="1626252"/>
                  <a:pt x="6080971" y="1635808"/>
                  <a:pt x="6109802" y="1664640"/>
                </a:cubicBezTo>
                <a:cubicBezTo>
                  <a:pt x="6146222" y="1701061"/>
                  <a:pt x="6123927" y="1681807"/>
                  <a:pt x="6179544" y="1718884"/>
                </a:cubicBezTo>
                <a:cubicBezTo>
                  <a:pt x="6187293" y="1724050"/>
                  <a:pt x="6193957" y="1731437"/>
                  <a:pt x="6202792" y="1734382"/>
                </a:cubicBezTo>
                <a:lnTo>
                  <a:pt x="6249287" y="1749881"/>
                </a:lnTo>
                <a:cubicBezTo>
                  <a:pt x="6266647" y="1755668"/>
                  <a:pt x="6285460" y="1762599"/>
                  <a:pt x="6303531" y="1765379"/>
                </a:cubicBezTo>
                <a:cubicBezTo>
                  <a:pt x="6362548" y="1774458"/>
                  <a:pt x="6441777" y="1777409"/>
                  <a:pt x="6497259" y="1780877"/>
                </a:cubicBezTo>
                <a:cubicBezTo>
                  <a:pt x="6505008" y="1786043"/>
                  <a:pt x="6512177" y="1792211"/>
                  <a:pt x="6520507" y="1796376"/>
                </a:cubicBezTo>
                <a:cubicBezTo>
                  <a:pt x="6527813" y="1800029"/>
                  <a:pt x="6536750" y="1799923"/>
                  <a:pt x="6543754" y="1804125"/>
                </a:cubicBezTo>
                <a:cubicBezTo>
                  <a:pt x="6550019" y="1807884"/>
                  <a:pt x="6554689" y="1813918"/>
                  <a:pt x="6559253" y="1819623"/>
                </a:cubicBezTo>
                <a:cubicBezTo>
                  <a:pt x="6573855" y="1837875"/>
                  <a:pt x="6579645" y="1852659"/>
                  <a:pt x="6590249" y="1873867"/>
                </a:cubicBezTo>
                <a:cubicBezTo>
                  <a:pt x="6592832" y="1886782"/>
                  <a:pt x="6595141" y="1899756"/>
                  <a:pt x="6597998" y="1912613"/>
                </a:cubicBezTo>
                <a:cubicBezTo>
                  <a:pt x="6600308" y="1923010"/>
                  <a:pt x="6604688" y="1933012"/>
                  <a:pt x="6605748" y="1943610"/>
                </a:cubicBezTo>
                <a:cubicBezTo>
                  <a:pt x="6609869" y="1984814"/>
                  <a:pt x="6609571" y="2026373"/>
                  <a:pt x="6613497" y="2067596"/>
                </a:cubicBezTo>
                <a:cubicBezTo>
                  <a:pt x="6616574" y="2099902"/>
                  <a:pt x="6623518" y="2107216"/>
                  <a:pt x="6628995" y="2137338"/>
                </a:cubicBezTo>
                <a:cubicBezTo>
                  <a:pt x="6632262" y="2155308"/>
                  <a:pt x="6633162" y="2173672"/>
                  <a:pt x="6636744" y="2191582"/>
                </a:cubicBezTo>
                <a:cubicBezTo>
                  <a:pt x="6664145" y="2328589"/>
                  <a:pt x="6642901" y="2178854"/>
                  <a:pt x="6659992" y="2315569"/>
                </a:cubicBezTo>
                <a:cubicBezTo>
                  <a:pt x="6662575" y="2380145"/>
                  <a:pt x="6663295" y="2444823"/>
                  <a:pt x="6667741" y="2509298"/>
                </a:cubicBezTo>
                <a:cubicBezTo>
                  <a:pt x="6668474" y="2519923"/>
                  <a:pt x="6673585" y="2529816"/>
                  <a:pt x="6675490" y="2540294"/>
                </a:cubicBezTo>
                <a:cubicBezTo>
                  <a:pt x="6690379" y="2622183"/>
                  <a:pt x="6676006" y="2566120"/>
                  <a:pt x="6690988" y="2641033"/>
                </a:cubicBezTo>
                <a:cubicBezTo>
                  <a:pt x="6704918" y="2710685"/>
                  <a:pt x="6692955" y="2629585"/>
                  <a:pt x="6706487" y="2710776"/>
                </a:cubicBezTo>
                <a:cubicBezTo>
                  <a:pt x="6709490" y="2728792"/>
                  <a:pt x="6710969" y="2747050"/>
                  <a:pt x="6714236" y="2765020"/>
                </a:cubicBezTo>
                <a:cubicBezTo>
                  <a:pt x="6718128" y="2786424"/>
                  <a:pt x="6723095" y="2799347"/>
                  <a:pt x="6729734" y="2819264"/>
                </a:cubicBezTo>
                <a:cubicBezTo>
                  <a:pt x="6732317" y="2839928"/>
                  <a:pt x="6734316" y="2860674"/>
                  <a:pt x="6737483" y="2881257"/>
                </a:cubicBezTo>
                <a:cubicBezTo>
                  <a:pt x="6739486" y="2894275"/>
                  <a:pt x="6743369" y="2906964"/>
                  <a:pt x="6745232" y="2920003"/>
                </a:cubicBezTo>
                <a:cubicBezTo>
                  <a:pt x="6760106" y="3024124"/>
                  <a:pt x="6744599" y="2956219"/>
                  <a:pt x="6760731" y="3020742"/>
                </a:cubicBezTo>
                <a:cubicBezTo>
                  <a:pt x="6763314" y="3056905"/>
                  <a:pt x="6764476" y="3093197"/>
                  <a:pt x="6768480" y="3129230"/>
                </a:cubicBezTo>
                <a:cubicBezTo>
                  <a:pt x="6769656" y="3139815"/>
                  <a:pt x="6773919" y="3149830"/>
                  <a:pt x="6776229" y="3160227"/>
                </a:cubicBezTo>
                <a:cubicBezTo>
                  <a:pt x="6779086" y="3173084"/>
                  <a:pt x="6781395" y="3186057"/>
                  <a:pt x="6783978" y="3198972"/>
                </a:cubicBezTo>
                <a:cubicBezTo>
                  <a:pt x="6781395" y="3291962"/>
                  <a:pt x="6780874" y="3385032"/>
                  <a:pt x="6776229" y="3477942"/>
                </a:cubicBezTo>
                <a:cubicBezTo>
                  <a:pt x="6775697" y="3488579"/>
                  <a:pt x="6770569" y="3498495"/>
                  <a:pt x="6768480" y="3508938"/>
                </a:cubicBezTo>
                <a:cubicBezTo>
                  <a:pt x="6740335" y="3649665"/>
                  <a:pt x="6775606" y="3495726"/>
                  <a:pt x="6752981" y="3578681"/>
                </a:cubicBezTo>
                <a:cubicBezTo>
                  <a:pt x="6729885" y="3663366"/>
                  <a:pt x="6751992" y="3618910"/>
                  <a:pt x="6706487" y="3687169"/>
                </a:cubicBezTo>
                <a:lnTo>
                  <a:pt x="6706487" y="3687169"/>
                </a:lnTo>
                <a:lnTo>
                  <a:pt x="6690988" y="3733664"/>
                </a:lnTo>
                <a:lnTo>
                  <a:pt x="6683239" y="3756911"/>
                </a:lnTo>
                <a:cubicBezTo>
                  <a:pt x="6680656" y="3803406"/>
                  <a:pt x="6677470" y="3849871"/>
                  <a:pt x="6675490" y="3896396"/>
                </a:cubicBezTo>
                <a:cubicBezTo>
                  <a:pt x="6668276" y="4065924"/>
                  <a:pt x="6682266" y="4059636"/>
                  <a:pt x="6659992" y="4159867"/>
                </a:cubicBezTo>
                <a:cubicBezTo>
                  <a:pt x="6658506" y="4166552"/>
                  <a:pt x="6649286" y="4205483"/>
                  <a:pt x="6644493" y="4214111"/>
                </a:cubicBezTo>
                <a:cubicBezTo>
                  <a:pt x="6635447" y="4230394"/>
                  <a:pt x="6628995" y="4250274"/>
                  <a:pt x="6613497" y="4260606"/>
                </a:cubicBezTo>
                <a:lnTo>
                  <a:pt x="6590249" y="4276105"/>
                </a:lnTo>
                <a:cubicBezTo>
                  <a:pt x="6587666" y="4283854"/>
                  <a:pt x="6587031" y="4292556"/>
                  <a:pt x="6582500" y="4299352"/>
                </a:cubicBezTo>
                <a:cubicBezTo>
                  <a:pt x="6562615" y="4329179"/>
                  <a:pt x="6547416" y="4326545"/>
                  <a:pt x="6512758" y="4338098"/>
                </a:cubicBezTo>
                <a:lnTo>
                  <a:pt x="6489510" y="4345847"/>
                </a:lnTo>
                <a:cubicBezTo>
                  <a:pt x="6481761" y="4348430"/>
                  <a:pt x="6473569" y="4349943"/>
                  <a:pt x="6466263" y="4353596"/>
                </a:cubicBezTo>
                <a:cubicBezTo>
                  <a:pt x="6455931" y="4358762"/>
                  <a:pt x="6446225" y="4365441"/>
                  <a:pt x="6435266" y="4369094"/>
                </a:cubicBezTo>
                <a:cubicBezTo>
                  <a:pt x="6415059" y="4375830"/>
                  <a:pt x="6393480" y="4377857"/>
                  <a:pt x="6373273" y="4384593"/>
                </a:cubicBezTo>
                <a:cubicBezTo>
                  <a:pt x="6365524" y="4387176"/>
                  <a:pt x="6358035" y="4390740"/>
                  <a:pt x="6350025" y="4392342"/>
                </a:cubicBezTo>
                <a:cubicBezTo>
                  <a:pt x="6332115" y="4395924"/>
                  <a:pt x="6313862" y="4397508"/>
                  <a:pt x="6295781" y="4400091"/>
                </a:cubicBezTo>
                <a:cubicBezTo>
                  <a:pt x="6280283" y="4410423"/>
                  <a:pt x="6262458" y="4417918"/>
                  <a:pt x="6249287" y="4431088"/>
                </a:cubicBezTo>
                <a:cubicBezTo>
                  <a:pt x="6244121" y="4436254"/>
                  <a:pt x="6239493" y="4442022"/>
                  <a:pt x="6233788" y="4446586"/>
                </a:cubicBezTo>
                <a:cubicBezTo>
                  <a:pt x="6226516" y="4452404"/>
                  <a:pt x="6217813" y="4456266"/>
                  <a:pt x="6210541" y="4462084"/>
                </a:cubicBezTo>
                <a:cubicBezTo>
                  <a:pt x="6204836" y="4466648"/>
                  <a:pt x="6200887" y="4473198"/>
                  <a:pt x="6195042" y="4477582"/>
                </a:cubicBezTo>
                <a:cubicBezTo>
                  <a:pt x="6152407" y="4509559"/>
                  <a:pt x="6161546" y="4504247"/>
                  <a:pt x="6125300" y="4516328"/>
                </a:cubicBezTo>
                <a:cubicBezTo>
                  <a:pt x="6102053" y="4513745"/>
                  <a:pt x="6078630" y="4512424"/>
                  <a:pt x="6055558" y="4508579"/>
                </a:cubicBezTo>
                <a:cubicBezTo>
                  <a:pt x="6047501" y="4507236"/>
                  <a:pt x="6040284" y="4502602"/>
                  <a:pt x="6032310" y="4500830"/>
                </a:cubicBezTo>
                <a:cubicBezTo>
                  <a:pt x="6016972" y="4497422"/>
                  <a:pt x="6001222" y="4496162"/>
                  <a:pt x="5985815" y="4493081"/>
                </a:cubicBezTo>
                <a:cubicBezTo>
                  <a:pt x="5975372" y="4490992"/>
                  <a:pt x="5965059" y="4488258"/>
                  <a:pt x="5954819" y="4485332"/>
                </a:cubicBezTo>
                <a:cubicBezTo>
                  <a:pt x="5946965" y="4483088"/>
                  <a:pt x="5939581" y="4479184"/>
                  <a:pt x="5931571" y="4477582"/>
                </a:cubicBezTo>
                <a:cubicBezTo>
                  <a:pt x="5913661" y="4474000"/>
                  <a:pt x="5895408" y="4472416"/>
                  <a:pt x="5877327" y="4469833"/>
                </a:cubicBezTo>
                <a:cubicBezTo>
                  <a:pt x="5861829" y="4464667"/>
                  <a:pt x="5842384" y="4465887"/>
                  <a:pt x="5830832" y="4454335"/>
                </a:cubicBezTo>
                <a:cubicBezTo>
                  <a:pt x="5810629" y="4434132"/>
                  <a:pt x="5794472" y="4412907"/>
                  <a:pt x="5768839" y="4400091"/>
                </a:cubicBezTo>
                <a:cubicBezTo>
                  <a:pt x="5761533" y="4396438"/>
                  <a:pt x="5753341" y="4394925"/>
                  <a:pt x="5745592" y="4392342"/>
                </a:cubicBezTo>
                <a:cubicBezTo>
                  <a:pt x="5737843" y="4384593"/>
                  <a:pt x="5731262" y="4375464"/>
                  <a:pt x="5722344" y="4369094"/>
                </a:cubicBezTo>
                <a:cubicBezTo>
                  <a:pt x="5705586" y="4357124"/>
                  <a:pt x="5687072" y="4352171"/>
                  <a:pt x="5668100" y="4345847"/>
                </a:cubicBezTo>
                <a:cubicBezTo>
                  <a:pt x="5650019" y="4327766"/>
                  <a:pt x="5628040" y="4312880"/>
                  <a:pt x="5613856" y="4291603"/>
                </a:cubicBezTo>
                <a:cubicBezTo>
                  <a:pt x="5608690" y="4283854"/>
                  <a:pt x="5604944" y="4274941"/>
                  <a:pt x="5598358" y="4268355"/>
                </a:cubicBezTo>
                <a:cubicBezTo>
                  <a:pt x="5589226" y="4259223"/>
                  <a:pt x="5577693" y="4252857"/>
                  <a:pt x="5567361" y="4245108"/>
                </a:cubicBezTo>
                <a:cubicBezTo>
                  <a:pt x="5562195" y="4234776"/>
                  <a:pt x="5558271" y="4223723"/>
                  <a:pt x="5551863" y="4214111"/>
                </a:cubicBezTo>
                <a:cubicBezTo>
                  <a:pt x="5543031" y="4200863"/>
                  <a:pt x="5525550" y="4191404"/>
                  <a:pt x="5513117" y="4183115"/>
                </a:cubicBezTo>
                <a:cubicBezTo>
                  <a:pt x="5507951" y="4175366"/>
                  <a:pt x="5503752" y="4166876"/>
                  <a:pt x="5497619" y="4159867"/>
                </a:cubicBezTo>
                <a:cubicBezTo>
                  <a:pt x="5485591" y="4146121"/>
                  <a:pt x="5469005" y="4136318"/>
                  <a:pt x="5458873" y="4121121"/>
                </a:cubicBezTo>
                <a:cubicBezTo>
                  <a:pt x="5453707" y="4113372"/>
                  <a:pt x="5447996" y="4105960"/>
                  <a:pt x="5443375" y="4097874"/>
                </a:cubicBezTo>
                <a:cubicBezTo>
                  <a:pt x="5437644" y="4087844"/>
                  <a:pt x="5433999" y="4076673"/>
                  <a:pt x="5427876" y="4066877"/>
                </a:cubicBezTo>
                <a:cubicBezTo>
                  <a:pt x="5401920" y="4025348"/>
                  <a:pt x="5406906" y="4043704"/>
                  <a:pt x="5373632" y="4004884"/>
                </a:cubicBezTo>
                <a:cubicBezTo>
                  <a:pt x="5357448" y="3986003"/>
                  <a:pt x="5355202" y="3972630"/>
                  <a:pt x="5342636" y="3950640"/>
                </a:cubicBezTo>
                <a:cubicBezTo>
                  <a:pt x="5338015" y="3942554"/>
                  <a:pt x="5332955" y="3934665"/>
                  <a:pt x="5327137" y="3927393"/>
                </a:cubicBezTo>
                <a:cubicBezTo>
                  <a:pt x="5322573" y="3921688"/>
                  <a:pt x="5316203" y="3917599"/>
                  <a:pt x="5311639" y="3911894"/>
                </a:cubicBezTo>
                <a:cubicBezTo>
                  <a:pt x="5296386" y="3892827"/>
                  <a:pt x="5299355" y="3887184"/>
                  <a:pt x="5280642" y="3873149"/>
                </a:cubicBezTo>
                <a:cubicBezTo>
                  <a:pt x="5265741" y="3861973"/>
                  <a:pt x="5248693" y="3853788"/>
                  <a:pt x="5234148" y="3842152"/>
                </a:cubicBezTo>
                <a:cubicBezTo>
                  <a:pt x="5151611" y="3776122"/>
                  <a:pt x="5229728" y="3836780"/>
                  <a:pt x="5172154" y="3795657"/>
                </a:cubicBezTo>
                <a:cubicBezTo>
                  <a:pt x="5131103" y="3766335"/>
                  <a:pt x="5155637" y="3777237"/>
                  <a:pt x="5117910" y="3764660"/>
                </a:cubicBezTo>
                <a:cubicBezTo>
                  <a:pt x="5107578" y="3756911"/>
                  <a:pt x="5096836" y="3749681"/>
                  <a:pt x="5086914" y="3741413"/>
                </a:cubicBezTo>
                <a:cubicBezTo>
                  <a:pt x="5081301" y="3736736"/>
                  <a:pt x="5077680" y="3729674"/>
                  <a:pt x="5071415" y="3725915"/>
                </a:cubicBezTo>
                <a:cubicBezTo>
                  <a:pt x="5064411" y="3721713"/>
                  <a:pt x="5055917" y="3720749"/>
                  <a:pt x="5048168" y="3718166"/>
                </a:cubicBezTo>
                <a:cubicBezTo>
                  <a:pt x="4999908" y="3669903"/>
                  <a:pt x="5069773" y="3735151"/>
                  <a:pt x="5009422" y="3694918"/>
                </a:cubicBezTo>
                <a:cubicBezTo>
                  <a:pt x="5000304" y="3688839"/>
                  <a:pt x="4995977" y="3676572"/>
                  <a:pt x="4986175" y="3671671"/>
                </a:cubicBezTo>
                <a:cubicBezTo>
                  <a:pt x="4974394" y="3665781"/>
                  <a:pt x="4960136" y="3667387"/>
                  <a:pt x="4947429" y="3663921"/>
                </a:cubicBezTo>
                <a:cubicBezTo>
                  <a:pt x="4850952" y="3637609"/>
                  <a:pt x="4950783" y="3656731"/>
                  <a:pt x="4854439" y="3640674"/>
                </a:cubicBezTo>
                <a:cubicBezTo>
                  <a:pt x="4841524" y="3632925"/>
                  <a:pt x="4828465" y="3625410"/>
                  <a:pt x="4815693" y="3617427"/>
                </a:cubicBezTo>
                <a:cubicBezTo>
                  <a:pt x="4807795" y="3612491"/>
                  <a:pt x="4800957" y="3605711"/>
                  <a:pt x="4792446" y="3601928"/>
                </a:cubicBezTo>
                <a:cubicBezTo>
                  <a:pt x="4777517" y="3595293"/>
                  <a:pt x="4760563" y="3593736"/>
                  <a:pt x="4745951" y="3586430"/>
                </a:cubicBezTo>
                <a:cubicBezTo>
                  <a:pt x="4735619" y="3581264"/>
                  <a:pt x="4724984" y="3576663"/>
                  <a:pt x="4714954" y="3570932"/>
                </a:cubicBezTo>
                <a:cubicBezTo>
                  <a:pt x="4706868" y="3566311"/>
                  <a:pt x="4700218" y="3559216"/>
                  <a:pt x="4691707" y="3555433"/>
                </a:cubicBezTo>
                <a:cubicBezTo>
                  <a:pt x="4653776" y="3538574"/>
                  <a:pt x="4648891" y="3542589"/>
                  <a:pt x="4614215" y="3532186"/>
                </a:cubicBezTo>
                <a:cubicBezTo>
                  <a:pt x="4537461" y="3509160"/>
                  <a:pt x="4598601" y="3521835"/>
                  <a:pt x="4521225" y="3508938"/>
                </a:cubicBezTo>
                <a:cubicBezTo>
                  <a:pt x="4435140" y="3465896"/>
                  <a:pt x="4488905" y="3485982"/>
                  <a:pt x="4420487" y="3470193"/>
                </a:cubicBezTo>
                <a:cubicBezTo>
                  <a:pt x="4399732" y="3465403"/>
                  <a:pt x="4358493" y="3454694"/>
                  <a:pt x="4358493" y="3454694"/>
                </a:cubicBezTo>
                <a:cubicBezTo>
                  <a:pt x="4306528" y="3428711"/>
                  <a:pt x="4349254" y="3447273"/>
                  <a:pt x="4296500" y="3431447"/>
                </a:cubicBezTo>
                <a:cubicBezTo>
                  <a:pt x="4280852" y="3426753"/>
                  <a:pt x="4266261" y="3417575"/>
                  <a:pt x="4250005" y="3415949"/>
                </a:cubicBezTo>
                <a:cubicBezTo>
                  <a:pt x="4159408" y="3406888"/>
                  <a:pt x="4197969" y="3413290"/>
                  <a:pt x="4133768" y="3400450"/>
                </a:cubicBezTo>
                <a:cubicBezTo>
                  <a:pt x="4123436" y="3395284"/>
                  <a:pt x="4113389" y="3389502"/>
                  <a:pt x="4102771" y="3384952"/>
                </a:cubicBezTo>
                <a:cubicBezTo>
                  <a:pt x="4087206" y="3378281"/>
                  <a:pt x="4064258" y="3373387"/>
                  <a:pt x="4048527" y="3369454"/>
                </a:cubicBezTo>
                <a:cubicBezTo>
                  <a:pt x="3987633" y="3339005"/>
                  <a:pt x="4050410" y="3366311"/>
                  <a:pt x="3963287" y="3346206"/>
                </a:cubicBezTo>
                <a:cubicBezTo>
                  <a:pt x="3862612" y="3322974"/>
                  <a:pt x="3955506" y="3338450"/>
                  <a:pt x="3893544" y="3322959"/>
                </a:cubicBezTo>
                <a:cubicBezTo>
                  <a:pt x="3883212" y="3320376"/>
                  <a:pt x="3872944" y="3317520"/>
                  <a:pt x="3862548" y="3315210"/>
                </a:cubicBezTo>
                <a:cubicBezTo>
                  <a:pt x="3849691" y="3312353"/>
                  <a:pt x="3836580" y="3310655"/>
                  <a:pt x="3823802" y="3307460"/>
                </a:cubicBezTo>
                <a:cubicBezTo>
                  <a:pt x="3791273" y="3299328"/>
                  <a:pt x="3792677" y="3292554"/>
                  <a:pt x="3754059" y="3276464"/>
                </a:cubicBezTo>
                <a:cubicBezTo>
                  <a:pt x="3738979" y="3270181"/>
                  <a:pt x="3707564" y="3260966"/>
                  <a:pt x="3707564" y="3260966"/>
                </a:cubicBezTo>
                <a:cubicBezTo>
                  <a:pt x="3699815" y="3255800"/>
                  <a:pt x="3693070" y="3248650"/>
                  <a:pt x="3684317" y="3245467"/>
                </a:cubicBezTo>
                <a:cubicBezTo>
                  <a:pt x="3664299" y="3238188"/>
                  <a:pt x="3642988" y="3235135"/>
                  <a:pt x="3622324" y="3229969"/>
                </a:cubicBezTo>
                <a:cubicBezTo>
                  <a:pt x="3611992" y="3227386"/>
                  <a:pt x="3601832" y="3223971"/>
                  <a:pt x="3591327" y="3222220"/>
                </a:cubicBezTo>
                <a:cubicBezTo>
                  <a:pt x="3560330" y="3217054"/>
                  <a:pt x="3528149" y="3216658"/>
                  <a:pt x="3498337" y="3206721"/>
                </a:cubicBezTo>
                <a:lnTo>
                  <a:pt x="3451842" y="3191223"/>
                </a:lnTo>
                <a:lnTo>
                  <a:pt x="3413097" y="3198972"/>
                </a:lnTo>
                <a:cubicBezTo>
                  <a:pt x="3397638" y="3201783"/>
                  <a:pt x="3382009" y="3203639"/>
                  <a:pt x="3366602" y="3206721"/>
                </a:cubicBezTo>
                <a:cubicBezTo>
                  <a:pt x="3356158" y="3208810"/>
                  <a:pt x="3346073" y="3212508"/>
                  <a:pt x="3335605" y="3214471"/>
                </a:cubicBezTo>
                <a:cubicBezTo>
                  <a:pt x="3304719" y="3220262"/>
                  <a:pt x="3242615" y="3229969"/>
                  <a:pt x="3242615" y="3229969"/>
                </a:cubicBezTo>
                <a:cubicBezTo>
                  <a:pt x="3185788" y="3227386"/>
                  <a:pt x="3128645" y="3228741"/>
                  <a:pt x="3072134" y="3222220"/>
                </a:cubicBezTo>
                <a:cubicBezTo>
                  <a:pt x="3040873" y="3218613"/>
                  <a:pt x="3035449" y="3196210"/>
                  <a:pt x="3017890" y="3175725"/>
                </a:cubicBezTo>
                <a:cubicBezTo>
                  <a:pt x="2973140" y="3123517"/>
                  <a:pt x="3013397" y="3180609"/>
                  <a:pt x="2979144" y="3129230"/>
                </a:cubicBezTo>
                <a:cubicBezTo>
                  <a:pt x="2976561" y="3121481"/>
                  <a:pt x="2974712" y="3113446"/>
                  <a:pt x="2971395" y="3105982"/>
                </a:cubicBezTo>
                <a:cubicBezTo>
                  <a:pt x="2953121" y="3064864"/>
                  <a:pt x="2952848" y="3066538"/>
                  <a:pt x="2932649" y="3036240"/>
                </a:cubicBezTo>
                <a:cubicBezTo>
                  <a:pt x="2918443" y="2993622"/>
                  <a:pt x="2933435" y="3031802"/>
                  <a:pt x="2909402" y="2989745"/>
                </a:cubicBezTo>
                <a:cubicBezTo>
                  <a:pt x="2903671" y="2979715"/>
                  <a:pt x="2898454" y="2969367"/>
                  <a:pt x="2893903" y="2958749"/>
                </a:cubicBezTo>
                <a:cubicBezTo>
                  <a:pt x="2890685" y="2951241"/>
                  <a:pt x="2889807" y="2942807"/>
                  <a:pt x="2886154" y="2935501"/>
                </a:cubicBezTo>
                <a:cubicBezTo>
                  <a:pt x="2876380" y="2915952"/>
                  <a:pt x="2869572" y="2911170"/>
                  <a:pt x="2855158" y="2896755"/>
                </a:cubicBezTo>
                <a:cubicBezTo>
                  <a:pt x="2852575" y="2889006"/>
                  <a:pt x="2851376" y="2880648"/>
                  <a:pt x="2847409" y="2873508"/>
                </a:cubicBezTo>
                <a:cubicBezTo>
                  <a:pt x="2825100" y="2833353"/>
                  <a:pt x="2794786" y="2795835"/>
                  <a:pt x="2754419" y="2772769"/>
                </a:cubicBezTo>
                <a:cubicBezTo>
                  <a:pt x="2733801" y="2760988"/>
                  <a:pt x="2717950" y="2757325"/>
                  <a:pt x="2700175" y="2741772"/>
                </a:cubicBezTo>
                <a:cubicBezTo>
                  <a:pt x="2644644" y="2693182"/>
                  <a:pt x="2684544" y="2708806"/>
                  <a:pt x="2630432" y="2695277"/>
                </a:cubicBezTo>
                <a:cubicBezTo>
                  <a:pt x="2620100" y="2684945"/>
                  <a:pt x="2610846" y="2673409"/>
                  <a:pt x="2599436" y="2664281"/>
                </a:cubicBezTo>
                <a:cubicBezTo>
                  <a:pt x="2584891" y="2652645"/>
                  <a:pt x="2566113" y="2646455"/>
                  <a:pt x="2552941" y="2633284"/>
                </a:cubicBezTo>
                <a:cubicBezTo>
                  <a:pt x="2531666" y="2612010"/>
                  <a:pt x="2544373" y="2620096"/>
                  <a:pt x="2514195" y="2610037"/>
                </a:cubicBezTo>
                <a:cubicBezTo>
                  <a:pt x="2483925" y="2579765"/>
                  <a:pt x="2515687" y="2606907"/>
                  <a:pt x="2475449" y="2586789"/>
                </a:cubicBezTo>
                <a:cubicBezTo>
                  <a:pt x="2421933" y="2560032"/>
                  <a:pt x="2485718" y="2579670"/>
                  <a:pt x="2421205" y="2563542"/>
                </a:cubicBezTo>
                <a:cubicBezTo>
                  <a:pt x="2394156" y="2536491"/>
                  <a:pt x="2412638" y="2550353"/>
                  <a:pt x="2359212" y="2532545"/>
                </a:cubicBezTo>
                <a:lnTo>
                  <a:pt x="2359212" y="2532545"/>
                </a:lnTo>
                <a:cubicBezTo>
                  <a:pt x="2351463" y="2527379"/>
                  <a:pt x="2344524" y="2520716"/>
                  <a:pt x="2335964" y="2517047"/>
                </a:cubicBezTo>
                <a:cubicBezTo>
                  <a:pt x="2326175" y="2512852"/>
                  <a:pt x="2315208" y="2512224"/>
                  <a:pt x="2304968" y="2509298"/>
                </a:cubicBezTo>
                <a:cubicBezTo>
                  <a:pt x="2297114" y="2507054"/>
                  <a:pt x="2289469" y="2504132"/>
                  <a:pt x="2281720" y="2501549"/>
                </a:cubicBezTo>
                <a:cubicBezTo>
                  <a:pt x="2276554" y="2496383"/>
                  <a:pt x="2272487" y="2489809"/>
                  <a:pt x="2266222" y="2486050"/>
                </a:cubicBezTo>
                <a:cubicBezTo>
                  <a:pt x="2248925" y="2475671"/>
                  <a:pt x="2199010" y="2472421"/>
                  <a:pt x="2188731" y="2470552"/>
                </a:cubicBezTo>
                <a:cubicBezTo>
                  <a:pt x="2178252" y="2468647"/>
                  <a:pt x="2167975" y="2465729"/>
                  <a:pt x="2157734" y="2462803"/>
                </a:cubicBezTo>
                <a:cubicBezTo>
                  <a:pt x="2149880" y="2460559"/>
                  <a:pt x="2142367" y="2457203"/>
                  <a:pt x="2134487" y="2455054"/>
                </a:cubicBezTo>
                <a:cubicBezTo>
                  <a:pt x="2027455" y="2425863"/>
                  <a:pt x="2115087" y="2453753"/>
                  <a:pt x="2025998" y="2424057"/>
                </a:cubicBezTo>
                <a:cubicBezTo>
                  <a:pt x="2018249" y="2421474"/>
                  <a:pt x="2010057" y="2419961"/>
                  <a:pt x="2002751" y="2416308"/>
                </a:cubicBezTo>
                <a:cubicBezTo>
                  <a:pt x="1962228" y="2396047"/>
                  <a:pt x="1982961" y="2403612"/>
                  <a:pt x="1940758" y="2393060"/>
                </a:cubicBezTo>
                <a:cubicBezTo>
                  <a:pt x="1891680" y="2395643"/>
                  <a:pt x="1842468" y="2396360"/>
                  <a:pt x="1793524" y="2400810"/>
                </a:cubicBezTo>
                <a:cubicBezTo>
                  <a:pt x="1776588" y="2402350"/>
                  <a:pt x="1753159" y="2418852"/>
                  <a:pt x="1739280" y="2424057"/>
                </a:cubicBezTo>
                <a:cubicBezTo>
                  <a:pt x="1729308" y="2427797"/>
                  <a:pt x="1718615" y="2429223"/>
                  <a:pt x="1708283" y="2431806"/>
                </a:cubicBezTo>
                <a:cubicBezTo>
                  <a:pt x="1697951" y="2436972"/>
                  <a:pt x="1688494" y="2444503"/>
                  <a:pt x="1677287" y="2447305"/>
                </a:cubicBezTo>
                <a:cubicBezTo>
                  <a:pt x="1650239" y="2454067"/>
                  <a:pt x="1525498" y="2461808"/>
                  <a:pt x="1514554" y="2462803"/>
                </a:cubicBezTo>
                <a:cubicBezTo>
                  <a:pt x="1497006" y="2464398"/>
                  <a:pt x="1403124" y="2475177"/>
                  <a:pt x="1382819" y="2478301"/>
                </a:cubicBezTo>
                <a:cubicBezTo>
                  <a:pt x="1369801" y="2480304"/>
                  <a:pt x="1357091" y="2484047"/>
                  <a:pt x="1344073" y="2486050"/>
                </a:cubicBezTo>
                <a:cubicBezTo>
                  <a:pt x="1323490" y="2489217"/>
                  <a:pt x="1302744" y="2491216"/>
                  <a:pt x="1282080" y="2493799"/>
                </a:cubicBezTo>
                <a:cubicBezTo>
                  <a:pt x="1236837" y="2508881"/>
                  <a:pt x="1280525" y="2495661"/>
                  <a:pt x="1212337" y="2509298"/>
                </a:cubicBezTo>
                <a:cubicBezTo>
                  <a:pt x="1201894" y="2511387"/>
                  <a:pt x="1191581" y="2514121"/>
                  <a:pt x="1181341" y="2517047"/>
                </a:cubicBezTo>
                <a:cubicBezTo>
                  <a:pt x="1173487" y="2519291"/>
                  <a:pt x="1166103" y="2523194"/>
                  <a:pt x="1158093" y="2524796"/>
                </a:cubicBezTo>
                <a:cubicBezTo>
                  <a:pt x="1140183" y="2528378"/>
                  <a:pt x="1121930" y="2529962"/>
                  <a:pt x="1103849" y="2532545"/>
                </a:cubicBezTo>
                <a:cubicBezTo>
                  <a:pt x="1088351" y="2537711"/>
                  <a:pt x="1073526" y="2545733"/>
                  <a:pt x="1057354" y="2548043"/>
                </a:cubicBezTo>
                <a:cubicBezTo>
                  <a:pt x="923168" y="2567213"/>
                  <a:pt x="985215" y="2559907"/>
                  <a:pt x="871375" y="2571291"/>
                </a:cubicBezTo>
                <a:cubicBezTo>
                  <a:pt x="863626" y="2573874"/>
                  <a:pt x="856008" y="2576891"/>
                  <a:pt x="848127" y="2579040"/>
                </a:cubicBezTo>
                <a:cubicBezTo>
                  <a:pt x="757006" y="2603891"/>
                  <a:pt x="785921" y="2594551"/>
                  <a:pt x="662148" y="2602288"/>
                </a:cubicBezTo>
                <a:cubicBezTo>
                  <a:pt x="649233" y="2604871"/>
                  <a:pt x="634696" y="2603261"/>
                  <a:pt x="623402" y="2610037"/>
                </a:cubicBezTo>
                <a:cubicBezTo>
                  <a:pt x="607740" y="2619434"/>
                  <a:pt x="599853" y="2638650"/>
                  <a:pt x="584656" y="2648782"/>
                </a:cubicBezTo>
                <a:cubicBezTo>
                  <a:pt x="576907" y="2653948"/>
                  <a:pt x="568681" y="2658463"/>
                  <a:pt x="561409" y="2664281"/>
                </a:cubicBezTo>
                <a:cubicBezTo>
                  <a:pt x="537387" y="2683499"/>
                  <a:pt x="554459" y="2679379"/>
                  <a:pt x="522663" y="2695277"/>
                </a:cubicBezTo>
                <a:cubicBezTo>
                  <a:pt x="515357" y="2698930"/>
                  <a:pt x="506923" y="2699809"/>
                  <a:pt x="499415" y="2703027"/>
                </a:cubicBezTo>
                <a:cubicBezTo>
                  <a:pt x="488798" y="2707577"/>
                  <a:pt x="479037" y="2713975"/>
                  <a:pt x="468419" y="2718525"/>
                </a:cubicBezTo>
                <a:cubicBezTo>
                  <a:pt x="460911" y="2721743"/>
                  <a:pt x="452819" y="2723406"/>
                  <a:pt x="445171" y="2726274"/>
                </a:cubicBezTo>
                <a:cubicBezTo>
                  <a:pt x="432146" y="2731158"/>
                  <a:pt x="419450" y="2736888"/>
                  <a:pt x="406425" y="2741772"/>
                </a:cubicBezTo>
                <a:cubicBezTo>
                  <a:pt x="385008" y="2749803"/>
                  <a:pt x="365171" y="2753498"/>
                  <a:pt x="344432" y="2765020"/>
                </a:cubicBezTo>
                <a:cubicBezTo>
                  <a:pt x="274066" y="2804113"/>
                  <a:pt x="346456" y="2777261"/>
                  <a:pt x="290188" y="2796016"/>
                </a:cubicBezTo>
                <a:cubicBezTo>
                  <a:pt x="232287" y="2853917"/>
                  <a:pt x="267983" y="2813155"/>
                  <a:pt x="235944" y="2858010"/>
                </a:cubicBezTo>
                <a:cubicBezTo>
                  <a:pt x="228437" y="2868519"/>
                  <a:pt x="219542" y="2878054"/>
                  <a:pt x="212697" y="2889006"/>
                </a:cubicBezTo>
                <a:cubicBezTo>
                  <a:pt x="206574" y="2898802"/>
                  <a:pt x="201749" y="2909385"/>
                  <a:pt x="197198" y="2920003"/>
                </a:cubicBezTo>
                <a:cubicBezTo>
                  <a:pt x="193980" y="2927511"/>
                  <a:pt x="193980" y="2936454"/>
                  <a:pt x="189449" y="2943250"/>
                </a:cubicBezTo>
                <a:cubicBezTo>
                  <a:pt x="183370" y="2952368"/>
                  <a:pt x="172777" y="2957731"/>
                  <a:pt x="166202" y="2966498"/>
                </a:cubicBezTo>
                <a:cubicBezTo>
                  <a:pt x="157165" y="2978547"/>
                  <a:pt x="150095" y="2991982"/>
                  <a:pt x="142954" y="3005243"/>
                </a:cubicBezTo>
                <a:cubicBezTo>
                  <a:pt x="102978" y="3079484"/>
                  <a:pt x="130102" y="3049094"/>
                  <a:pt x="96459" y="3082735"/>
                </a:cubicBezTo>
                <a:cubicBezTo>
                  <a:pt x="77912" y="3138375"/>
                  <a:pt x="100601" y="3072796"/>
                  <a:pt x="57714" y="3175725"/>
                </a:cubicBezTo>
                <a:cubicBezTo>
                  <a:pt x="49235" y="3196074"/>
                  <a:pt x="36278" y="3251299"/>
                  <a:pt x="34466" y="3260966"/>
                </a:cubicBezTo>
                <a:lnTo>
                  <a:pt x="11219" y="3384952"/>
                </a:lnTo>
                <a:cubicBezTo>
                  <a:pt x="-5186" y="3598225"/>
                  <a:pt x="-4421" y="3537800"/>
                  <a:pt x="18968" y="3888647"/>
                </a:cubicBezTo>
                <a:cubicBezTo>
                  <a:pt x="21783" y="3930877"/>
                  <a:pt x="33338" y="3948384"/>
                  <a:pt x="49964" y="3981637"/>
                </a:cubicBezTo>
                <a:cubicBezTo>
                  <a:pt x="52547" y="3997135"/>
                  <a:pt x="51212" y="4013828"/>
                  <a:pt x="57714" y="4028132"/>
                </a:cubicBezTo>
                <a:cubicBezTo>
                  <a:pt x="64558" y="4043189"/>
                  <a:pt x="78786" y="4053646"/>
                  <a:pt x="88710" y="4066877"/>
                </a:cubicBezTo>
                <a:cubicBezTo>
                  <a:pt x="116568" y="4104021"/>
                  <a:pt x="100324" y="4098187"/>
                  <a:pt x="150703" y="4144369"/>
                </a:cubicBezTo>
                <a:cubicBezTo>
                  <a:pt x="164434" y="4156956"/>
                  <a:pt x="184027" y="4162195"/>
                  <a:pt x="197198" y="4175366"/>
                </a:cubicBezTo>
                <a:cubicBezTo>
                  <a:pt x="241720" y="4219887"/>
                  <a:pt x="218616" y="4208335"/>
                  <a:pt x="259192" y="4221860"/>
                </a:cubicBezTo>
                <a:cubicBezTo>
                  <a:pt x="266941" y="4227026"/>
                  <a:pt x="274109" y="4233194"/>
                  <a:pt x="282439" y="4237359"/>
                </a:cubicBezTo>
                <a:cubicBezTo>
                  <a:pt x="289745" y="4241012"/>
                  <a:pt x="298760" y="4240779"/>
                  <a:pt x="305687" y="4245108"/>
                </a:cubicBezTo>
                <a:cubicBezTo>
                  <a:pt x="319712" y="4253874"/>
                  <a:pt x="330670" y="4266931"/>
                  <a:pt x="344432" y="4276105"/>
                </a:cubicBezTo>
                <a:cubicBezTo>
                  <a:pt x="354044" y="4282513"/>
                  <a:pt x="384469" y="4196030"/>
                  <a:pt x="375429" y="4291603"/>
                </a:cubicBezTo>
                <a:cubicBezTo>
                  <a:pt x="366389" y="4387176"/>
                  <a:pt x="247569" y="4741053"/>
                  <a:pt x="290189" y="4849541"/>
                </a:cubicBezTo>
                <a:cubicBezTo>
                  <a:pt x="332809" y="4958029"/>
                  <a:pt x="525245" y="4933490"/>
                  <a:pt x="631150" y="4942531"/>
                </a:cubicBezTo>
                <a:cubicBezTo>
                  <a:pt x="737055" y="4951572"/>
                  <a:pt x="864917" y="4920577"/>
                  <a:pt x="925619" y="4903787"/>
                </a:cubicBezTo>
                <a:cubicBezTo>
                  <a:pt x="986321" y="4886997"/>
                  <a:pt x="972114" y="4858582"/>
                  <a:pt x="995361" y="4841792"/>
                </a:cubicBezTo>
                <a:cubicBezTo>
                  <a:pt x="1018608" y="4825002"/>
                  <a:pt x="1114181" y="4868915"/>
                  <a:pt x="1065103" y="4803047"/>
                </a:cubicBezTo>
                <a:cubicBezTo>
                  <a:pt x="1016025" y="4737179"/>
                  <a:pt x="1119346" y="4823712"/>
                  <a:pt x="1142594" y="4849542"/>
                </a:cubicBezTo>
                <a:cubicBezTo>
                  <a:pt x="1165842" y="4875372"/>
                  <a:pt x="1195548" y="4959320"/>
                  <a:pt x="1204589" y="4958029"/>
                </a:cubicBezTo>
                <a:cubicBezTo>
                  <a:pt x="1213630" y="4956738"/>
                  <a:pt x="1243334" y="4905078"/>
                  <a:pt x="1196839" y="4841793"/>
                </a:cubicBezTo>
                <a:cubicBezTo>
                  <a:pt x="1150344" y="4778508"/>
                  <a:pt x="959199" y="4614484"/>
                  <a:pt x="925619" y="4578321"/>
                </a:cubicBezTo>
                <a:cubicBezTo>
                  <a:pt x="892039" y="4542158"/>
                  <a:pt x="939064" y="4596668"/>
                  <a:pt x="995361" y="4624816"/>
                </a:cubicBezTo>
                <a:cubicBezTo>
                  <a:pt x="1034568" y="4664025"/>
                  <a:pt x="980105" y="4608624"/>
                  <a:pt x="1049605" y="4686810"/>
                </a:cubicBezTo>
                <a:cubicBezTo>
                  <a:pt x="1056886" y="4695001"/>
                  <a:pt x="1065721" y="4701736"/>
                  <a:pt x="1072853" y="4710057"/>
                </a:cubicBezTo>
                <a:cubicBezTo>
                  <a:pt x="1081258" y="4719863"/>
                  <a:pt x="1086968" y="4731922"/>
                  <a:pt x="1096100" y="4741054"/>
                </a:cubicBezTo>
                <a:cubicBezTo>
                  <a:pt x="1102686" y="4747640"/>
                  <a:pt x="1112193" y="4750590"/>
                  <a:pt x="1119348" y="4756552"/>
                </a:cubicBezTo>
                <a:cubicBezTo>
                  <a:pt x="1127767" y="4763568"/>
                  <a:pt x="1134846" y="4772050"/>
                  <a:pt x="1142595" y="4779799"/>
                </a:cubicBezTo>
                <a:cubicBezTo>
                  <a:pt x="1185070" y="4864752"/>
                  <a:pt x="1128981" y="4760740"/>
                  <a:pt x="1181341" y="4834043"/>
                </a:cubicBezTo>
                <a:cubicBezTo>
                  <a:pt x="1188055" y="4843443"/>
                  <a:pt x="1191673" y="4854708"/>
                  <a:pt x="1196839" y="4865040"/>
                </a:cubicBezTo>
                <a:cubicBezTo>
                  <a:pt x="1218442" y="4973057"/>
                  <a:pt x="1185506" y="4801219"/>
                  <a:pt x="1212337" y="4989027"/>
                </a:cubicBezTo>
                <a:cubicBezTo>
                  <a:pt x="1213492" y="4997113"/>
                  <a:pt x="1218106" y="5004350"/>
                  <a:pt x="1220087" y="5012274"/>
                </a:cubicBezTo>
                <a:cubicBezTo>
                  <a:pt x="1223282" y="5025052"/>
                  <a:pt x="1222386" y="5039029"/>
                  <a:pt x="1227836" y="5051020"/>
                </a:cubicBezTo>
                <a:cubicBezTo>
                  <a:pt x="1234573" y="5065843"/>
                  <a:pt x="1276883" y="5123314"/>
                  <a:pt x="1289829" y="5136260"/>
                </a:cubicBezTo>
                <a:cubicBezTo>
                  <a:pt x="1296415" y="5142846"/>
                  <a:pt x="1305804" y="5145941"/>
                  <a:pt x="1313076" y="5151759"/>
                </a:cubicBezTo>
                <a:cubicBezTo>
                  <a:pt x="1363885" y="5192406"/>
                  <a:pt x="1264854" y="5132525"/>
                  <a:pt x="1375070" y="5206003"/>
                </a:cubicBezTo>
                <a:cubicBezTo>
                  <a:pt x="1381866" y="5210534"/>
                  <a:pt x="1391011" y="5210099"/>
                  <a:pt x="1398317" y="5213752"/>
                </a:cubicBezTo>
                <a:cubicBezTo>
                  <a:pt x="1406647" y="5217917"/>
                  <a:pt x="1412967" y="5225668"/>
                  <a:pt x="1421564" y="5229250"/>
                </a:cubicBezTo>
                <a:cubicBezTo>
                  <a:pt x="1444184" y="5238675"/>
                  <a:pt x="1468059" y="5244749"/>
                  <a:pt x="1491307" y="5252498"/>
                </a:cubicBezTo>
                <a:cubicBezTo>
                  <a:pt x="1547317" y="5271168"/>
                  <a:pt x="1558588" y="5276186"/>
                  <a:pt x="1646290" y="5283494"/>
                </a:cubicBezTo>
                <a:lnTo>
                  <a:pt x="1739280" y="5291243"/>
                </a:lnTo>
                <a:cubicBezTo>
                  <a:pt x="1770277" y="5296409"/>
                  <a:pt x="1800846" y="5306742"/>
                  <a:pt x="1832270" y="5306742"/>
                </a:cubicBezTo>
                <a:cubicBezTo>
                  <a:pt x="2031232" y="5306742"/>
                  <a:pt x="2230119" y="5298344"/>
                  <a:pt x="2428954" y="5291243"/>
                </a:cubicBezTo>
                <a:cubicBezTo>
                  <a:pt x="2447207" y="5290591"/>
                  <a:pt x="2465162" y="5286380"/>
                  <a:pt x="2483198" y="5283494"/>
                </a:cubicBezTo>
                <a:cubicBezTo>
                  <a:pt x="2529742" y="5276047"/>
                  <a:pt x="2575835" y="5265452"/>
                  <a:pt x="2622683" y="5260247"/>
                </a:cubicBezTo>
                <a:cubicBezTo>
                  <a:pt x="2710579" y="5250481"/>
                  <a:pt x="2669270" y="5255806"/>
                  <a:pt x="2746670" y="5244749"/>
                </a:cubicBezTo>
                <a:cubicBezTo>
                  <a:pt x="2769917" y="5237000"/>
                  <a:pt x="2792383" y="5226307"/>
                  <a:pt x="2816412" y="5221501"/>
                </a:cubicBezTo>
                <a:cubicBezTo>
                  <a:pt x="2883042" y="5208175"/>
                  <a:pt x="2950664" y="5200391"/>
                  <a:pt x="3017890" y="5190505"/>
                </a:cubicBezTo>
                <a:cubicBezTo>
                  <a:pt x="3038494" y="5187475"/>
                  <a:pt x="3059130" y="5184485"/>
                  <a:pt x="3079883" y="5182755"/>
                </a:cubicBezTo>
                <a:cubicBezTo>
                  <a:pt x="3121150" y="5179316"/>
                  <a:pt x="3162552" y="5177760"/>
                  <a:pt x="3203870" y="5175006"/>
                </a:cubicBezTo>
                <a:lnTo>
                  <a:pt x="3312358" y="5167257"/>
                </a:lnTo>
                <a:cubicBezTo>
                  <a:pt x="3361414" y="5164284"/>
                  <a:pt x="3410577" y="5163094"/>
                  <a:pt x="3459592" y="5159508"/>
                </a:cubicBezTo>
                <a:cubicBezTo>
                  <a:pt x="3516501" y="5155344"/>
                  <a:pt x="3573064" y="5146453"/>
                  <a:pt x="3630073" y="5144010"/>
                </a:cubicBezTo>
                <a:cubicBezTo>
                  <a:pt x="3734504" y="5139534"/>
                  <a:pt x="4418200" y="5129960"/>
                  <a:pt x="4474731" y="5128511"/>
                </a:cubicBezTo>
                <a:lnTo>
                  <a:pt x="5210900" y="5105264"/>
                </a:lnTo>
                <a:cubicBezTo>
                  <a:pt x="5254812" y="5107847"/>
                  <a:pt x="5298829" y="5109031"/>
                  <a:pt x="5342636" y="5113013"/>
                </a:cubicBezTo>
                <a:cubicBezTo>
                  <a:pt x="5355753" y="5114205"/>
                  <a:pt x="5368226" y="5120120"/>
                  <a:pt x="5381381" y="5120762"/>
                </a:cubicBezTo>
                <a:cubicBezTo>
                  <a:pt x="5474296" y="5125294"/>
                  <a:pt x="5567361" y="5125928"/>
                  <a:pt x="5660351" y="5128511"/>
                </a:cubicBezTo>
                <a:cubicBezTo>
                  <a:pt x="5675849" y="5131094"/>
                  <a:pt x="5691255" y="5134311"/>
                  <a:pt x="5706846" y="5136260"/>
                </a:cubicBezTo>
                <a:cubicBezTo>
                  <a:pt x="5732605" y="5139480"/>
                  <a:pt x="5758680" y="5140063"/>
                  <a:pt x="5784337" y="5144010"/>
                </a:cubicBezTo>
                <a:cubicBezTo>
                  <a:pt x="5792410" y="5145252"/>
                  <a:pt x="5799528" y="5150416"/>
                  <a:pt x="5807585" y="5151759"/>
                </a:cubicBezTo>
                <a:cubicBezTo>
                  <a:pt x="5830657" y="5155604"/>
                  <a:pt x="5854080" y="5156925"/>
                  <a:pt x="5877327" y="5159508"/>
                </a:cubicBezTo>
                <a:cubicBezTo>
                  <a:pt x="5900575" y="5167257"/>
                  <a:pt x="5923392" y="5176441"/>
                  <a:pt x="5947070" y="5182755"/>
                </a:cubicBezTo>
                <a:cubicBezTo>
                  <a:pt x="5962251" y="5186803"/>
                  <a:pt x="5978157" y="5187424"/>
                  <a:pt x="5993564" y="5190505"/>
                </a:cubicBezTo>
                <a:cubicBezTo>
                  <a:pt x="6004007" y="5192594"/>
                  <a:pt x="6014073" y="5196403"/>
                  <a:pt x="6024561" y="5198254"/>
                </a:cubicBezTo>
                <a:cubicBezTo>
                  <a:pt x="6058019" y="5204158"/>
                  <a:pt x="6091720" y="5208586"/>
                  <a:pt x="6125300" y="5213752"/>
                </a:cubicBezTo>
                <a:cubicBezTo>
                  <a:pt x="6175179" y="5230378"/>
                  <a:pt x="6122917" y="5214646"/>
                  <a:pt x="6210541" y="5229250"/>
                </a:cubicBezTo>
                <a:cubicBezTo>
                  <a:pt x="6221046" y="5231001"/>
                  <a:pt x="6231205" y="5234416"/>
                  <a:pt x="6241537" y="5236999"/>
                </a:cubicBezTo>
                <a:lnTo>
                  <a:pt x="6497259" y="5229250"/>
                </a:lnTo>
                <a:cubicBezTo>
                  <a:pt x="6569551" y="5225888"/>
                  <a:pt x="6565498" y="5220807"/>
                  <a:pt x="6628995" y="5213752"/>
                </a:cubicBezTo>
                <a:cubicBezTo>
                  <a:pt x="6657351" y="5210601"/>
                  <a:pt x="6685822" y="5208586"/>
                  <a:pt x="6714236" y="5206003"/>
                </a:cubicBezTo>
                <a:cubicBezTo>
                  <a:pt x="6721985" y="5203420"/>
                  <a:pt x="6729410" y="5199496"/>
                  <a:pt x="6737483" y="5198254"/>
                </a:cubicBezTo>
                <a:cubicBezTo>
                  <a:pt x="6791404" y="5189959"/>
                  <a:pt x="6815411" y="5198035"/>
                  <a:pt x="6861470" y="5175006"/>
                </a:cubicBezTo>
                <a:cubicBezTo>
                  <a:pt x="6871802" y="5169840"/>
                  <a:pt x="6882325" y="5165040"/>
                  <a:pt x="6892466" y="5159508"/>
                </a:cubicBezTo>
                <a:cubicBezTo>
                  <a:pt x="6910748" y="5149536"/>
                  <a:pt x="6928083" y="5137824"/>
                  <a:pt x="6946710" y="5128511"/>
                </a:cubicBezTo>
                <a:cubicBezTo>
                  <a:pt x="6954016" y="5124858"/>
                  <a:pt x="6962541" y="5124185"/>
                  <a:pt x="6969958" y="5120762"/>
                </a:cubicBezTo>
                <a:cubicBezTo>
                  <a:pt x="6996179" y="5108660"/>
                  <a:pt x="7021619" y="5094931"/>
                  <a:pt x="7047449" y="5082016"/>
                </a:cubicBezTo>
                <a:cubicBezTo>
                  <a:pt x="7057781" y="5076850"/>
                  <a:pt x="7068834" y="5072926"/>
                  <a:pt x="7078446" y="5066518"/>
                </a:cubicBezTo>
                <a:cubicBezTo>
                  <a:pt x="7086195" y="5061352"/>
                  <a:pt x="7094115" y="5056433"/>
                  <a:pt x="7101693" y="5051020"/>
                </a:cubicBezTo>
                <a:cubicBezTo>
                  <a:pt x="7112203" y="5043513"/>
                  <a:pt x="7121944" y="5034936"/>
                  <a:pt x="7132690" y="5027772"/>
                </a:cubicBezTo>
                <a:cubicBezTo>
                  <a:pt x="7160713" y="5009090"/>
                  <a:pt x="7189052" y="4990856"/>
                  <a:pt x="7217931" y="4973528"/>
                </a:cubicBezTo>
                <a:cubicBezTo>
                  <a:pt x="7227836" y="4967585"/>
                  <a:pt x="7239987" y="4965345"/>
                  <a:pt x="7248927" y="4958030"/>
                </a:cubicBezTo>
                <a:cubicBezTo>
                  <a:pt x="7356640" y="4869901"/>
                  <a:pt x="7252597" y="4935635"/>
                  <a:pt x="7349666" y="4865040"/>
                </a:cubicBezTo>
                <a:cubicBezTo>
                  <a:pt x="7361847" y="4856181"/>
                  <a:pt x="7375880" y="4850148"/>
                  <a:pt x="7388412" y="4841793"/>
                </a:cubicBezTo>
                <a:cubicBezTo>
                  <a:pt x="7463789" y="4791542"/>
                  <a:pt x="7421303" y="4817072"/>
                  <a:pt x="7489151" y="4764301"/>
                </a:cubicBezTo>
                <a:cubicBezTo>
                  <a:pt x="7533145" y="4730083"/>
                  <a:pt x="7494306" y="4766894"/>
                  <a:pt x="7527897" y="4733305"/>
                </a:cubicBezTo>
                <a:cubicBezTo>
                  <a:pt x="7542732" y="4688798"/>
                  <a:pt x="7553098" y="4667311"/>
                  <a:pt x="7558893" y="4624816"/>
                </a:cubicBezTo>
                <a:cubicBezTo>
                  <a:pt x="7564867" y="4581007"/>
                  <a:pt x="7568139" y="4536851"/>
                  <a:pt x="7574392" y="4493081"/>
                </a:cubicBezTo>
                <a:cubicBezTo>
                  <a:pt x="7581058" y="4446418"/>
                  <a:pt x="7589207" y="4399972"/>
                  <a:pt x="7597639" y="4353596"/>
                </a:cubicBezTo>
                <a:cubicBezTo>
                  <a:pt x="7599544" y="4343117"/>
                  <a:pt x="7603078" y="4332996"/>
                  <a:pt x="7605388" y="4322599"/>
                </a:cubicBezTo>
                <a:cubicBezTo>
                  <a:pt x="7608245" y="4309742"/>
                  <a:pt x="7610781" y="4296812"/>
                  <a:pt x="7613137" y="4283854"/>
                </a:cubicBezTo>
                <a:cubicBezTo>
                  <a:pt x="7629364" y="4194611"/>
                  <a:pt x="7612258" y="4282266"/>
                  <a:pt x="7628636" y="4167616"/>
                </a:cubicBezTo>
                <a:cubicBezTo>
                  <a:pt x="7630499" y="4154578"/>
                  <a:pt x="7633528" y="4141728"/>
                  <a:pt x="7636385" y="4128871"/>
                </a:cubicBezTo>
                <a:cubicBezTo>
                  <a:pt x="7643861" y="4095229"/>
                  <a:pt x="7651883" y="4061712"/>
                  <a:pt x="7659632" y="4028132"/>
                </a:cubicBezTo>
                <a:cubicBezTo>
                  <a:pt x="7675106" y="3873389"/>
                  <a:pt x="7659553" y="4017905"/>
                  <a:pt x="7675131" y="3896396"/>
                </a:cubicBezTo>
                <a:cubicBezTo>
                  <a:pt x="7716718" y="3572017"/>
                  <a:pt x="7692521" y="3743666"/>
                  <a:pt x="7713876" y="3594179"/>
                </a:cubicBezTo>
                <a:cubicBezTo>
                  <a:pt x="7716459" y="3514104"/>
                  <a:pt x="7717522" y="3433966"/>
                  <a:pt x="7721625" y="3353955"/>
                </a:cubicBezTo>
                <a:cubicBezTo>
                  <a:pt x="7722692" y="3333157"/>
                  <a:pt x="7727156" y="3312669"/>
                  <a:pt x="7729375" y="3291962"/>
                </a:cubicBezTo>
                <a:cubicBezTo>
                  <a:pt x="7734906" y="3240339"/>
                  <a:pt x="7739707" y="3188640"/>
                  <a:pt x="7744873" y="3136979"/>
                </a:cubicBezTo>
                <a:cubicBezTo>
                  <a:pt x="7747456" y="3043989"/>
                  <a:pt x="7748492" y="2950944"/>
                  <a:pt x="7752622" y="2858010"/>
                </a:cubicBezTo>
                <a:cubicBezTo>
                  <a:pt x="7754143" y="2823793"/>
                  <a:pt x="7773090" y="2699241"/>
                  <a:pt x="7775870" y="2679779"/>
                </a:cubicBezTo>
                <a:cubicBezTo>
                  <a:pt x="7778453" y="2612620"/>
                  <a:pt x="7780263" y="2545426"/>
                  <a:pt x="7783619" y="2478301"/>
                </a:cubicBezTo>
                <a:cubicBezTo>
                  <a:pt x="7785429" y="2442091"/>
                  <a:pt x="7791368" y="2406068"/>
                  <a:pt x="7791368" y="2369813"/>
                </a:cubicBezTo>
                <a:cubicBezTo>
                  <a:pt x="7791368" y="2199312"/>
                  <a:pt x="7787989" y="2028814"/>
                  <a:pt x="7783619" y="1858369"/>
                </a:cubicBezTo>
                <a:cubicBezTo>
                  <a:pt x="7781145" y="1761896"/>
                  <a:pt x="7783753" y="1783772"/>
                  <a:pt x="7752622" y="1711135"/>
                </a:cubicBezTo>
                <a:cubicBezTo>
                  <a:pt x="7750039" y="1674972"/>
                  <a:pt x="7751441" y="1638302"/>
                  <a:pt x="7744873" y="1602647"/>
                </a:cubicBezTo>
                <a:cubicBezTo>
                  <a:pt x="7703548" y="1378310"/>
                  <a:pt x="7711167" y="1477508"/>
                  <a:pt x="7659632" y="1308179"/>
                </a:cubicBezTo>
                <a:cubicBezTo>
                  <a:pt x="7652698" y="1285396"/>
                  <a:pt x="7651237" y="1261167"/>
                  <a:pt x="7644134" y="1238437"/>
                </a:cubicBezTo>
                <a:cubicBezTo>
                  <a:pt x="7638266" y="1219661"/>
                  <a:pt x="7626755" y="1202969"/>
                  <a:pt x="7620887" y="1184193"/>
                </a:cubicBezTo>
                <a:cubicBezTo>
                  <a:pt x="7600885" y="1120186"/>
                  <a:pt x="7596632" y="1050445"/>
                  <a:pt x="7566642" y="990464"/>
                </a:cubicBezTo>
                <a:cubicBezTo>
                  <a:pt x="7558893" y="974966"/>
                  <a:pt x="7550059" y="959964"/>
                  <a:pt x="7543395" y="943969"/>
                </a:cubicBezTo>
                <a:cubicBezTo>
                  <a:pt x="7515948" y="878094"/>
                  <a:pt x="7539295" y="914955"/>
                  <a:pt x="7512398" y="843230"/>
                </a:cubicBezTo>
                <a:cubicBezTo>
                  <a:pt x="7495723" y="798765"/>
                  <a:pt x="7475459" y="755718"/>
                  <a:pt x="7458154" y="711494"/>
                </a:cubicBezTo>
                <a:cubicBezTo>
                  <a:pt x="7392989" y="544961"/>
                  <a:pt x="7501407" y="802087"/>
                  <a:pt x="7419409" y="610755"/>
                </a:cubicBezTo>
                <a:cubicBezTo>
                  <a:pt x="7389137" y="429131"/>
                  <a:pt x="7423210" y="608152"/>
                  <a:pt x="7372914" y="417027"/>
                </a:cubicBezTo>
                <a:cubicBezTo>
                  <a:pt x="7368915" y="401832"/>
                  <a:pt x="7369851" y="385529"/>
                  <a:pt x="7365164" y="370532"/>
                </a:cubicBezTo>
                <a:cubicBezTo>
                  <a:pt x="7356866" y="343978"/>
                  <a:pt x="7342350" y="319630"/>
                  <a:pt x="7334168" y="293040"/>
                </a:cubicBezTo>
                <a:cubicBezTo>
                  <a:pt x="7321640" y="252323"/>
                  <a:pt x="7316642" y="209469"/>
                  <a:pt x="7303171" y="169054"/>
                </a:cubicBezTo>
                <a:cubicBezTo>
                  <a:pt x="7295422" y="145806"/>
                  <a:pt x="7288528" y="122256"/>
                  <a:pt x="7279924" y="99311"/>
                </a:cubicBezTo>
                <a:cubicBezTo>
                  <a:pt x="7273017" y="80892"/>
                  <a:pt x="7245967" y="21174"/>
                  <a:pt x="7256676" y="45067"/>
                </a:cubicBezTo>
                <a:cubicBezTo>
                  <a:pt x="7267385" y="68960"/>
                  <a:pt x="7331585" y="199728"/>
                  <a:pt x="7344177" y="242671"/>
                </a:cubicBezTo>
                <a:cubicBezTo>
                  <a:pt x="7356770" y="285614"/>
                  <a:pt x="7322814" y="288655"/>
                  <a:pt x="7332231" y="302727"/>
                </a:cubicBezTo>
                <a:cubicBezTo>
                  <a:pt x="7341648" y="316799"/>
                  <a:pt x="7392663" y="322772"/>
                  <a:pt x="7400681" y="327104"/>
                </a:cubicBezTo>
                <a:cubicBezTo>
                  <a:pt x="7408699" y="331436"/>
                  <a:pt x="7381255" y="348494"/>
                  <a:pt x="7380340" y="328718"/>
                </a:cubicBezTo>
                <a:cubicBezTo>
                  <a:pt x="7379425" y="308942"/>
                  <a:pt x="7395407" y="206077"/>
                  <a:pt x="7395192" y="208445"/>
                </a:cubicBezTo>
                <a:cubicBezTo>
                  <a:pt x="7394977" y="210813"/>
                  <a:pt x="7361612" y="325678"/>
                  <a:pt x="7379048" y="342925"/>
                </a:cubicBezTo>
                <a:cubicBezTo>
                  <a:pt x="7396484" y="360172"/>
                  <a:pt x="7508954" y="323149"/>
                  <a:pt x="7499806" y="311929"/>
                </a:cubicBezTo>
                <a:cubicBezTo>
                  <a:pt x="7490658" y="300709"/>
                  <a:pt x="7358411" y="255963"/>
                  <a:pt x="7324159" y="275605"/>
                </a:cubicBezTo>
                <a:cubicBezTo>
                  <a:pt x="7289907" y="295247"/>
                  <a:pt x="7320123" y="432363"/>
                  <a:pt x="7294292" y="429780"/>
                </a:cubicBezTo>
                <a:cubicBezTo>
                  <a:pt x="7274883" y="424497"/>
                  <a:pt x="7265179" y="332214"/>
                  <a:pt x="7245806" y="329631"/>
                </a:cubicBezTo>
                <a:cubicBezTo>
                  <a:pt x="7226433" y="327048"/>
                  <a:pt x="7421821" y="537990"/>
                  <a:pt x="7406655" y="500007"/>
                </a:cubicBezTo>
                <a:cubicBezTo>
                  <a:pt x="7391489" y="462024"/>
                  <a:pt x="7201652" y="161466"/>
                  <a:pt x="7154807" y="101733"/>
                </a:cubicBezTo>
                <a:cubicBezTo>
                  <a:pt x="7107962" y="42000"/>
                  <a:pt x="7141597" y="135959"/>
                  <a:pt x="7125587" y="141609"/>
                </a:cubicBezTo>
                <a:cubicBezTo>
                  <a:pt x="7109577" y="147259"/>
                  <a:pt x="7104151" y="140680"/>
                  <a:pt x="7058750" y="135635"/>
                </a:cubicBezTo>
                <a:cubicBezTo>
                  <a:pt x="7023229" y="123795"/>
                  <a:pt x="6983869" y="44126"/>
                  <a:pt x="6997887" y="152264"/>
                </a:cubicBezTo>
                <a:cubicBezTo>
                  <a:pt x="7011905" y="260402"/>
                  <a:pt x="7169015" y="786210"/>
                  <a:pt x="7142861" y="784466"/>
                </a:cubicBezTo>
                <a:cubicBezTo>
                  <a:pt x="7119720" y="780609"/>
                  <a:pt x="7132556" y="868684"/>
                  <a:pt x="7110573" y="902317"/>
                </a:cubicBezTo>
                <a:cubicBezTo>
                  <a:pt x="7088590" y="935950"/>
                  <a:pt x="7060042" y="983683"/>
                  <a:pt x="7010964" y="986266"/>
                </a:cubicBezTo>
                <a:cubicBezTo>
                  <a:pt x="6989053" y="992419"/>
                  <a:pt x="6792292" y="513378"/>
                  <a:pt x="6979106" y="729682"/>
                </a:cubicBezTo>
                <a:cubicBezTo>
                  <a:pt x="7165920" y="945986"/>
                  <a:pt x="7146672" y="898487"/>
                  <a:pt x="7122196" y="893438"/>
                </a:cubicBezTo>
                <a:cubicBezTo>
                  <a:pt x="7097720" y="888389"/>
                  <a:pt x="6855281" y="778062"/>
                  <a:pt x="6832249" y="699386"/>
                </a:cubicBezTo>
                <a:cubicBezTo>
                  <a:pt x="6809217" y="620711"/>
                  <a:pt x="6996918" y="418802"/>
                  <a:pt x="6984003" y="421385"/>
                </a:cubicBezTo>
                <a:cubicBezTo>
                  <a:pt x="6968505" y="429134"/>
                  <a:pt x="6790085" y="268017"/>
                  <a:pt x="6708908" y="216033"/>
                </a:cubicBezTo>
                <a:cubicBezTo>
                  <a:pt x="6627731" y="164049"/>
                  <a:pt x="6601631" y="121482"/>
                  <a:pt x="6496937" y="109482"/>
                </a:cubicBezTo>
                <a:cubicBezTo>
                  <a:pt x="6392243" y="97482"/>
                  <a:pt x="6177628" y="119809"/>
                  <a:pt x="6080742" y="144030"/>
                </a:cubicBezTo>
                <a:cubicBezTo>
                  <a:pt x="6070410" y="149196"/>
                  <a:pt x="6009197" y="490913"/>
                  <a:pt x="6040221" y="607204"/>
                </a:cubicBezTo>
                <a:cubicBezTo>
                  <a:pt x="6071245" y="723495"/>
                  <a:pt x="6293563" y="839352"/>
                  <a:pt x="6266884" y="841777"/>
                </a:cubicBezTo>
                <a:cubicBezTo>
                  <a:pt x="6251386" y="852109"/>
                  <a:pt x="6128785" y="850078"/>
                  <a:pt x="6115614" y="863249"/>
                </a:cubicBezTo>
                <a:cubicBezTo>
                  <a:pt x="6070282" y="908579"/>
                  <a:pt x="6048899" y="743922"/>
                  <a:pt x="6023270" y="782367"/>
                </a:cubicBezTo>
                <a:cubicBezTo>
                  <a:pt x="6031836" y="842329"/>
                  <a:pt x="5795181" y="727315"/>
                  <a:pt x="5781593" y="6627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TextBox 8"/>
          <p:cNvSpPr txBox="1"/>
          <p:nvPr/>
        </p:nvSpPr>
        <p:spPr>
          <a:xfrm>
            <a:off x="1807160" y="108922"/>
            <a:ext cx="6245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800" b="1">
                <a:solidFill>
                  <a:schemeClr val="tx1"/>
                </a:solidFill>
                <a:latin typeface="Futura Md BT" panose="020B0602020204020303" pitchFamily="34" charset="0"/>
              </a:defRPr>
            </a:lvl1pPr>
          </a:lstStyle>
          <a:p>
            <a:r>
              <a:rPr lang="en-ZA" dirty="0" smtClean="0">
                <a:solidFill>
                  <a:schemeClr val="bg1"/>
                </a:solidFill>
              </a:rPr>
              <a:t>IUA 10:  Desktop node EWR</a:t>
            </a:r>
            <a:endParaRPr lang="en-ZA" dirty="0">
              <a:solidFill>
                <a:schemeClr val="bg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72757"/>
              </p:ext>
            </p:extLst>
          </p:nvPr>
        </p:nvGraphicFramePr>
        <p:xfrm>
          <a:off x="0" y="3649248"/>
          <a:ext cx="5486400" cy="2560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1831"/>
                <a:gridCol w="822960"/>
                <a:gridCol w="1339327"/>
                <a:gridCol w="1452282"/>
              </a:tblGrid>
              <a:tr h="110277">
                <a:tc>
                  <a:txBody>
                    <a:bodyPr/>
                    <a:lstStyle/>
                    <a:p>
                      <a:pPr algn="ctr" fontAlgn="b"/>
                      <a:r>
                        <a:rPr lang="en-ZA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NODE</a:t>
                      </a:r>
                      <a:endParaRPr lang="en-ZA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</a:t>
                      </a:r>
                      <a:endParaRPr lang="en-ZA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%nMAR</a:t>
                      </a:r>
                      <a:r>
                        <a:rPr lang="en-ZA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(low)</a:t>
                      </a:r>
                      <a:endParaRPr lang="en-ZA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%nMAR</a:t>
                      </a:r>
                      <a:r>
                        <a:rPr lang="en-ZA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(tot)</a:t>
                      </a:r>
                      <a:endParaRPr lang="en-ZA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F4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B82H-00127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F4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B82H-00139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F4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B82H-00157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F4"/>
                    </a:solidFill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B82J-00197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F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ZA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C6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5343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899" y="3160392"/>
            <a:ext cx="8750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ZA" sz="2800" b="1" smtClean="0">
                <a:latin typeface="Futura Md BT" pitchFamily="34" charset="0"/>
              </a:rPr>
              <a:t>END</a:t>
            </a:r>
            <a:endParaRPr lang="en-ZA" sz="2800" b="1" dirty="0"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614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4232077-F3FA-4D9A-B13B-0D03C25F0098}" type="slidenum">
              <a:rPr lang="en-US" altLang="en-US" sz="1800">
                <a:latin typeface="Calibri" pitchFamily="34" charset="0"/>
              </a:rPr>
              <a:pPr/>
              <a:t>2</a:t>
            </a:fld>
            <a:endParaRPr lang="en-US" altLang="en-US" sz="1800" dirty="0">
              <a:latin typeface="Calibri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285750" y="0"/>
            <a:ext cx="85725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ZA" altLang="en-US" sz="3600" b="1" dirty="0">
                <a:solidFill>
                  <a:schemeClr val="bg1"/>
                </a:solidFill>
                <a:latin typeface="Futura Md BT" pitchFamily="34" charset="0"/>
              </a:rPr>
              <a:t>Letaba NWRCS </a:t>
            </a:r>
            <a:r>
              <a:rPr lang="en-ZA" altLang="en-US" sz="3600" b="1" dirty="0" smtClean="0">
                <a:solidFill>
                  <a:schemeClr val="bg1"/>
                </a:solidFill>
                <a:latin typeface="Futura Md BT" pitchFamily="34" charset="0"/>
              </a:rPr>
              <a:t>integrated steps</a:t>
            </a:r>
            <a:endParaRPr lang="en-ZA" altLang="en-US" sz="3600" b="1" dirty="0">
              <a:solidFill>
                <a:schemeClr val="bg1"/>
              </a:solidFill>
              <a:latin typeface="Futura Md BT" pitchFamily="34" charset="0"/>
            </a:endParaRPr>
          </a:p>
        </p:txBody>
      </p:sp>
      <p:graphicFrame>
        <p:nvGraphicFramePr>
          <p:cNvPr id="28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2691514"/>
              </p:ext>
            </p:extLst>
          </p:nvPr>
        </p:nvGraphicFramePr>
        <p:xfrm>
          <a:off x="285750" y="819150"/>
          <a:ext cx="8606730" cy="502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6-Point Star 28"/>
          <p:cNvSpPr/>
          <p:nvPr/>
        </p:nvSpPr>
        <p:spPr>
          <a:xfrm>
            <a:off x="476250" y="2328779"/>
            <a:ext cx="522288" cy="465138"/>
          </a:xfrm>
          <a:prstGeom prst="star6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30" name="6-Point Star 29"/>
          <p:cNvSpPr/>
          <p:nvPr/>
        </p:nvSpPr>
        <p:spPr>
          <a:xfrm>
            <a:off x="432636" y="3068972"/>
            <a:ext cx="522288" cy="465137"/>
          </a:xfrm>
          <a:prstGeom prst="star6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285750" y="5875338"/>
            <a:ext cx="8572500" cy="6334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ZA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anose="020B0602020204020303" pitchFamily="34" charset="0"/>
              </a:rPr>
              <a:t>   EWR determination: </a:t>
            </a:r>
            <a:r>
              <a:rPr lang="en-ZA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d BT" panose="020B0602020204020303" pitchFamily="34" charset="0"/>
              </a:rPr>
              <a:t>Where does it fit in?</a:t>
            </a:r>
            <a:endParaRPr lang="en-GB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Md BT" panose="020B0602020204020303" pitchFamily="34" charset="0"/>
            </a:endParaRPr>
          </a:p>
        </p:txBody>
      </p:sp>
      <p:sp>
        <p:nvSpPr>
          <p:cNvPr id="32" name="6-Point Star 31"/>
          <p:cNvSpPr/>
          <p:nvPr/>
        </p:nvSpPr>
        <p:spPr>
          <a:xfrm>
            <a:off x="432636" y="5965825"/>
            <a:ext cx="522288" cy="463550"/>
          </a:xfrm>
          <a:prstGeom prst="star6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sp>
        <p:nvSpPr>
          <p:cNvPr id="33" name="6-Point Star 32"/>
          <p:cNvSpPr/>
          <p:nvPr/>
        </p:nvSpPr>
        <p:spPr>
          <a:xfrm>
            <a:off x="476250" y="820738"/>
            <a:ext cx="522288" cy="463550"/>
          </a:xfrm>
          <a:prstGeom prst="star6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24651" y="6492876"/>
            <a:ext cx="2133600" cy="365125"/>
          </a:xfrm>
        </p:spPr>
        <p:txBody>
          <a:bodyPr/>
          <a:lstStyle/>
          <a:p>
            <a:pPr>
              <a:defRPr/>
            </a:pPr>
            <a:fld id="{AA80D5D7-D489-4F0A-867E-0D072B0DF06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776542"/>
            <a:ext cx="9118600" cy="5693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ZA" sz="2800" b="1" dirty="0" smtClean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IUA</a:t>
            </a:r>
            <a:r>
              <a:rPr lang="en-ZA" sz="2800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:  Homogenous area that can be managed as an entity</a:t>
            </a: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en-ZA" sz="2800" dirty="0">
              <a:solidFill>
                <a:prstClr val="black"/>
              </a:solidFill>
              <a:latin typeface="Futura Md BT" pitchFamily="34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ZA" sz="2800" b="1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RESOURCE UNITS:  </a:t>
            </a:r>
            <a:r>
              <a:rPr lang="en-ZA" sz="2800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RUs </a:t>
            </a: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require different EWRS </a:t>
            </a:r>
            <a:r>
              <a:rPr lang="en-ZA" sz="2800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(due to different </a:t>
            </a: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flow </a:t>
            </a:r>
            <a:r>
              <a:rPr lang="en-ZA" sz="2800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patterns, reaction of habitat and biota to stress, management and operational structures).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ZA" sz="2800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	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ZA" sz="2800" b="1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BIOPHYSICAL NODES:</a:t>
            </a:r>
            <a:r>
              <a:rPr lang="en-ZA" sz="2800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  A point in the river which can be a survey site or a hypothetical point (‘site’).  Survey sites are EWR sites or KEY BIOPHYSICAL NODES.  Hypothetical points are DESKTOP BIOPHYSICAL NODES.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068" y="136665"/>
            <a:ext cx="7796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 smtClean="0">
                <a:solidFill>
                  <a:schemeClr val="bg1"/>
                </a:solidFill>
                <a:latin typeface="Futura Md BT" panose="020B0602020204020303" pitchFamily="34" charset="0"/>
              </a:rPr>
              <a:t>BACKGROUND AND CONTEXT</a:t>
            </a:r>
            <a:endParaRPr lang="en-ZA" sz="2800" b="1" dirty="0">
              <a:solidFill>
                <a:schemeClr val="bg1"/>
              </a:solidFill>
              <a:latin typeface="Futura Md BT" panose="020B06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92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198036"/>
            <a:ext cx="8153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800" b="1">
                <a:solidFill>
                  <a:schemeClr val="tx1"/>
                </a:solidFill>
                <a:latin typeface="Futura Md BT" pitchFamily="34" charset="0"/>
              </a:defRPr>
            </a:lvl1pPr>
          </a:lstStyle>
          <a:p>
            <a:pPr marL="457200" indent="-457200" algn="l">
              <a:buFont typeface="Wingdings" panose="05000000000000000000" pitchFamily="2" charset="2"/>
              <a:buChar char="Ø"/>
            </a:pP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33246"/>
            <a:ext cx="9118600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ZA" sz="2800" b="1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Desktop RUs </a:t>
            </a:r>
            <a:r>
              <a:rPr lang="en-ZA" sz="2800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– Sub Quaternary reaches (SQ) based on hydrological inflows - act as surrogate </a:t>
            </a: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RUs. Represented </a:t>
            </a:r>
            <a:r>
              <a:rPr lang="en-ZA" sz="2800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by </a:t>
            </a:r>
            <a:r>
              <a:rPr lang="en-ZA" sz="2800" b="1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DESKTOP BIOPHYSICAL NODES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sz="2800" dirty="0">
              <a:solidFill>
                <a:prstClr val="black"/>
              </a:solidFill>
              <a:latin typeface="Futura Md BT" pitchFamily="34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ZA" sz="2800" b="1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Detailed MRUs </a:t>
            </a:r>
            <a:r>
              <a:rPr lang="en-ZA" sz="2800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– Assessed considering operation of the system, ecological state, geomorphic zones, land use </a:t>
            </a: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etc. Represented </a:t>
            </a:r>
            <a:r>
              <a:rPr lang="en-ZA" sz="2800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by </a:t>
            </a:r>
            <a:r>
              <a:rPr lang="en-ZA" sz="2800" b="1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KEY BIOPHYSICAL NODES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ZA" sz="2800" dirty="0">
              <a:solidFill>
                <a:prstClr val="black"/>
              </a:solidFill>
              <a:latin typeface="Futura Md BT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ZA" sz="2800" b="1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NODES, RUS, IUAS – REPRESENT A CATCHMENT CONFIGURATION WHICH WILL DEFINE OR UNPACK THE MANAGEMENT CLASS FOR </a:t>
            </a:r>
            <a:r>
              <a:rPr lang="en-ZA" sz="2800" b="1" dirty="0" smtClean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A </a:t>
            </a:r>
            <a:r>
              <a:rPr lang="en-ZA" sz="2800" b="1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SPECIFIC IUA </a:t>
            </a:r>
            <a:r>
              <a:rPr lang="en-ZA" sz="2800" dirty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" y="103163"/>
            <a:ext cx="832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 smtClean="0">
                <a:solidFill>
                  <a:schemeClr val="bg1"/>
                </a:solidFill>
                <a:latin typeface="Futura Md BT" pitchFamily="34" charset="0"/>
              </a:rPr>
              <a:t>BACKGROUND AND CONTEXT</a:t>
            </a:r>
            <a:endParaRPr lang="en-ZA" sz="2800" b="1" dirty="0">
              <a:solidFill>
                <a:schemeClr val="bg1"/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9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7805" y="59643"/>
            <a:ext cx="7796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 smtClean="0">
                <a:solidFill>
                  <a:schemeClr val="bg1"/>
                </a:solidFill>
                <a:latin typeface="Futura Md BT" panose="020B0602020204020303" pitchFamily="34" charset="0"/>
              </a:rPr>
              <a:t>KEY BIOPHYSICAL NODES = EWR SITES</a:t>
            </a:r>
            <a:endParaRPr lang="en-ZA" sz="2800" b="1" dirty="0">
              <a:solidFill>
                <a:schemeClr val="bg1"/>
              </a:solidFill>
              <a:latin typeface="Futura Md BT" panose="020B06020202040203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36" y="964122"/>
            <a:ext cx="9118600" cy="549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2004: Comprehensive EWR undertaken, but</a:t>
            </a:r>
          </a:p>
          <a:p>
            <a:pPr marL="342900" indent="-3429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ZA" sz="2800" dirty="0">
                <a:solidFill>
                  <a:prstClr val="black"/>
                </a:solidFill>
                <a:latin typeface="Futura Md BT" pitchFamily="34" charset="0"/>
              </a:rPr>
              <a:t>h</a:t>
            </a: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</a:rPr>
              <a:t>ydrology that guides final outcome is out of date.</a:t>
            </a:r>
          </a:p>
          <a:p>
            <a:pPr marL="342900" indent="-3429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EcoClassification models etc did not exist or were in its infancy.</a:t>
            </a: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endParaRPr lang="en-ZA" sz="2800" dirty="0">
              <a:solidFill>
                <a:prstClr val="black"/>
              </a:solidFill>
              <a:latin typeface="Futura Md BT" pitchFamily="34" charset="0"/>
            </a:endParaRP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</a:rPr>
              <a:t>Steps during this study:</a:t>
            </a:r>
          </a:p>
          <a:p>
            <a:pPr marL="457200" indent="-4572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Where possible, populate and run updated EcoClassification models (require that to evaluate scenarios)</a:t>
            </a:r>
          </a:p>
          <a:p>
            <a:pPr marL="457200" indent="-4572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</a:rPr>
              <a:t>Recreate EWRs using new hydrology.</a:t>
            </a:r>
          </a:p>
          <a:p>
            <a:pPr marL="457200" indent="-4572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Adjust EWRs considering new present day hydrology</a:t>
            </a:r>
          </a:p>
        </p:txBody>
      </p:sp>
    </p:spTree>
    <p:extLst>
      <p:ext uri="{BB962C8B-B14F-4D97-AF65-F5344CB8AC3E}">
        <p14:creationId xmlns:p14="http://schemas.microsoft.com/office/powerpoint/2010/main" val="1612392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1068" y="66070"/>
            <a:ext cx="7796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dirty="0" smtClean="0">
                <a:solidFill>
                  <a:schemeClr val="bg1"/>
                </a:solidFill>
                <a:latin typeface="Futura Md BT" panose="020B0602020204020303" pitchFamily="34" charset="0"/>
              </a:rPr>
              <a:t>PURPOSE OF THIS PRESENTATION</a:t>
            </a:r>
            <a:endParaRPr lang="en-ZA" sz="2800" b="1" dirty="0">
              <a:solidFill>
                <a:schemeClr val="bg1"/>
              </a:solidFill>
              <a:latin typeface="Futura Md BT" panose="020B06020202040203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64911"/>
            <a:ext cx="9118600" cy="20572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  <a:cs typeface="Arial" charset="0"/>
              </a:rPr>
              <a:t>Provide results at EWR sites (key biophysical nodes).</a:t>
            </a: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endParaRPr lang="en-ZA" sz="2800" dirty="0" smtClean="0">
              <a:solidFill>
                <a:prstClr val="black"/>
              </a:solidFill>
              <a:latin typeface="Futura Md BT" pitchFamily="34" charset="0"/>
              <a:cs typeface="Arial" charset="0"/>
            </a:endParaRPr>
          </a:p>
          <a:p>
            <a:pPr marL="342900" indent="-34290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ZA" sz="2800" dirty="0" smtClean="0">
                <a:solidFill>
                  <a:prstClr val="black"/>
                </a:solidFill>
                <a:latin typeface="Futura Md BT" pitchFamily="34" charset="0"/>
              </a:rPr>
              <a:t>Provide preliminary results at desktop biophysical nodes.</a:t>
            </a:r>
            <a:endParaRPr lang="en-ZA" sz="2800" dirty="0" smtClean="0">
              <a:solidFill>
                <a:prstClr val="black"/>
              </a:solidFill>
              <a:latin typeface="Futura Md BT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06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673001" y="3314700"/>
            <a:ext cx="2247999" cy="2146300"/>
          </a:xfrm>
          <a:custGeom>
            <a:avLst/>
            <a:gdLst>
              <a:gd name="connsiteX0" fmla="*/ 1003399 w 2247999"/>
              <a:gd name="connsiteY0" fmla="*/ 0 h 2146300"/>
              <a:gd name="connsiteX1" fmla="*/ 114399 w 2247999"/>
              <a:gd name="connsiteY1" fmla="*/ 838200 h 2146300"/>
              <a:gd name="connsiteX2" fmla="*/ 203299 w 2247999"/>
              <a:gd name="connsiteY2" fmla="*/ 1854200 h 2146300"/>
              <a:gd name="connsiteX3" fmla="*/ 1854299 w 2247999"/>
              <a:gd name="connsiteY3" fmla="*/ 2006600 h 2146300"/>
              <a:gd name="connsiteX4" fmla="*/ 2247999 w 2247999"/>
              <a:gd name="connsiteY4" fmla="*/ 214630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999" h="2146300">
                <a:moveTo>
                  <a:pt x="1003399" y="0"/>
                </a:moveTo>
                <a:cubicBezTo>
                  <a:pt x="625574" y="264583"/>
                  <a:pt x="247749" y="529167"/>
                  <a:pt x="114399" y="838200"/>
                </a:cubicBezTo>
                <a:cubicBezTo>
                  <a:pt x="-18951" y="1147233"/>
                  <a:pt x="-86684" y="1659467"/>
                  <a:pt x="203299" y="1854200"/>
                </a:cubicBezTo>
                <a:cubicBezTo>
                  <a:pt x="493282" y="2048933"/>
                  <a:pt x="1513516" y="1957917"/>
                  <a:pt x="1854299" y="2006600"/>
                </a:cubicBezTo>
                <a:cubicBezTo>
                  <a:pt x="2195082" y="2055283"/>
                  <a:pt x="2221540" y="2100791"/>
                  <a:pt x="2247999" y="2146300"/>
                </a:cubicBezTo>
              </a:path>
            </a:pathLst>
          </a:custGeom>
          <a:noFill/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3" name="Picture 2" descr="C:\MyFiles\Letaba\TaskD1LetStatusQ\Letaba PESEIS\Nodes\biphysical-nod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" t="56412" r="62373" b="14772"/>
          <a:stretch/>
        </p:blipFill>
        <p:spPr bwMode="auto">
          <a:xfrm>
            <a:off x="317714" y="1994977"/>
            <a:ext cx="8475162" cy="486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>
          <a:xfrm>
            <a:off x="130528" y="1451088"/>
            <a:ext cx="8849533" cy="3103470"/>
          </a:xfrm>
          <a:custGeom>
            <a:avLst/>
            <a:gdLst>
              <a:gd name="connsiteX0" fmla="*/ 891153 w 8849533"/>
              <a:gd name="connsiteY0" fmla="*/ 187427 h 3103470"/>
              <a:gd name="connsiteX1" fmla="*/ 844658 w 8849533"/>
              <a:gd name="connsiteY1" fmla="*/ 272668 h 3103470"/>
              <a:gd name="connsiteX2" fmla="*/ 821411 w 8849533"/>
              <a:gd name="connsiteY2" fmla="*/ 295915 h 3103470"/>
              <a:gd name="connsiteX3" fmla="*/ 805912 w 8849533"/>
              <a:gd name="connsiteY3" fmla="*/ 326912 h 3103470"/>
              <a:gd name="connsiteX4" fmla="*/ 782665 w 8849533"/>
              <a:gd name="connsiteY4" fmla="*/ 357909 h 3103470"/>
              <a:gd name="connsiteX5" fmla="*/ 751668 w 8849533"/>
              <a:gd name="connsiteY5" fmla="*/ 404404 h 3103470"/>
              <a:gd name="connsiteX6" fmla="*/ 705173 w 8849533"/>
              <a:gd name="connsiteY6" fmla="*/ 466397 h 3103470"/>
              <a:gd name="connsiteX7" fmla="*/ 619933 w 8849533"/>
              <a:gd name="connsiteY7" fmla="*/ 543888 h 3103470"/>
              <a:gd name="connsiteX8" fmla="*/ 588936 w 8849533"/>
              <a:gd name="connsiteY8" fmla="*/ 590383 h 3103470"/>
              <a:gd name="connsiteX9" fmla="*/ 573438 w 8849533"/>
              <a:gd name="connsiteY9" fmla="*/ 613631 h 3103470"/>
              <a:gd name="connsiteX10" fmla="*/ 557939 w 8849533"/>
              <a:gd name="connsiteY10" fmla="*/ 660126 h 3103470"/>
              <a:gd name="connsiteX11" fmla="*/ 511444 w 8849533"/>
              <a:gd name="connsiteY11" fmla="*/ 722119 h 3103470"/>
              <a:gd name="connsiteX12" fmla="*/ 488197 w 8849533"/>
              <a:gd name="connsiteY12" fmla="*/ 768614 h 3103470"/>
              <a:gd name="connsiteX13" fmla="*/ 457200 w 8849533"/>
              <a:gd name="connsiteY13" fmla="*/ 830607 h 3103470"/>
              <a:gd name="connsiteX14" fmla="*/ 426204 w 8849533"/>
              <a:gd name="connsiteY14" fmla="*/ 884851 h 3103470"/>
              <a:gd name="connsiteX15" fmla="*/ 395207 w 8849533"/>
              <a:gd name="connsiteY15" fmla="*/ 954593 h 3103470"/>
              <a:gd name="connsiteX16" fmla="*/ 356461 w 8849533"/>
              <a:gd name="connsiteY16" fmla="*/ 1047583 h 3103470"/>
              <a:gd name="connsiteX17" fmla="*/ 333214 w 8849533"/>
              <a:gd name="connsiteY17" fmla="*/ 1094078 h 3103470"/>
              <a:gd name="connsiteX18" fmla="*/ 309966 w 8849533"/>
              <a:gd name="connsiteY18" fmla="*/ 1148322 h 3103470"/>
              <a:gd name="connsiteX19" fmla="*/ 294468 w 8849533"/>
              <a:gd name="connsiteY19" fmla="*/ 1171570 h 3103470"/>
              <a:gd name="connsiteX20" fmla="*/ 278970 w 8849533"/>
              <a:gd name="connsiteY20" fmla="*/ 1210315 h 3103470"/>
              <a:gd name="connsiteX21" fmla="*/ 271221 w 8849533"/>
              <a:gd name="connsiteY21" fmla="*/ 1241312 h 3103470"/>
              <a:gd name="connsiteX22" fmla="*/ 240224 w 8849533"/>
              <a:gd name="connsiteY22" fmla="*/ 1287807 h 3103470"/>
              <a:gd name="connsiteX23" fmla="*/ 224726 w 8849533"/>
              <a:gd name="connsiteY23" fmla="*/ 1404044 h 3103470"/>
              <a:gd name="connsiteX24" fmla="*/ 216977 w 8849533"/>
              <a:gd name="connsiteY24" fmla="*/ 1574526 h 3103470"/>
              <a:gd name="connsiteX25" fmla="*/ 193729 w 8849533"/>
              <a:gd name="connsiteY25" fmla="*/ 1621020 h 3103470"/>
              <a:gd name="connsiteX26" fmla="*/ 154983 w 8849533"/>
              <a:gd name="connsiteY26" fmla="*/ 1675265 h 3103470"/>
              <a:gd name="connsiteX27" fmla="*/ 147234 w 8849533"/>
              <a:gd name="connsiteY27" fmla="*/ 1698512 h 3103470"/>
              <a:gd name="connsiteX28" fmla="*/ 108489 w 8849533"/>
              <a:gd name="connsiteY28" fmla="*/ 1737258 h 3103470"/>
              <a:gd name="connsiteX29" fmla="*/ 92990 w 8849533"/>
              <a:gd name="connsiteY29" fmla="*/ 1752756 h 3103470"/>
              <a:gd name="connsiteX30" fmla="*/ 77492 w 8849533"/>
              <a:gd name="connsiteY30" fmla="*/ 1776004 h 3103470"/>
              <a:gd name="connsiteX31" fmla="*/ 54244 w 8849533"/>
              <a:gd name="connsiteY31" fmla="*/ 1791502 h 3103470"/>
              <a:gd name="connsiteX32" fmla="*/ 15499 w 8849533"/>
              <a:gd name="connsiteY32" fmla="*/ 1884492 h 3103470"/>
              <a:gd name="connsiteX33" fmla="*/ 0 w 8849533"/>
              <a:gd name="connsiteY33" fmla="*/ 1954234 h 3103470"/>
              <a:gd name="connsiteX34" fmla="*/ 7750 w 8849533"/>
              <a:gd name="connsiteY34" fmla="*/ 2078220 h 3103470"/>
              <a:gd name="connsiteX35" fmla="*/ 23248 w 8849533"/>
              <a:gd name="connsiteY35" fmla="*/ 2155712 h 3103470"/>
              <a:gd name="connsiteX36" fmla="*/ 30997 w 8849533"/>
              <a:gd name="connsiteY36" fmla="*/ 2202207 h 3103470"/>
              <a:gd name="connsiteX37" fmla="*/ 54244 w 8849533"/>
              <a:gd name="connsiteY37" fmla="*/ 2581915 h 3103470"/>
              <a:gd name="connsiteX38" fmla="*/ 85241 w 8849533"/>
              <a:gd name="connsiteY38" fmla="*/ 2667156 h 3103470"/>
              <a:gd name="connsiteX39" fmla="*/ 108489 w 8849533"/>
              <a:gd name="connsiteY39" fmla="*/ 2721400 h 3103470"/>
              <a:gd name="connsiteX40" fmla="*/ 131736 w 8849533"/>
              <a:gd name="connsiteY40" fmla="*/ 2775644 h 3103470"/>
              <a:gd name="connsiteX41" fmla="*/ 178231 w 8849533"/>
              <a:gd name="connsiteY41" fmla="*/ 2822139 h 3103470"/>
              <a:gd name="connsiteX42" fmla="*/ 224726 w 8849533"/>
              <a:gd name="connsiteY42" fmla="*/ 2868634 h 3103470"/>
              <a:gd name="connsiteX43" fmla="*/ 263472 w 8849533"/>
              <a:gd name="connsiteY43" fmla="*/ 2907380 h 3103470"/>
              <a:gd name="connsiteX44" fmla="*/ 286719 w 8849533"/>
              <a:gd name="connsiteY44" fmla="*/ 2930627 h 3103470"/>
              <a:gd name="connsiteX45" fmla="*/ 317716 w 8849533"/>
              <a:gd name="connsiteY45" fmla="*/ 2946126 h 3103470"/>
              <a:gd name="connsiteX46" fmla="*/ 340963 w 8849533"/>
              <a:gd name="connsiteY46" fmla="*/ 2969373 h 3103470"/>
              <a:gd name="connsiteX47" fmla="*/ 387458 w 8849533"/>
              <a:gd name="connsiteY47" fmla="*/ 3000370 h 3103470"/>
              <a:gd name="connsiteX48" fmla="*/ 418455 w 8849533"/>
              <a:gd name="connsiteY48" fmla="*/ 3023617 h 3103470"/>
              <a:gd name="connsiteX49" fmla="*/ 449451 w 8849533"/>
              <a:gd name="connsiteY49" fmla="*/ 3031366 h 3103470"/>
              <a:gd name="connsiteX50" fmla="*/ 480448 w 8849533"/>
              <a:gd name="connsiteY50" fmla="*/ 3054614 h 3103470"/>
              <a:gd name="connsiteX51" fmla="*/ 534692 w 8849533"/>
              <a:gd name="connsiteY51" fmla="*/ 3077861 h 3103470"/>
              <a:gd name="connsiteX52" fmla="*/ 565689 w 8849533"/>
              <a:gd name="connsiteY52" fmla="*/ 3085610 h 3103470"/>
              <a:gd name="connsiteX53" fmla="*/ 712922 w 8849533"/>
              <a:gd name="connsiteY53" fmla="*/ 3093359 h 3103470"/>
              <a:gd name="connsiteX54" fmla="*/ 945397 w 8849533"/>
              <a:gd name="connsiteY54" fmla="*/ 3093359 h 3103470"/>
              <a:gd name="connsiteX55" fmla="*/ 1154624 w 8849533"/>
              <a:gd name="connsiteY55" fmla="*/ 3085610 h 3103470"/>
              <a:gd name="connsiteX56" fmla="*/ 1177872 w 8849533"/>
              <a:gd name="connsiteY56" fmla="*/ 3062363 h 3103470"/>
              <a:gd name="connsiteX57" fmla="*/ 1201119 w 8849533"/>
              <a:gd name="connsiteY57" fmla="*/ 3046865 h 3103470"/>
              <a:gd name="connsiteX58" fmla="*/ 1216617 w 8849533"/>
              <a:gd name="connsiteY58" fmla="*/ 3000370 h 3103470"/>
              <a:gd name="connsiteX59" fmla="*/ 1247614 w 8849533"/>
              <a:gd name="connsiteY59" fmla="*/ 2953875 h 3103470"/>
              <a:gd name="connsiteX60" fmla="*/ 1255363 w 8849533"/>
              <a:gd name="connsiteY60" fmla="*/ 2922878 h 3103470"/>
              <a:gd name="connsiteX61" fmla="*/ 1263112 w 8849533"/>
              <a:gd name="connsiteY61" fmla="*/ 2899631 h 3103470"/>
              <a:gd name="connsiteX62" fmla="*/ 1247614 w 8849533"/>
              <a:gd name="connsiteY62" fmla="*/ 2884132 h 3103470"/>
              <a:gd name="connsiteX63" fmla="*/ 1201119 w 8849533"/>
              <a:gd name="connsiteY63" fmla="*/ 2853136 h 3103470"/>
              <a:gd name="connsiteX64" fmla="*/ 1170122 w 8849533"/>
              <a:gd name="connsiteY64" fmla="*/ 2845387 h 3103470"/>
              <a:gd name="connsiteX65" fmla="*/ 1146875 w 8849533"/>
              <a:gd name="connsiteY65" fmla="*/ 2837637 h 3103470"/>
              <a:gd name="connsiteX66" fmla="*/ 1061634 w 8849533"/>
              <a:gd name="connsiteY66" fmla="*/ 2829888 h 3103470"/>
              <a:gd name="connsiteX67" fmla="*/ 1038387 w 8849533"/>
              <a:gd name="connsiteY67" fmla="*/ 2822139 h 3103470"/>
              <a:gd name="connsiteX68" fmla="*/ 991892 w 8849533"/>
              <a:gd name="connsiteY68" fmla="*/ 2798892 h 3103470"/>
              <a:gd name="connsiteX69" fmla="*/ 968644 w 8849533"/>
              <a:gd name="connsiteY69" fmla="*/ 2760146 h 3103470"/>
              <a:gd name="connsiteX70" fmla="*/ 945397 w 8849533"/>
              <a:gd name="connsiteY70" fmla="*/ 2713651 h 3103470"/>
              <a:gd name="connsiteX71" fmla="*/ 953146 w 8849533"/>
              <a:gd name="connsiteY71" fmla="*/ 2643909 h 3103470"/>
              <a:gd name="connsiteX72" fmla="*/ 968644 w 8849533"/>
              <a:gd name="connsiteY72" fmla="*/ 2620661 h 3103470"/>
              <a:gd name="connsiteX73" fmla="*/ 1007390 w 8849533"/>
              <a:gd name="connsiteY73" fmla="*/ 2589665 h 3103470"/>
              <a:gd name="connsiteX74" fmla="*/ 1038387 w 8849533"/>
              <a:gd name="connsiteY74" fmla="*/ 2581915 h 3103470"/>
              <a:gd name="connsiteX75" fmla="*/ 1061634 w 8849533"/>
              <a:gd name="connsiteY75" fmla="*/ 2574166 h 3103470"/>
              <a:gd name="connsiteX76" fmla="*/ 1092631 w 8849533"/>
              <a:gd name="connsiteY76" fmla="*/ 2558668 h 3103470"/>
              <a:gd name="connsiteX77" fmla="*/ 1115878 w 8849533"/>
              <a:gd name="connsiteY77" fmla="*/ 2543170 h 3103470"/>
              <a:gd name="connsiteX78" fmla="*/ 1185621 w 8849533"/>
              <a:gd name="connsiteY78" fmla="*/ 2535420 h 3103470"/>
              <a:gd name="connsiteX79" fmla="*/ 1301858 w 8849533"/>
              <a:gd name="connsiteY79" fmla="*/ 2512173 h 3103470"/>
              <a:gd name="connsiteX80" fmla="*/ 1387099 w 8849533"/>
              <a:gd name="connsiteY80" fmla="*/ 2488926 h 3103470"/>
              <a:gd name="connsiteX81" fmla="*/ 1557580 w 8849533"/>
              <a:gd name="connsiteY81" fmla="*/ 2481176 h 3103470"/>
              <a:gd name="connsiteX82" fmla="*/ 1588577 w 8849533"/>
              <a:gd name="connsiteY82" fmla="*/ 2473427 h 3103470"/>
              <a:gd name="connsiteX83" fmla="*/ 1611824 w 8849533"/>
              <a:gd name="connsiteY83" fmla="*/ 2465678 h 3103470"/>
              <a:gd name="connsiteX84" fmla="*/ 1689316 w 8849533"/>
              <a:gd name="connsiteY84" fmla="*/ 2457929 h 3103470"/>
              <a:gd name="connsiteX85" fmla="*/ 1766807 w 8849533"/>
              <a:gd name="connsiteY85" fmla="*/ 2434681 h 3103470"/>
              <a:gd name="connsiteX86" fmla="*/ 1836550 w 8849533"/>
              <a:gd name="connsiteY86" fmla="*/ 2426932 h 3103470"/>
              <a:gd name="connsiteX87" fmla="*/ 1883044 w 8849533"/>
              <a:gd name="connsiteY87" fmla="*/ 2411434 h 3103470"/>
              <a:gd name="connsiteX88" fmla="*/ 1937289 w 8849533"/>
              <a:gd name="connsiteY88" fmla="*/ 2380437 h 3103470"/>
              <a:gd name="connsiteX89" fmla="*/ 2030278 w 8849533"/>
              <a:gd name="connsiteY89" fmla="*/ 2333943 h 3103470"/>
              <a:gd name="connsiteX90" fmla="*/ 2045777 w 8849533"/>
              <a:gd name="connsiteY90" fmla="*/ 2318444 h 3103470"/>
              <a:gd name="connsiteX91" fmla="*/ 2092272 w 8849533"/>
              <a:gd name="connsiteY91" fmla="*/ 2287448 h 3103470"/>
              <a:gd name="connsiteX92" fmla="*/ 2107770 w 8849533"/>
              <a:gd name="connsiteY92" fmla="*/ 2271949 h 3103470"/>
              <a:gd name="connsiteX93" fmla="*/ 2138766 w 8849533"/>
              <a:gd name="connsiteY93" fmla="*/ 2264200 h 3103470"/>
              <a:gd name="connsiteX94" fmla="*/ 2162014 w 8849533"/>
              <a:gd name="connsiteY94" fmla="*/ 2225454 h 3103470"/>
              <a:gd name="connsiteX95" fmla="*/ 2146516 w 8849533"/>
              <a:gd name="connsiteY95" fmla="*/ 2202207 h 3103470"/>
              <a:gd name="connsiteX96" fmla="*/ 2123268 w 8849533"/>
              <a:gd name="connsiteY96" fmla="*/ 2116966 h 3103470"/>
              <a:gd name="connsiteX97" fmla="*/ 2115519 w 8849533"/>
              <a:gd name="connsiteY97" fmla="*/ 2093719 h 3103470"/>
              <a:gd name="connsiteX98" fmla="*/ 2107770 w 8849533"/>
              <a:gd name="connsiteY98" fmla="*/ 2070471 h 3103470"/>
              <a:gd name="connsiteX99" fmla="*/ 2115519 w 8849533"/>
              <a:gd name="connsiteY99" fmla="*/ 2023976 h 3103470"/>
              <a:gd name="connsiteX100" fmla="*/ 2138766 w 8849533"/>
              <a:gd name="connsiteY100" fmla="*/ 2016227 h 3103470"/>
              <a:gd name="connsiteX101" fmla="*/ 2154265 w 8849533"/>
              <a:gd name="connsiteY101" fmla="*/ 2000729 h 3103470"/>
              <a:gd name="connsiteX102" fmla="*/ 2200760 w 8849533"/>
              <a:gd name="connsiteY102" fmla="*/ 1985231 h 3103470"/>
              <a:gd name="connsiteX103" fmla="*/ 2247255 w 8849533"/>
              <a:gd name="connsiteY103" fmla="*/ 1961983 h 3103470"/>
              <a:gd name="connsiteX104" fmla="*/ 2293750 w 8849533"/>
              <a:gd name="connsiteY104" fmla="*/ 1938736 h 3103470"/>
              <a:gd name="connsiteX105" fmla="*/ 2332495 w 8849533"/>
              <a:gd name="connsiteY105" fmla="*/ 1907739 h 3103470"/>
              <a:gd name="connsiteX106" fmla="*/ 2347994 w 8849533"/>
              <a:gd name="connsiteY106" fmla="*/ 1884492 h 3103470"/>
              <a:gd name="connsiteX107" fmla="*/ 2378990 w 8849533"/>
              <a:gd name="connsiteY107" fmla="*/ 1868993 h 3103470"/>
              <a:gd name="connsiteX108" fmla="*/ 2456482 w 8849533"/>
              <a:gd name="connsiteY108" fmla="*/ 1853495 h 3103470"/>
              <a:gd name="connsiteX109" fmla="*/ 2487478 w 8849533"/>
              <a:gd name="connsiteY109" fmla="*/ 1845746 h 3103470"/>
              <a:gd name="connsiteX110" fmla="*/ 2502977 w 8849533"/>
              <a:gd name="connsiteY110" fmla="*/ 1830248 h 3103470"/>
              <a:gd name="connsiteX111" fmla="*/ 2533973 w 8849533"/>
              <a:gd name="connsiteY111" fmla="*/ 1783753 h 3103470"/>
              <a:gd name="connsiteX112" fmla="*/ 2549472 w 8849533"/>
              <a:gd name="connsiteY112" fmla="*/ 1737258 h 3103470"/>
              <a:gd name="connsiteX113" fmla="*/ 2557221 w 8849533"/>
              <a:gd name="connsiteY113" fmla="*/ 1714010 h 3103470"/>
              <a:gd name="connsiteX114" fmla="*/ 2580468 w 8849533"/>
              <a:gd name="connsiteY114" fmla="*/ 1690763 h 3103470"/>
              <a:gd name="connsiteX115" fmla="*/ 2611465 w 8849533"/>
              <a:gd name="connsiteY115" fmla="*/ 1636519 h 3103470"/>
              <a:gd name="connsiteX116" fmla="*/ 2619214 w 8849533"/>
              <a:gd name="connsiteY116" fmla="*/ 1613271 h 3103470"/>
              <a:gd name="connsiteX117" fmla="*/ 2650211 w 8849533"/>
              <a:gd name="connsiteY117" fmla="*/ 1566776 h 3103470"/>
              <a:gd name="connsiteX118" fmla="*/ 2665709 w 8849533"/>
              <a:gd name="connsiteY118" fmla="*/ 1489285 h 3103470"/>
              <a:gd name="connsiteX119" fmla="*/ 2681207 w 8849533"/>
              <a:gd name="connsiteY119" fmla="*/ 1442790 h 3103470"/>
              <a:gd name="connsiteX120" fmla="*/ 2727702 w 8849533"/>
              <a:gd name="connsiteY120" fmla="*/ 1427292 h 3103470"/>
              <a:gd name="connsiteX121" fmla="*/ 2766448 w 8849533"/>
              <a:gd name="connsiteY121" fmla="*/ 1396295 h 3103470"/>
              <a:gd name="connsiteX122" fmla="*/ 2789695 w 8849533"/>
              <a:gd name="connsiteY122" fmla="*/ 1388546 h 3103470"/>
              <a:gd name="connsiteX123" fmla="*/ 2828441 w 8849533"/>
              <a:gd name="connsiteY123" fmla="*/ 1357549 h 3103470"/>
              <a:gd name="connsiteX124" fmla="*/ 2882685 w 8849533"/>
              <a:gd name="connsiteY124" fmla="*/ 1326553 h 3103470"/>
              <a:gd name="connsiteX125" fmla="*/ 2913682 w 8849533"/>
              <a:gd name="connsiteY125" fmla="*/ 1318804 h 3103470"/>
              <a:gd name="connsiteX126" fmla="*/ 2991173 w 8849533"/>
              <a:gd name="connsiteY126" fmla="*/ 1287807 h 3103470"/>
              <a:gd name="connsiteX127" fmla="*/ 3014421 w 8849533"/>
              <a:gd name="connsiteY127" fmla="*/ 1280058 h 3103470"/>
              <a:gd name="connsiteX128" fmla="*/ 3037668 w 8849533"/>
              <a:gd name="connsiteY128" fmla="*/ 1272309 h 3103470"/>
              <a:gd name="connsiteX129" fmla="*/ 3053166 w 8849533"/>
              <a:gd name="connsiteY129" fmla="*/ 1256810 h 3103470"/>
              <a:gd name="connsiteX130" fmla="*/ 3099661 w 8849533"/>
              <a:gd name="connsiteY130" fmla="*/ 1241312 h 3103470"/>
              <a:gd name="connsiteX131" fmla="*/ 3122909 w 8849533"/>
              <a:gd name="connsiteY131" fmla="*/ 1233563 h 3103470"/>
              <a:gd name="connsiteX132" fmla="*/ 3161655 w 8849533"/>
              <a:gd name="connsiteY132" fmla="*/ 1225814 h 3103470"/>
              <a:gd name="connsiteX133" fmla="*/ 3208150 w 8849533"/>
              <a:gd name="connsiteY133" fmla="*/ 1210315 h 3103470"/>
              <a:gd name="connsiteX134" fmla="*/ 3332136 w 8849533"/>
              <a:gd name="connsiteY134" fmla="*/ 1218065 h 3103470"/>
              <a:gd name="connsiteX135" fmla="*/ 3409627 w 8849533"/>
              <a:gd name="connsiteY135" fmla="*/ 1241312 h 3103470"/>
              <a:gd name="connsiteX136" fmla="*/ 3502617 w 8849533"/>
              <a:gd name="connsiteY136" fmla="*/ 1256810 h 3103470"/>
              <a:gd name="connsiteX137" fmla="*/ 3549112 w 8849533"/>
              <a:gd name="connsiteY137" fmla="*/ 1241312 h 3103470"/>
              <a:gd name="connsiteX138" fmla="*/ 3564611 w 8849533"/>
              <a:gd name="connsiteY138" fmla="*/ 1225814 h 3103470"/>
              <a:gd name="connsiteX139" fmla="*/ 3611105 w 8849533"/>
              <a:gd name="connsiteY139" fmla="*/ 1210315 h 3103470"/>
              <a:gd name="connsiteX140" fmla="*/ 3773838 w 8849533"/>
              <a:gd name="connsiteY140" fmla="*/ 1218065 h 3103470"/>
              <a:gd name="connsiteX141" fmla="*/ 3797085 w 8849533"/>
              <a:gd name="connsiteY141" fmla="*/ 1225814 h 3103470"/>
              <a:gd name="connsiteX142" fmla="*/ 3835831 w 8849533"/>
              <a:gd name="connsiteY142" fmla="*/ 1233563 h 3103470"/>
              <a:gd name="connsiteX143" fmla="*/ 3897824 w 8849533"/>
              <a:gd name="connsiteY143" fmla="*/ 1249061 h 3103470"/>
              <a:gd name="connsiteX144" fmla="*/ 3959817 w 8849533"/>
              <a:gd name="connsiteY144" fmla="*/ 1256810 h 3103470"/>
              <a:gd name="connsiteX145" fmla="*/ 4045058 w 8849533"/>
              <a:gd name="connsiteY145" fmla="*/ 1249061 h 3103470"/>
              <a:gd name="connsiteX146" fmla="*/ 4068305 w 8849533"/>
              <a:gd name="connsiteY146" fmla="*/ 1241312 h 3103470"/>
              <a:gd name="connsiteX147" fmla="*/ 4099302 w 8849533"/>
              <a:gd name="connsiteY147" fmla="*/ 1233563 h 3103470"/>
              <a:gd name="connsiteX148" fmla="*/ 4145797 w 8849533"/>
              <a:gd name="connsiteY148" fmla="*/ 1218065 h 3103470"/>
              <a:gd name="connsiteX149" fmla="*/ 4169044 w 8849533"/>
              <a:gd name="connsiteY149" fmla="*/ 1210315 h 3103470"/>
              <a:gd name="connsiteX150" fmla="*/ 4207790 w 8849533"/>
              <a:gd name="connsiteY150" fmla="*/ 1202566 h 3103470"/>
              <a:gd name="connsiteX151" fmla="*/ 4231038 w 8849533"/>
              <a:gd name="connsiteY151" fmla="*/ 1194817 h 3103470"/>
              <a:gd name="connsiteX152" fmla="*/ 4401519 w 8849533"/>
              <a:gd name="connsiteY152" fmla="*/ 1179319 h 3103470"/>
              <a:gd name="connsiteX153" fmla="*/ 4424766 w 8849533"/>
              <a:gd name="connsiteY153" fmla="*/ 1171570 h 3103470"/>
              <a:gd name="connsiteX154" fmla="*/ 4556502 w 8849533"/>
              <a:gd name="connsiteY154" fmla="*/ 1156071 h 3103470"/>
              <a:gd name="connsiteX155" fmla="*/ 4579750 w 8849533"/>
              <a:gd name="connsiteY155" fmla="*/ 1148322 h 3103470"/>
              <a:gd name="connsiteX156" fmla="*/ 4819973 w 8849533"/>
              <a:gd name="connsiteY156" fmla="*/ 1132824 h 3103470"/>
              <a:gd name="connsiteX157" fmla="*/ 4866468 w 8849533"/>
              <a:gd name="connsiteY157" fmla="*/ 1117326 h 3103470"/>
              <a:gd name="connsiteX158" fmla="*/ 4889716 w 8849533"/>
              <a:gd name="connsiteY158" fmla="*/ 1109576 h 3103470"/>
              <a:gd name="connsiteX159" fmla="*/ 4912963 w 8849533"/>
              <a:gd name="connsiteY159" fmla="*/ 1094078 h 3103470"/>
              <a:gd name="connsiteX160" fmla="*/ 4928461 w 8849533"/>
              <a:gd name="connsiteY160" fmla="*/ 1070831 h 3103470"/>
              <a:gd name="connsiteX161" fmla="*/ 4943960 w 8849533"/>
              <a:gd name="connsiteY161" fmla="*/ 1055332 h 3103470"/>
              <a:gd name="connsiteX162" fmla="*/ 4998204 w 8849533"/>
              <a:gd name="connsiteY162" fmla="*/ 1016587 h 3103470"/>
              <a:gd name="connsiteX163" fmla="*/ 5036950 w 8849533"/>
              <a:gd name="connsiteY163" fmla="*/ 1032085 h 3103470"/>
              <a:gd name="connsiteX164" fmla="*/ 5052448 w 8849533"/>
              <a:gd name="connsiteY164" fmla="*/ 1055332 h 3103470"/>
              <a:gd name="connsiteX165" fmla="*/ 5122190 w 8849533"/>
              <a:gd name="connsiteY165" fmla="*/ 1047583 h 3103470"/>
              <a:gd name="connsiteX166" fmla="*/ 5199682 w 8849533"/>
              <a:gd name="connsiteY166" fmla="*/ 1024336 h 3103470"/>
              <a:gd name="connsiteX167" fmla="*/ 5222929 w 8849533"/>
              <a:gd name="connsiteY167" fmla="*/ 1016587 h 3103470"/>
              <a:gd name="connsiteX168" fmla="*/ 5284922 w 8849533"/>
              <a:gd name="connsiteY168" fmla="*/ 985590 h 3103470"/>
              <a:gd name="connsiteX169" fmla="*/ 5284922 w 8849533"/>
              <a:gd name="connsiteY169" fmla="*/ 985590 h 3103470"/>
              <a:gd name="connsiteX170" fmla="*/ 5331417 w 8849533"/>
              <a:gd name="connsiteY170" fmla="*/ 962343 h 3103470"/>
              <a:gd name="connsiteX171" fmla="*/ 5346916 w 8849533"/>
              <a:gd name="connsiteY171" fmla="*/ 946844 h 3103470"/>
              <a:gd name="connsiteX172" fmla="*/ 5401160 w 8849533"/>
              <a:gd name="connsiteY172" fmla="*/ 908098 h 3103470"/>
              <a:gd name="connsiteX173" fmla="*/ 5447655 w 8849533"/>
              <a:gd name="connsiteY173" fmla="*/ 846105 h 3103470"/>
              <a:gd name="connsiteX174" fmla="*/ 5455404 w 8849533"/>
              <a:gd name="connsiteY174" fmla="*/ 822858 h 3103470"/>
              <a:gd name="connsiteX175" fmla="*/ 5470902 w 8849533"/>
              <a:gd name="connsiteY175" fmla="*/ 807359 h 3103470"/>
              <a:gd name="connsiteX176" fmla="*/ 5525146 w 8849533"/>
              <a:gd name="connsiteY176" fmla="*/ 784112 h 3103470"/>
              <a:gd name="connsiteX177" fmla="*/ 5556143 w 8849533"/>
              <a:gd name="connsiteY177" fmla="*/ 776363 h 3103470"/>
              <a:gd name="connsiteX178" fmla="*/ 5579390 w 8849533"/>
              <a:gd name="connsiteY178" fmla="*/ 760865 h 3103470"/>
              <a:gd name="connsiteX179" fmla="*/ 5633634 w 8849533"/>
              <a:gd name="connsiteY179" fmla="*/ 745366 h 3103470"/>
              <a:gd name="connsiteX180" fmla="*/ 5680129 w 8849533"/>
              <a:gd name="connsiteY180" fmla="*/ 729868 h 3103470"/>
              <a:gd name="connsiteX181" fmla="*/ 5757621 w 8849533"/>
              <a:gd name="connsiteY181" fmla="*/ 714370 h 3103470"/>
              <a:gd name="connsiteX182" fmla="*/ 5780868 w 8849533"/>
              <a:gd name="connsiteY182" fmla="*/ 706620 h 3103470"/>
              <a:gd name="connsiteX183" fmla="*/ 5827363 w 8849533"/>
              <a:gd name="connsiteY183" fmla="*/ 675624 h 3103470"/>
              <a:gd name="connsiteX184" fmla="*/ 5850611 w 8849533"/>
              <a:gd name="connsiteY184" fmla="*/ 660126 h 3103470"/>
              <a:gd name="connsiteX185" fmla="*/ 5904855 w 8849533"/>
              <a:gd name="connsiteY185" fmla="*/ 629129 h 3103470"/>
              <a:gd name="connsiteX186" fmla="*/ 5928102 w 8849533"/>
              <a:gd name="connsiteY186" fmla="*/ 605881 h 3103470"/>
              <a:gd name="connsiteX187" fmla="*/ 5974597 w 8849533"/>
              <a:gd name="connsiteY187" fmla="*/ 582634 h 3103470"/>
              <a:gd name="connsiteX188" fmla="*/ 6013343 w 8849533"/>
              <a:gd name="connsiteY188" fmla="*/ 551637 h 3103470"/>
              <a:gd name="connsiteX189" fmla="*/ 6036590 w 8849533"/>
              <a:gd name="connsiteY189" fmla="*/ 536139 h 3103470"/>
              <a:gd name="connsiteX190" fmla="*/ 6083085 w 8849533"/>
              <a:gd name="connsiteY190" fmla="*/ 520641 h 3103470"/>
              <a:gd name="connsiteX191" fmla="*/ 6137329 w 8849533"/>
              <a:gd name="connsiteY191" fmla="*/ 505143 h 3103470"/>
              <a:gd name="connsiteX192" fmla="*/ 6183824 w 8849533"/>
              <a:gd name="connsiteY192" fmla="*/ 497393 h 3103470"/>
              <a:gd name="connsiteX193" fmla="*/ 6238068 w 8849533"/>
              <a:gd name="connsiteY193" fmla="*/ 489644 h 3103470"/>
              <a:gd name="connsiteX194" fmla="*/ 6331058 w 8849533"/>
              <a:gd name="connsiteY194" fmla="*/ 481895 h 3103470"/>
              <a:gd name="connsiteX195" fmla="*/ 6424048 w 8849533"/>
              <a:gd name="connsiteY195" fmla="*/ 466397 h 3103470"/>
              <a:gd name="connsiteX196" fmla="*/ 6447295 w 8849533"/>
              <a:gd name="connsiteY196" fmla="*/ 474146 h 3103470"/>
              <a:gd name="connsiteX197" fmla="*/ 6462794 w 8849533"/>
              <a:gd name="connsiteY197" fmla="*/ 497393 h 3103470"/>
              <a:gd name="connsiteX198" fmla="*/ 6478292 w 8849533"/>
              <a:gd name="connsiteY198" fmla="*/ 512892 h 3103470"/>
              <a:gd name="connsiteX199" fmla="*/ 6493790 w 8849533"/>
              <a:gd name="connsiteY199" fmla="*/ 559387 h 3103470"/>
              <a:gd name="connsiteX200" fmla="*/ 6509289 w 8849533"/>
              <a:gd name="connsiteY200" fmla="*/ 884851 h 3103470"/>
              <a:gd name="connsiteX201" fmla="*/ 6517038 w 8849533"/>
              <a:gd name="connsiteY201" fmla="*/ 908098 h 3103470"/>
              <a:gd name="connsiteX202" fmla="*/ 6563533 w 8849533"/>
              <a:gd name="connsiteY202" fmla="*/ 954593 h 3103470"/>
              <a:gd name="connsiteX203" fmla="*/ 6617777 w 8849533"/>
              <a:gd name="connsiteY203" fmla="*/ 977841 h 3103470"/>
              <a:gd name="connsiteX204" fmla="*/ 6664272 w 8849533"/>
              <a:gd name="connsiteY204" fmla="*/ 993339 h 3103470"/>
              <a:gd name="connsiteX205" fmla="*/ 6687519 w 8849533"/>
              <a:gd name="connsiteY205" fmla="*/ 1001088 h 3103470"/>
              <a:gd name="connsiteX206" fmla="*/ 6710766 w 8849533"/>
              <a:gd name="connsiteY206" fmla="*/ 1008837 h 3103470"/>
              <a:gd name="connsiteX207" fmla="*/ 6741763 w 8849533"/>
              <a:gd name="connsiteY207" fmla="*/ 1024336 h 3103470"/>
              <a:gd name="connsiteX208" fmla="*/ 6803756 w 8849533"/>
              <a:gd name="connsiteY208" fmla="*/ 1039834 h 3103470"/>
              <a:gd name="connsiteX209" fmla="*/ 6850251 w 8849533"/>
              <a:gd name="connsiteY209" fmla="*/ 1063081 h 3103470"/>
              <a:gd name="connsiteX210" fmla="*/ 6873499 w 8849533"/>
              <a:gd name="connsiteY210" fmla="*/ 1078580 h 3103470"/>
              <a:gd name="connsiteX211" fmla="*/ 6919994 w 8849533"/>
              <a:gd name="connsiteY211" fmla="*/ 1094078 h 3103470"/>
              <a:gd name="connsiteX212" fmla="*/ 6966489 w 8849533"/>
              <a:gd name="connsiteY212" fmla="*/ 1125075 h 3103470"/>
              <a:gd name="connsiteX213" fmla="*/ 7020733 w 8849533"/>
              <a:gd name="connsiteY213" fmla="*/ 1179319 h 3103470"/>
              <a:gd name="connsiteX214" fmla="*/ 7028482 w 8849533"/>
              <a:gd name="connsiteY214" fmla="*/ 1202566 h 3103470"/>
              <a:gd name="connsiteX215" fmla="*/ 7067227 w 8849533"/>
              <a:gd name="connsiteY215" fmla="*/ 1233563 h 3103470"/>
              <a:gd name="connsiteX216" fmla="*/ 7082726 w 8849533"/>
              <a:gd name="connsiteY216" fmla="*/ 1249061 h 3103470"/>
              <a:gd name="connsiteX217" fmla="*/ 7121472 w 8849533"/>
              <a:gd name="connsiteY217" fmla="*/ 1303305 h 3103470"/>
              <a:gd name="connsiteX218" fmla="*/ 7191214 w 8849533"/>
              <a:gd name="connsiteY218" fmla="*/ 1380797 h 3103470"/>
              <a:gd name="connsiteX219" fmla="*/ 7206712 w 8849533"/>
              <a:gd name="connsiteY219" fmla="*/ 1404044 h 3103470"/>
              <a:gd name="connsiteX220" fmla="*/ 7245458 w 8849533"/>
              <a:gd name="connsiteY220" fmla="*/ 1427292 h 3103470"/>
              <a:gd name="connsiteX221" fmla="*/ 7268705 w 8849533"/>
              <a:gd name="connsiteY221" fmla="*/ 1442790 h 3103470"/>
              <a:gd name="connsiteX222" fmla="*/ 7299702 w 8849533"/>
              <a:gd name="connsiteY222" fmla="*/ 1473787 h 3103470"/>
              <a:gd name="connsiteX223" fmla="*/ 7322950 w 8849533"/>
              <a:gd name="connsiteY223" fmla="*/ 1497034 h 3103470"/>
              <a:gd name="connsiteX224" fmla="*/ 7353946 w 8849533"/>
              <a:gd name="connsiteY224" fmla="*/ 1512532 h 3103470"/>
              <a:gd name="connsiteX225" fmla="*/ 7400441 w 8849533"/>
              <a:gd name="connsiteY225" fmla="*/ 1543529 h 3103470"/>
              <a:gd name="connsiteX226" fmla="*/ 7431438 w 8849533"/>
              <a:gd name="connsiteY226" fmla="*/ 1566776 h 3103470"/>
              <a:gd name="connsiteX227" fmla="*/ 7462434 w 8849533"/>
              <a:gd name="connsiteY227" fmla="*/ 1574526 h 3103470"/>
              <a:gd name="connsiteX228" fmla="*/ 7601919 w 8849533"/>
              <a:gd name="connsiteY228" fmla="*/ 1582275 h 3103470"/>
              <a:gd name="connsiteX229" fmla="*/ 7640665 w 8849533"/>
              <a:gd name="connsiteY229" fmla="*/ 1597773 h 3103470"/>
              <a:gd name="connsiteX230" fmla="*/ 7671661 w 8849533"/>
              <a:gd name="connsiteY230" fmla="*/ 1605522 h 3103470"/>
              <a:gd name="connsiteX231" fmla="*/ 7687160 w 8849533"/>
              <a:gd name="connsiteY231" fmla="*/ 1621020 h 3103470"/>
              <a:gd name="connsiteX232" fmla="*/ 7710407 w 8849533"/>
              <a:gd name="connsiteY232" fmla="*/ 1636519 h 3103470"/>
              <a:gd name="connsiteX233" fmla="*/ 7733655 w 8849533"/>
              <a:gd name="connsiteY233" fmla="*/ 1659766 h 3103470"/>
              <a:gd name="connsiteX234" fmla="*/ 7795648 w 8849533"/>
              <a:gd name="connsiteY234" fmla="*/ 1729509 h 3103470"/>
              <a:gd name="connsiteX235" fmla="*/ 7818895 w 8849533"/>
              <a:gd name="connsiteY235" fmla="*/ 1745007 h 3103470"/>
              <a:gd name="connsiteX236" fmla="*/ 7834394 w 8849533"/>
              <a:gd name="connsiteY236" fmla="*/ 1760505 h 3103470"/>
              <a:gd name="connsiteX237" fmla="*/ 7888638 w 8849533"/>
              <a:gd name="connsiteY237" fmla="*/ 1799251 h 3103470"/>
              <a:gd name="connsiteX238" fmla="*/ 7896387 w 8849533"/>
              <a:gd name="connsiteY238" fmla="*/ 1822498 h 3103470"/>
              <a:gd name="connsiteX239" fmla="*/ 7911885 w 8849533"/>
              <a:gd name="connsiteY239" fmla="*/ 1837997 h 3103470"/>
              <a:gd name="connsiteX240" fmla="*/ 7927383 w 8849533"/>
              <a:gd name="connsiteY240" fmla="*/ 1884492 h 3103470"/>
              <a:gd name="connsiteX241" fmla="*/ 7935133 w 8849533"/>
              <a:gd name="connsiteY241" fmla="*/ 1907739 h 3103470"/>
              <a:gd name="connsiteX242" fmla="*/ 7950631 w 8849533"/>
              <a:gd name="connsiteY242" fmla="*/ 2000729 h 3103470"/>
              <a:gd name="connsiteX243" fmla="*/ 7958380 w 8849533"/>
              <a:gd name="connsiteY243" fmla="*/ 2023976 h 3103470"/>
              <a:gd name="connsiteX244" fmla="*/ 7973878 w 8849533"/>
              <a:gd name="connsiteY244" fmla="*/ 2039475 h 3103470"/>
              <a:gd name="connsiteX245" fmla="*/ 7997126 w 8849533"/>
              <a:gd name="connsiteY245" fmla="*/ 2085970 h 3103470"/>
              <a:gd name="connsiteX246" fmla="*/ 8004875 w 8849533"/>
              <a:gd name="connsiteY246" fmla="*/ 2109217 h 3103470"/>
              <a:gd name="connsiteX247" fmla="*/ 8028122 w 8849533"/>
              <a:gd name="connsiteY247" fmla="*/ 2140214 h 3103470"/>
              <a:gd name="connsiteX248" fmla="*/ 8043621 w 8849533"/>
              <a:gd name="connsiteY248" fmla="*/ 2171210 h 3103470"/>
              <a:gd name="connsiteX249" fmla="*/ 8066868 w 8849533"/>
              <a:gd name="connsiteY249" fmla="*/ 2209956 h 3103470"/>
              <a:gd name="connsiteX250" fmla="*/ 8074617 w 8849533"/>
              <a:gd name="connsiteY250" fmla="*/ 2240953 h 3103470"/>
              <a:gd name="connsiteX251" fmla="*/ 8105614 w 8849533"/>
              <a:gd name="connsiteY251" fmla="*/ 2310695 h 3103470"/>
              <a:gd name="connsiteX252" fmla="*/ 8113363 w 8849533"/>
              <a:gd name="connsiteY252" fmla="*/ 2341692 h 3103470"/>
              <a:gd name="connsiteX253" fmla="*/ 8128861 w 8849533"/>
              <a:gd name="connsiteY253" fmla="*/ 2388187 h 3103470"/>
              <a:gd name="connsiteX254" fmla="*/ 8136611 w 8849533"/>
              <a:gd name="connsiteY254" fmla="*/ 2442431 h 3103470"/>
              <a:gd name="connsiteX255" fmla="*/ 8152109 w 8849533"/>
              <a:gd name="connsiteY255" fmla="*/ 2574166 h 3103470"/>
              <a:gd name="connsiteX256" fmla="*/ 8159858 w 8849533"/>
              <a:gd name="connsiteY256" fmla="*/ 2806641 h 3103470"/>
              <a:gd name="connsiteX257" fmla="*/ 8167607 w 8849533"/>
              <a:gd name="connsiteY257" fmla="*/ 2837637 h 3103470"/>
              <a:gd name="connsiteX258" fmla="*/ 8183105 w 8849533"/>
              <a:gd name="connsiteY258" fmla="*/ 2860885 h 3103470"/>
              <a:gd name="connsiteX259" fmla="*/ 8206353 w 8849533"/>
              <a:gd name="connsiteY259" fmla="*/ 2899631 h 3103470"/>
              <a:gd name="connsiteX260" fmla="*/ 8229600 w 8849533"/>
              <a:gd name="connsiteY260" fmla="*/ 2946126 h 3103470"/>
              <a:gd name="connsiteX261" fmla="*/ 8276095 w 8849533"/>
              <a:gd name="connsiteY261" fmla="*/ 2977122 h 3103470"/>
              <a:gd name="connsiteX262" fmla="*/ 8291594 w 8849533"/>
              <a:gd name="connsiteY262" fmla="*/ 2992620 h 3103470"/>
              <a:gd name="connsiteX263" fmla="*/ 8338089 w 8849533"/>
              <a:gd name="connsiteY263" fmla="*/ 3008119 h 3103470"/>
              <a:gd name="connsiteX264" fmla="*/ 8384583 w 8849533"/>
              <a:gd name="connsiteY264" fmla="*/ 3031366 h 3103470"/>
              <a:gd name="connsiteX265" fmla="*/ 8407831 w 8849533"/>
              <a:gd name="connsiteY265" fmla="*/ 3046865 h 3103470"/>
              <a:gd name="connsiteX266" fmla="*/ 8516319 w 8849533"/>
              <a:gd name="connsiteY266" fmla="*/ 3077861 h 3103470"/>
              <a:gd name="connsiteX267" fmla="*/ 8593811 w 8849533"/>
              <a:gd name="connsiteY267" fmla="*/ 3085610 h 3103470"/>
              <a:gd name="connsiteX268" fmla="*/ 8679051 w 8849533"/>
              <a:gd name="connsiteY268" fmla="*/ 3070112 h 3103470"/>
              <a:gd name="connsiteX269" fmla="*/ 8686800 w 8849533"/>
              <a:gd name="connsiteY269" fmla="*/ 3046865 h 3103470"/>
              <a:gd name="connsiteX270" fmla="*/ 8694550 w 8849533"/>
              <a:gd name="connsiteY270" fmla="*/ 3000370 h 3103470"/>
              <a:gd name="connsiteX271" fmla="*/ 8702299 w 8849533"/>
              <a:gd name="connsiteY271" fmla="*/ 2977122 h 3103470"/>
              <a:gd name="connsiteX272" fmla="*/ 8710048 w 8849533"/>
              <a:gd name="connsiteY272" fmla="*/ 2946126 h 3103470"/>
              <a:gd name="connsiteX273" fmla="*/ 8733295 w 8849533"/>
              <a:gd name="connsiteY273" fmla="*/ 2876383 h 3103470"/>
              <a:gd name="connsiteX274" fmla="*/ 8741044 w 8849533"/>
              <a:gd name="connsiteY274" fmla="*/ 2845387 h 3103470"/>
              <a:gd name="connsiteX275" fmla="*/ 8787539 w 8849533"/>
              <a:gd name="connsiteY275" fmla="*/ 2752397 h 3103470"/>
              <a:gd name="connsiteX276" fmla="*/ 8803038 w 8849533"/>
              <a:gd name="connsiteY276" fmla="*/ 2698153 h 3103470"/>
              <a:gd name="connsiteX277" fmla="*/ 8818536 w 8849533"/>
              <a:gd name="connsiteY277" fmla="*/ 2636159 h 3103470"/>
              <a:gd name="connsiteX278" fmla="*/ 8834034 w 8849533"/>
              <a:gd name="connsiteY278" fmla="*/ 2589665 h 3103470"/>
              <a:gd name="connsiteX279" fmla="*/ 8834034 w 8849533"/>
              <a:gd name="connsiteY279" fmla="*/ 2124715 h 3103470"/>
              <a:gd name="connsiteX280" fmla="*/ 8841783 w 8849533"/>
              <a:gd name="connsiteY280" fmla="*/ 2085970 h 3103470"/>
              <a:gd name="connsiteX281" fmla="*/ 8849533 w 8849533"/>
              <a:gd name="connsiteY281" fmla="*/ 2023976 h 3103470"/>
              <a:gd name="connsiteX282" fmla="*/ 8841783 w 8849533"/>
              <a:gd name="connsiteY282" fmla="*/ 1551278 h 3103470"/>
              <a:gd name="connsiteX283" fmla="*/ 8849533 w 8849533"/>
              <a:gd name="connsiteY283" fmla="*/ 1039834 h 3103470"/>
              <a:gd name="connsiteX284" fmla="*/ 8841783 w 8849533"/>
              <a:gd name="connsiteY284" fmla="*/ 768614 h 3103470"/>
              <a:gd name="connsiteX285" fmla="*/ 8826285 w 8849533"/>
              <a:gd name="connsiteY285" fmla="*/ 636878 h 3103470"/>
              <a:gd name="connsiteX286" fmla="*/ 8810787 w 8849533"/>
              <a:gd name="connsiteY286" fmla="*/ 528390 h 3103470"/>
              <a:gd name="connsiteX287" fmla="*/ 8787539 w 8849533"/>
              <a:gd name="connsiteY287" fmla="*/ 419902 h 3103470"/>
              <a:gd name="connsiteX288" fmla="*/ 8772041 w 8849533"/>
              <a:gd name="connsiteY288" fmla="*/ 396654 h 3103470"/>
              <a:gd name="connsiteX289" fmla="*/ 8756543 w 8849533"/>
              <a:gd name="connsiteY289" fmla="*/ 350159 h 3103470"/>
              <a:gd name="connsiteX290" fmla="*/ 8702299 w 8849533"/>
              <a:gd name="connsiteY290" fmla="*/ 303665 h 3103470"/>
              <a:gd name="connsiteX291" fmla="*/ 8679051 w 8849533"/>
              <a:gd name="connsiteY291" fmla="*/ 288166 h 3103470"/>
              <a:gd name="connsiteX292" fmla="*/ 8655804 w 8849533"/>
              <a:gd name="connsiteY292" fmla="*/ 280417 h 3103470"/>
              <a:gd name="connsiteX293" fmla="*/ 8632556 w 8849533"/>
              <a:gd name="connsiteY293" fmla="*/ 264919 h 3103470"/>
              <a:gd name="connsiteX294" fmla="*/ 8601560 w 8849533"/>
              <a:gd name="connsiteY294" fmla="*/ 249420 h 3103470"/>
              <a:gd name="connsiteX295" fmla="*/ 8524068 w 8849533"/>
              <a:gd name="connsiteY295" fmla="*/ 202926 h 3103470"/>
              <a:gd name="connsiteX296" fmla="*/ 8493072 w 8849533"/>
              <a:gd name="connsiteY296" fmla="*/ 195176 h 3103470"/>
              <a:gd name="connsiteX297" fmla="*/ 8423329 w 8849533"/>
              <a:gd name="connsiteY297" fmla="*/ 171929 h 3103470"/>
              <a:gd name="connsiteX298" fmla="*/ 8175356 w 8849533"/>
              <a:gd name="connsiteY298" fmla="*/ 140932 h 3103470"/>
              <a:gd name="connsiteX299" fmla="*/ 8066868 w 8849533"/>
              <a:gd name="connsiteY299" fmla="*/ 133183 h 3103470"/>
              <a:gd name="connsiteX300" fmla="*/ 7237709 w 8849533"/>
              <a:gd name="connsiteY300" fmla="*/ 140932 h 3103470"/>
              <a:gd name="connsiteX301" fmla="*/ 6602278 w 8849533"/>
              <a:gd name="connsiteY301" fmla="*/ 125434 h 3103470"/>
              <a:gd name="connsiteX302" fmla="*/ 6486041 w 8849533"/>
              <a:gd name="connsiteY302" fmla="*/ 102187 h 3103470"/>
              <a:gd name="connsiteX303" fmla="*/ 6439546 w 8849533"/>
              <a:gd name="connsiteY303" fmla="*/ 86688 h 3103470"/>
              <a:gd name="connsiteX304" fmla="*/ 6377553 w 8849533"/>
              <a:gd name="connsiteY304" fmla="*/ 78939 h 3103470"/>
              <a:gd name="connsiteX305" fmla="*/ 6323309 w 8849533"/>
              <a:gd name="connsiteY305" fmla="*/ 71190 h 3103470"/>
              <a:gd name="connsiteX306" fmla="*/ 6199322 w 8849533"/>
              <a:gd name="connsiteY306" fmla="*/ 55692 h 3103470"/>
              <a:gd name="connsiteX307" fmla="*/ 6129580 w 8849533"/>
              <a:gd name="connsiteY307" fmla="*/ 40193 h 3103470"/>
              <a:gd name="connsiteX308" fmla="*/ 6067587 w 8849533"/>
              <a:gd name="connsiteY308" fmla="*/ 32444 h 3103470"/>
              <a:gd name="connsiteX309" fmla="*/ 5920353 w 8849533"/>
              <a:gd name="connsiteY309" fmla="*/ 16946 h 3103470"/>
              <a:gd name="connsiteX310" fmla="*/ 5881607 w 8849533"/>
              <a:gd name="connsiteY310" fmla="*/ 9197 h 3103470"/>
              <a:gd name="connsiteX311" fmla="*/ 5486400 w 8849533"/>
              <a:gd name="connsiteY311" fmla="*/ 9197 h 3103470"/>
              <a:gd name="connsiteX312" fmla="*/ 5424407 w 8849533"/>
              <a:gd name="connsiteY312" fmla="*/ 16946 h 3103470"/>
              <a:gd name="connsiteX313" fmla="*/ 5315919 w 8849533"/>
              <a:gd name="connsiteY313" fmla="*/ 32444 h 3103470"/>
              <a:gd name="connsiteX314" fmla="*/ 5292672 w 8849533"/>
              <a:gd name="connsiteY314" fmla="*/ 40193 h 3103470"/>
              <a:gd name="connsiteX315" fmla="*/ 5160936 w 8849533"/>
              <a:gd name="connsiteY315" fmla="*/ 55692 h 3103470"/>
              <a:gd name="connsiteX316" fmla="*/ 5122190 w 8849533"/>
              <a:gd name="connsiteY316" fmla="*/ 71190 h 3103470"/>
              <a:gd name="connsiteX317" fmla="*/ 5036950 w 8849533"/>
              <a:gd name="connsiteY317" fmla="*/ 78939 h 3103470"/>
              <a:gd name="connsiteX318" fmla="*/ 4982705 w 8849533"/>
              <a:gd name="connsiteY318" fmla="*/ 86688 h 3103470"/>
              <a:gd name="connsiteX319" fmla="*/ 4881966 w 8849533"/>
              <a:gd name="connsiteY319" fmla="*/ 102187 h 3103470"/>
              <a:gd name="connsiteX320" fmla="*/ 4858719 w 8849533"/>
              <a:gd name="connsiteY320" fmla="*/ 109936 h 3103470"/>
              <a:gd name="connsiteX321" fmla="*/ 4796726 w 8849533"/>
              <a:gd name="connsiteY321" fmla="*/ 125434 h 3103470"/>
              <a:gd name="connsiteX322" fmla="*/ 4742482 w 8849533"/>
              <a:gd name="connsiteY322" fmla="*/ 133183 h 3103470"/>
              <a:gd name="connsiteX323" fmla="*/ 4657241 w 8849533"/>
              <a:gd name="connsiteY323" fmla="*/ 148681 h 3103470"/>
              <a:gd name="connsiteX324" fmla="*/ 4626244 w 8849533"/>
              <a:gd name="connsiteY324" fmla="*/ 156431 h 3103470"/>
              <a:gd name="connsiteX325" fmla="*/ 4393770 w 8849533"/>
              <a:gd name="connsiteY325" fmla="*/ 171929 h 3103470"/>
              <a:gd name="connsiteX326" fmla="*/ 2998922 w 8849533"/>
              <a:gd name="connsiteY326" fmla="*/ 164180 h 3103470"/>
              <a:gd name="connsiteX327" fmla="*/ 2138766 w 8849533"/>
              <a:gd name="connsiteY327" fmla="*/ 171929 h 3103470"/>
              <a:gd name="connsiteX328" fmla="*/ 1635072 w 8849533"/>
              <a:gd name="connsiteY328" fmla="*/ 156431 h 3103470"/>
              <a:gd name="connsiteX329" fmla="*/ 1247614 w 8849533"/>
              <a:gd name="connsiteY329" fmla="*/ 148681 h 3103470"/>
              <a:gd name="connsiteX330" fmla="*/ 1030638 w 8849533"/>
              <a:gd name="connsiteY330" fmla="*/ 156431 h 3103470"/>
              <a:gd name="connsiteX331" fmla="*/ 999641 w 8849533"/>
              <a:gd name="connsiteY331" fmla="*/ 164180 h 3103470"/>
              <a:gd name="connsiteX332" fmla="*/ 898902 w 8849533"/>
              <a:gd name="connsiteY332" fmla="*/ 179678 h 3103470"/>
              <a:gd name="connsiteX333" fmla="*/ 891153 w 8849533"/>
              <a:gd name="connsiteY333" fmla="*/ 187427 h 3103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849533" h="3103470">
                <a:moveTo>
                  <a:pt x="891153" y="187427"/>
                </a:moveTo>
                <a:cubicBezTo>
                  <a:pt x="879673" y="210387"/>
                  <a:pt x="860736" y="251230"/>
                  <a:pt x="844658" y="272668"/>
                </a:cubicBezTo>
                <a:cubicBezTo>
                  <a:pt x="838083" y="281435"/>
                  <a:pt x="827781" y="286998"/>
                  <a:pt x="821411" y="295915"/>
                </a:cubicBezTo>
                <a:cubicBezTo>
                  <a:pt x="814697" y="305315"/>
                  <a:pt x="812035" y="317116"/>
                  <a:pt x="805912" y="326912"/>
                </a:cubicBezTo>
                <a:cubicBezTo>
                  <a:pt x="799067" y="337864"/>
                  <a:pt x="790071" y="347328"/>
                  <a:pt x="782665" y="357909"/>
                </a:cubicBezTo>
                <a:cubicBezTo>
                  <a:pt x="771983" y="373169"/>
                  <a:pt x="762000" y="388906"/>
                  <a:pt x="751668" y="404404"/>
                </a:cubicBezTo>
                <a:cubicBezTo>
                  <a:pt x="737360" y="425866"/>
                  <a:pt x="723581" y="447989"/>
                  <a:pt x="705173" y="466397"/>
                </a:cubicBezTo>
                <a:cubicBezTo>
                  <a:pt x="670874" y="500695"/>
                  <a:pt x="649548" y="499465"/>
                  <a:pt x="619933" y="543888"/>
                </a:cubicBezTo>
                <a:lnTo>
                  <a:pt x="588936" y="590383"/>
                </a:lnTo>
                <a:cubicBezTo>
                  <a:pt x="583770" y="598132"/>
                  <a:pt x="576383" y="604796"/>
                  <a:pt x="573438" y="613631"/>
                </a:cubicBezTo>
                <a:cubicBezTo>
                  <a:pt x="568272" y="629129"/>
                  <a:pt x="568144" y="647369"/>
                  <a:pt x="557939" y="660126"/>
                </a:cubicBezTo>
                <a:cubicBezTo>
                  <a:pt x="521125" y="706144"/>
                  <a:pt x="536117" y="685110"/>
                  <a:pt x="511444" y="722119"/>
                </a:cubicBezTo>
                <a:cubicBezTo>
                  <a:pt x="491967" y="780549"/>
                  <a:pt x="518240" y="708527"/>
                  <a:pt x="488197" y="768614"/>
                </a:cubicBezTo>
                <a:cubicBezTo>
                  <a:pt x="450287" y="844436"/>
                  <a:pt x="493105" y="776750"/>
                  <a:pt x="457200" y="830607"/>
                </a:cubicBezTo>
                <a:cubicBezTo>
                  <a:pt x="433500" y="901708"/>
                  <a:pt x="473116" y="791027"/>
                  <a:pt x="426204" y="884851"/>
                </a:cubicBezTo>
                <a:cubicBezTo>
                  <a:pt x="370876" y="995507"/>
                  <a:pt x="440793" y="886213"/>
                  <a:pt x="395207" y="954593"/>
                </a:cubicBezTo>
                <a:cubicBezTo>
                  <a:pt x="364627" y="1046335"/>
                  <a:pt x="397200" y="955920"/>
                  <a:pt x="356461" y="1047583"/>
                </a:cubicBezTo>
                <a:cubicBezTo>
                  <a:pt x="335071" y="1095710"/>
                  <a:pt x="365438" y="1045742"/>
                  <a:pt x="333214" y="1094078"/>
                </a:cubicBezTo>
                <a:cubicBezTo>
                  <a:pt x="324519" y="1120163"/>
                  <a:pt x="325290" y="1121506"/>
                  <a:pt x="309966" y="1148322"/>
                </a:cubicBezTo>
                <a:cubicBezTo>
                  <a:pt x="305345" y="1156408"/>
                  <a:pt x="298633" y="1163240"/>
                  <a:pt x="294468" y="1171570"/>
                </a:cubicBezTo>
                <a:cubicBezTo>
                  <a:pt x="288247" y="1184011"/>
                  <a:pt x="283369" y="1197119"/>
                  <a:pt x="278970" y="1210315"/>
                </a:cubicBezTo>
                <a:cubicBezTo>
                  <a:pt x="275602" y="1220419"/>
                  <a:pt x="275984" y="1231786"/>
                  <a:pt x="271221" y="1241312"/>
                </a:cubicBezTo>
                <a:cubicBezTo>
                  <a:pt x="262891" y="1257972"/>
                  <a:pt x="240224" y="1287807"/>
                  <a:pt x="240224" y="1287807"/>
                </a:cubicBezTo>
                <a:cubicBezTo>
                  <a:pt x="229891" y="1339471"/>
                  <a:pt x="228844" y="1338156"/>
                  <a:pt x="224726" y="1404044"/>
                </a:cubicBezTo>
                <a:cubicBezTo>
                  <a:pt x="221178" y="1460819"/>
                  <a:pt x="221514" y="1517821"/>
                  <a:pt x="216977" y="1574526"/>
                </a:cubicBezTo>
                <a:cubicBezTo>
                  <a:pt x="215325" y="1595174"/>
                  <a:pt x="203447" y="1604013"/>
                  <a:pt x="193729" y="1621020"/>
                </a:cubicBezTo>
                <a:cubicBezTo>
                  <a:pt x="166530" y="1668620"/>
                  <a:pt x="192851" y="1637397"/>
                  <a:pt x="154983" y="1675265"/>
                </a:cubicBezTo>
                <a:cubicBezTo>
                  <a:pt x="152400" y="1683014"/>
                  <a:pt x="152135" y="1691977"/>
                  <a:pt x="147234" y="1698512"/>
                </a:cubicBezTo>
                <a:cubicBezTo>
                  <a:pt x="136275" y="1713124"/>
                  <a:pt x="121404" y="1724343"/>
                  <a:pt x="108489" y="1737258"/>
                </a:cubicBezTo>
                <a:cubicBezTo>
                  <a:pt x="103323" y="1742424"/>
                  <a:pt x="97043" y="1746677"/>
                  <a:pt x="92990" y="1752756"/>
                </a:cubicBezTo>
                <a:cubicBezTo>
                  <a:pt x="87824" y="1760505"/>
                  <a:pt x="84078" y="1769418"/>
                  <a:pt x="77492" y="1776004"/>
                </a:cubicBezTo>
                <a:cubicBezTo>
                  <a:pt x="70906" y="1782590"/>
                  <a:pt x="61993" y="1786336"/>
                  <a:pt x="54244" y="1791502"/>
                </a:cubicBezTo>
                <a:cubicBezTo>
                  <a:pt x="35614" y="1866025"/>
                  <a:pt x="51526" y="1836455"/>
                  <a:pt x="15499" y="1884492"/>
                </a:cubicBezTo>
                <a:cubicBezTo>
                  <a:pt x="12511" y="1896444"/>
                  <a:pt x="0" y="1944400"/>
                  <a:pt x="0" y="1954234"/>
                </a:cubicBezTo>
                <a:cubicBezTo>
                  <a:pt x="0" y="1995643"/>
                  <a:pt x="3003" y="2037084"/>
                  <a:pt x="7750" y="2078220"/>
                </a:cubicBezTo>
                <a:cubicBezTo>
                  <a:pt x="10770" y="2104389"/>
                  <a:pt x="18917" y="2129728"/>
                  <a:pt x="23248" y="2155712"/>
                </a:cubicBezTo>
                <a:lnTo>
                  <a:pt x="30997" y="2202207"/>
                </a:lnTo>
                <a:cubicBezTo>
                  <a:pt x="34341" y="2322582"/>
                  <a:pt x="26002" y="2459534"/>
                  <a:pt x="54244" y="2581915"/>
                </a:cubicBezTo>
                <a:cubicBezTo>
                  <a:pt x="69912" y="2649810"/>
                  <a:pt x="58841" y="2627556"/>
                  <a:pt x="85241" y="2667156"/>
                </a:cubicBezTo>
                <a:cubicBezTo>
                  <a:pt x="101369" y="2731670"/>
                  <a:pt x="81730" y="2667883"/>
                  <a:pt x="108489" y="2721400"/>
                </a:cubicBezTo>
                <a:cubicBezTo>
                  <a:pt x="121553" y="2747528"/>
                  <a:pt x="110234" y="2748766"/>
                  <a:pt x="131736" y="2775644"/>
                </a:cubicBezTo>
                <a:cubicBezTo>
                  <a:pt x="145428" y="2792759"/>
                  <a:pt x="162733" y="2806641"/>
                  <a:pt x="178231" y="2822139"/>
                </a:cubicBezTo>
                <a:lnTo>
                  <a:pt x="224726" y="2868634"/>
                </a:lnTo>
                <a:lnTo>
                  <a:pt x="263472" y="2907380"/>
                </a:lnTo>
                <a:cubicBezTo>
                  <a:pt x="271221" y="2915129"/>
                  <a:pt x="276917" y="2925726"/>
                  <a:pt x="286719" y="2930627"/>
                </a:cubicBezTo>
                <a:cubicBezTo>
                  <a:pt x="297051" y="2935793"/>
                  <a:pt x="308316" y="2939412"/>
                  <a:pt x="317716" y="2946126"/>
                </a:cubicBezTo>
                <a:cubicBezTo>
                  <a:pt x="326633" y="2952496"/>
                  <a:pt x="332313" y="2962645"/>
                  <a:pt x="340963" y="2969373"/>
                </a:cubicBezTo>
                <a:cubicBezTo>
                  <a:pt x="355666" y="2980809"/>
                  <a:pt x="372556" y="2989194"/>
                  <a:pt x="387458" y="3000370"/>
                </a:cubicBezTo>
                <a:cubicBezTo>
                  <a:pt x="397790" y="3008119"/>
                  <a:pt x="406903" y="3017841"/>
                  <a:pt x="418455" y="3023617"/>
                </a:cubicBezTo>
                <a:cubicBezTo>
                  <a:pt x="427981" y="3028380"/>
                  <a:pt x="439119" y="3028783"/>
                  <a:pt x="449451" y="3031366"/>
                </a:cubicBezTo>
                <a:cubicBezTo>
                  <a:pt x="459783" y="3039115"/>
                  <a:pt x="469496" y="3047769"/>
                  <a:pt x="480448" y="3054614"/>
                </a:cubicBezTo>
                <a:cubicBezTo>
                  <a:pt x="497850" y="3065491"/>
                  <a:pt x="515264" y="3072310"/>
                  <a:pt x="534692" y="3077861"/>
                </a:cubicBezTo>
                <a:cubicBezTo>
                  <a:pt x="544933" y="3080787"/>
                  <a:pt x="555079" y="3084687"/>
                  <a:pt x="565689" y="3085610"/>
                </a:cubicBezTo>
                <a:cubicBezTo>
                  <a:pt x="614650" y="3089867"/>
                  <a:pt x="663844" y="3090776"/>
                  <a:pt x="712922" y="3093359"/>
                </a:cubicBezTo>
                <a:cubicBezTo>
                  <a:pt x="821228" y="3111412"/>
                  <a:pt x="741315" y="3101363"/>
                  <a:pt x="945397" y="3093359"/>
                </a:cubicBezTo>
                <a:lnTo>
                  <a:pt x="1154624" y="3085610"/>
                </a:lnTo>
                <a:cubicBezTo>
                  <a:pt x="1162373" y="3077861"/>
                  <a:pt x="1169453" y="3069379"/>
                  <a:pt x="1177872" y="3062363"/>
                </a:cubicBezTo>
                <a:cubicBezTo>
                  <a:pt x="1185027" y="3056401"/>
                  <a:pt x="1196183" y="3054763"/>
                  <a:pt x="1201119" y="3046865"/>
                </a:cubicBezTo>
                <a:cubicBezTo>
                  <a:pt x="1209777" y="3033011"/>
                  <a:pt x="1207555" y="3013963"/>
                  <a:pt x="1216617" y="3000370"/>
                </a:cubicBezTo>
                <a:lnTo>
                  <a:pt x="1247614" y="2953875"/>
                </a:lnTo>
                <a:cubicBezTo>
                  <a:pt x="1250197" y="2943543"/>
                  <a:pt x="1252437" y="2933119"/>
                  <a:pt x="1255363" y="2922878"/>
                </a:cubicBezTo>
                <a:cubicBezTo>
                  <a:pt x="1257607" y="2915024"/>
                  <a:pt x="1264714" y="2907641"/>
                  <a:pt x="1263112" y="2899631"/>
                </a:cubicBezTo>
                <a:cubicBezTo>
                  <a:pt x="1261679" y="2892467"/>
                  <a:pt x="1253459" y="2888516"/>
                  <a:pt x="1247614" y="2884132"/>
                </a:cubicBezTo>
                <a:cubicBezTo>
                  <a:pt x="1232713" y="2872956"/>
                  <a:pt x="1219189" y="2857653"/>
                  <a:pt x="1201119" y="2853136"/>
                </a:cubicBezTo>
                <a:cubicBezTo>
                  <a:pt x="1190787" y="2850553"/>
                  <a:pt x="1180362" y="2848313"/>
                  <a:pt x="1170122" y="2845387"/>
                </a:cubicBezTo>
                <a:cubicBezTo>
                  <a:pt x="1162268" y="2843143"/>
                  <a:pt x="1154961" y="2838792"/>
                  <a:pt x="1146875" y="2837637"/>
                </a:cubicBezTo>
                <a:cubicBezTo>
                  <a:pt x="1118631" y="2833602"/>
                  <a:pt x="1090048" y="2832471"/>
                  <a:pt x="1061634" y="2829888"/>
                </a:cubicBezTo>
                <a:cubicBezTo>
                  <a:pt x="1053885" y="2827305"/>
                  <a:pt x="1045693" y="2825792"/>
                  <a:pt x="1038387" y="2822139"/>
                </a:cubicBezTo>
                <a:cubicBezTo>
                  <a:pt x="978299" y="2792096"/>
                  <a:pt x="1050323" y="2818369"/>
                  <a:pt x="991892" y="2798892"/>
                </a:cubicBezTo>
                <a:cubicBezTo>
                  <a:pt x="961622" y="2768620"/>
                  <a:pt x="988763" y="2800383"/>
                  <a:pt x="968644" y="2760146"/>
                </a:cubicBezTo>
                <a:cubicBezTo>
                  <a:pt x="938603" y="2700066"/>
                  <a:pt x="964872" y="2772075"/>
                  <a:pt x="945397" y="2713651"/>
                </a:cubicBezTo>
                <a:cubicBezTo>
                  <a:pt x="947980" y="2690404"/>
                  <a:pt x="947473" y="2666601"/>
                  <a:pt x="953146" y="2643909"/>
                </a:cubicBezTo>
                <a:cubicBezTo>
                  <a:pt x="955405" y="2634874"/>
                  <a:pt x="962826" y="2627934"/>
                  <a:pt x="968644" y="2620661"/>
                </a:cubicBezTo>
                <a:cubicBezTo>
                  <a:pt x="977337" y="2609794"/>
                  <a:pt x="995134" y="2594918"/>
                  <a:pt x="1007390" y="2589665"/>
                </a:cubicBezTo>
                <a:cubicBezTo>
                  <a:pt x="1017179" y="2585470"/>
                  <a:pt x="1028146" y="2584841"/>
                  <a:pt x="1038387" y="2581915"/>
                </a:cubicBezTo>
                <a:cubicBezTo>
                  <a:pt x="1046241" y="2579671"/>
                  <a:pt x="1054126" y="2577384"/>
                  <a:pt x="1061634" y="2574166"/>
                </a:cubicBezTo>
                <a:cubicBezTo>
                  <a:pt x="1072252" y="2569616"/>
                  <a:pt x="1082601" y="2564399"/>
                  <a:pt x="1092631" y="2558668"/>
                </a:cubicBezTo>
                <a:cubicBezTo>
                  <a:pt x="1100717" y="2554047"/>
                  <a:pt x="1106843" y="2545429"/>
                  <a:pt x="1115878" y="2543170"/>
                </a:cubicBezTo>
                <a:cubicBezTo>
                  <a:pt x="1138570" y="2537497"/>
                  <a:pt x="1162373" y="2538003"/>
                  <a:pt x="1185621" y="2535420"/>
                </a:cubicBezTo>
                <a:cubicBezTo>
                  <a:pt x="1254306" y="2512525"/>
                  <a:pt x="1215879" y="2521726"/>
                  <a:pt x="1301858" y="2512173"/>
                </a:cubicBezTo>
                <a:cubicBezTo>
                  <a:pt x="1327856" y="2503507"/>
                  <a:pt x="1358933" y="2491012"/>
                  <a:pt x="1387099" y="2488926"/>
                </a:cubicBezTo>
                <a:cubicBezTo>
                  <a:pt x="1443829" y="2484724"/>
                  <a:pt x="1500753" y="2483759"/>
                  <a:pt x="1557580" y="2481176"/>
                </a:cubicBezTo>
                <a:cubicBezTo>
                  <a:pt x="1567912" y="2478593"/>
                  <a:pt x="1578336" y="2476353"/>
                  <a:pt x="1588577" y="2473427"/>
                </a:cubicBezTo>
                <a:cubicBezTo>
                  <a:pt x="1596431" y="2471183"/>
                  <a:pt x="1603751" y="2466920"/>
                  <a:pt x="1611824" y="2465678"/>
                </a:cubicBezTo>
                <a:cubicBezTo>
                  <a:pt x="1637482" y="2461731"/>
                  <a:pt x="1663485" y="2460512"/>
                  <a:pt x="1689316" y="2457929"/>
                </a:cubicBezTo>
                <a:cubicBezTo>
                  <a:pt x="1707406" y="2451899"/>
                  <a:pt x="1745066" y="2438026"/>
                  <a:pt x="1766807" y="2434681"/>
                </a:cubicBezTo>
                <a:cubicBezTo>
                  <a:pt x="1789926" y="2431124"/>
                  <a:pt x="1813302" y="2429515"/>
                  <a:pt x="1836550" y="2426932"/>
                </a:cubicBezTo>
                <a:cubicBezTo>
                  <a:pt x="1852048" y="2421766"/>
                  <a:pt x="1869451" y="2420495"/>
                  <a:pt x="1883044" y="2411434"/>
                </a:cubicBezTo>
                <a:cubicBezTo>
                  <a:pt x="1904011" y="2397456"/>
                  <a:pt x="1912713" y="2390268"/>
                  <a:pt x="1937289" y="2380437"/>
                </a:cubicBezTo>
                <a:cubicBezTo>
                  <a:pt x="1979305" y="2363630"/>
                  <a:pt x="1995444" y="2368777"/>
                  <a:pt x="2030278" y="2333943"/>
                </a:cubicBezTo>
                <a:cubicBezTo>
                  <a:pt x="2035444" y="2328777"/>
                  <a:pt x="2039932" y="2322828"/>
                  <a:pt x="2045777" y="2318444"/>
                </a:cubicBezTo>
                <a:cubicBezTo>
                  <a:pt x="2060678" y="2307268"/>
                  <a:pt x="2079101" y="2300619"/>
                  <a:pt x="2092272" y="2287448"/>
                </a:cubicBezTo>
                <a:cubicBezTo>
                  <a:pt x="2097438" y="2282282"/>
                  <a:pt x="2101235" y="2275216"/>
                  <a:pt x="2107770" y="2271949"/>
                </a:cubicBezTo>
                <a:cubicBezTo>
                  <a:pt x="2117296" y="2267186"/>
                  <a:pt x="2128434" y="2266783"/>
                  <a:pt x="2138766" y="2264200"/>
                </a:cubicBezTo>
                <a:cubicBezTo>
                  <a:pt x="2148473" y="2254494"/>
                  <a:pt x="2164888" y="2242700"/>
                  <a:pt x="2162014" y="2225454"/>
                </a:cubicBezTo>
                <a:cubicBezTo>
                  <a:pt x="2160483" y="2216268"/>
                  <a:pt x="2151682" y="2209956"/>
                  <a:pt x="2146516" y="2202207"/>
                </a:cubicBezTo>
                <a:cubicBezTo>
                  <a:pt x="2135562" y="2147443"/>
                  <a:pt x="2142931" y="2175955"/>
                  <a:pt x="2123268" y="2116966"/>
                </a:cubicBezTo>
                <a:lnTo>
                  <a:pt x="2115519" y="2093719"/>
                </a:lnTo>
                <a:lnTo>
                  <a:pt x="2107770" y="2070471"/>
                </a:lnTo>
                <a:cubicBezTo>
                  <a:pt x="2110353" y="2054973"/>
                  <a:pt x="2107724" y="2037618"/>
                  <a:pt x="2115519" y="2023976"/>
                </a:cubicBezTo>
                <a:cubicBezTo>
                  <a:pt x="2119571" y="2016884"/>
                  <a:pt x="2131762" y="2020429"/>
                  <a:pt x="2138766" y="2016227"/>
                </a:cubicBezTo>
                <a:cubicBezTo>
                  <a:pt x="2145031" y="2012468"/>
                  <a:pt x="2147730" y="2003996"/>
                  <a:pt x="2154265" y="2000729"/>
                </a:cubicBezTo>
                <a:cubicBezTo>
                  <a:pt x="2168877" y="1993423"/>
                  <a:pt x="2185262" y="1990397"/>
                  <a:pt x="2200760" y="1985231"/>
                </a:cubicBezTo>
                <a:cubicBezTo>
                  <a:pt x="2259187" y="1965755"/>
                  <a:pt x="2187173" y="1992023"/>
                  <a:pt x="2247255" y="1961983"/>
                </a:cubicBezTo>
                <a:cubicBezTo>
                  <a:pt x="2285446" y="1942888"/>
                  <a:pt x="2256741" y="1968343"/>
                  <a:pt x="2293750" y="1938736"/>
                </a:cubicBezTo>
                <a:cubicBezTo>
                  <a:pt x="2348966" y="1894563"/>
                  <a:pt x="2260934" y="1955447"/>
                  <a:pt x="2332495" y="1907739"/>
                </a:cubicBezTo>
                <a:cubicBezTo>
                  <a:pt x="2337661" y="1899990"/>
                  <a:pt x="2340839" y="1890454"/>
                  <a:pt x="2347994" y="1884492"/>
                </a:cubicBezTo>
                <a:cubicBezTo>
                  <a:pt x="2356868" y="1877097"/>
                  <a:pt x="2367883" y="1872167"/>
                  <a:pt x="2378990" y="1868993"/>
                </a:cubicBezTo>
                <a:cubicBezTo>
                  <a:pt x="2404319" y="1861756"/>
                  <a:pt x="2430926" y="1859884"/>
                  <a:pt x="2456482" y="1853495"/>
                </a:cubicBezTo>
                <a:lnTo>
                  <a:pt x="2487478" y="1845746"/>
                </a:lnTo>
                <a:cubicBezTo>
                  <a:pt x="2492644" y="1840580"/>
                  <a:pt x="2498593" y="1836093"/>
                  <a:pt x="2502977" y="1830248"/>
                </a:cubicBezTo>
                <a:cubicBezTo>
                  <a:pt x="2514153" y="1815347"/>
                  <a:pt x="2533973" y="1783753"/>
                  <a:pt x="2533973" y="1783753"/>
                </a:cubicBezTo>
                <a:lnTo>
                  <a:pt x="2549472" y="1737258"/>
                </a:lnTo>
                <a:cubicBezTo>
                  <a:pt x="2552055" y="1729509"/>
                  <a:pt x="2551445" y="1719786"/>
                  <a:pt x="2557221" y="1714010"/>
                </a:cubicBezTo>
                <a:cubicBezTo>
                  <a:pt x="2564970" y="1706261"/>
                  <a:pt x="2573452" y="1699182"/>
                  <a:pt x="2580468" y="1690763"/>
                </a:cubicBezTo>
                <a:cubicBezTo>
                  <a:pt x="2591910" y="1677033"/>
                  <a:pt x="2604780" y="1652118"/>
                  <a:pt x="2611465" y="1636519"/>
                </a:cubicBezTo>
                <a:cubicBezTo>
                  <a:pt x="2614683" y="1629011"/>
                  <a:pt x="2615247" y="1620412"/>
                  <a:pt x="2619214" y="1613271"/>
                </a:cubicBezTo>
                <a:cubicBezTo>
                  <a:pt x="2628260" y="1596988"/>
                  <a:pt x="2650211" y="1566776"/>
                  <a:pt x="2650211" y="1566776"/>
                </a:cubicBezTo>
                <a:cubicBezTo>
                  <a:pt x="2671699" y="1502311"/>
                  <a:pt x="2638997" y="1605037"/>
                  <a:pt x="2665709" y="1489285"/>
                </a:cubicBezTo>
                <a:cubicBezTo>
                  <a:pt x="2669382" y="1473367"/>
                  <a:pt x="2665709" y="1447956"/>
                  <a:pt x="2681207" y="1442790"/>
                </a:cubicBezTo>
                <a:lnTo>
                  <a:pt x="2727702" y="1427292"/>
                </a:lnTo>
                <a:cubicBezTo>
                  <a:pt x="2742119" y="1412874"/>
                  <a:pt x="2746894" y="1406072"/>
                  <a:pt x="2766448" y="1396295"/>
                </a:cubicBezTo>
                <a:cubicBezTo>
                  <a:pt x="2773754" y="1392642"/>
                  <a:pt x="2782389" y="1392199"/>
                  <a:pt x="2789695" y="1388546"/>
                </a:cubicBezTo>
                <a:cubicBezTo>
                  <a:pt x="2821504" y="1372642"/>
                  <a:pt x="2804411" y="1376773"/>
                  <a:pt x="2828441" y="1357549"/>
                </a:cubicBezTo>
                <a:cubicBezTo>
                  <a:pt x="2841664" y="1346971"/>
                  <a:pt x="2867715" y="1332167"/>
                  <a:pt x="2882685" y="1326553"/>
                </a:cubicBezTo>
                <a:cubicBezTo>
                  <a:pt x="2892657" y="1322813"/>
                  <a:pt x="2903350" y="1321387"/>
                  <a:pt x="2913682" y="1318804"/>
                </a:cubicBezTo>
                <a:cubicBezTo>
                  <a:pt x="2959289" y="1295999"/>
                  <a:pt x="2933720" y="1306957"/>
                  <a:pt x="2991173" y="1287807"/>
                </a:cubicBezTo>
                <a:lnTo>
                  <a:pt x="3014421" y="1280058"/>
                </a:lnTo>
                <a:lnTo>
                  <a:pt x="3037668" y="1272309"/>
                </a:lnTo>
                <a:cubicBezTo>
                  <a:pt x="3042834" y="1267143"/>
                  <a:pt x="3046631" y="1260077"/>
                  <a:pt x="3053166" y="1256810"/>
                </a:cubicBezTo>
                <a:cubicBezTo>
                  <a:pt x="3067778" y="1249504"/>
                  <a:pt x="3084163" y="1246478"/>
                  <a:pt x="3099661" y="1241312"/>
                </a:cubicBezTo>
                <a:cubicBezTo>
                  <a:pt x="3107410" y="1238729"/>
                  <a:pt x="3114899" y="1235165"/>
                  <a:pt x="3122909" y="1233563"/>
                </a:cubicBezTo>
                <a:cubicBezTo>
                  <a:pt x="3135824" y="1230980"/>
                  <a:pt x="3148948" y="1229280"/>
                  <a:pt x="3161655" y="1225814"/>
                </a:cubicBezTo>
                <a:cubicBezTo>
                  <a:pt x="3177416" y="1221515"/>
                  <a:pt x="3208150" y="1210315"/>
                  <a:pt x="3208150" y="1210315"/>
                </a:cubicBezTo>
                <a:cubicBezTo>
                  <a:pt x="3249479" y="1212898"/>
                  <a:pt x="3290932" y="1213944"/>
                  <a:pt x="3332136" y="1218065"/>
                </a:cubicBezTo>
                <a:cubicBezTo>
                  <a:pt x="3379033" y="1222755"/>
                  <a:pt x="3352950" y="1233216"/>
                  <a:pt x="3409627" y="1241312"/>
                </a:cubicBezTo>
                <a:cubicBezTo>
                  <a:pt x="3476910" y="1250924"/>
                  <a:pt x="3445961" y="1245479"/>
                  <a:pt x="3502617" y="1256810"/>
                </a:cubicBezTo>
                <a:cubicBezTo>
                  <a:pt x="3518115" y="1251644"/>
                  <a:pt x="3537560" y="1252863"/>
                  <a:pt x="3549112" y="1241312"/>
                </a:cubicBezTo>
                <a:cubicBezTo>
                  <a:pt x="3554278" y="1236146"/>
                  <a:pt x="3558076" y="1229081"/>
                  <a:pt x="3564611" y="1225814"/>
                </a:cubicBezTo>
                <a:cubicBezTo>
                  <a:pt x="3579223" y="1218508"/>
                  <a:pt x="3611105" y="1210315"/>
                  <a:pt x="3611105" y="1210315"/>
                </a:cubicBezTo>
                <a:cubicBezTo>
                  <a:pt x="3665349" y="1212898"/>
                  <a:pt x="3719720" y="1213555"/>
                  <a:pt x="3773838" y="1218065"/>
                </a:cubicBezTo>
                <a:cubicBezTo>
                  <a:pt x="3781978" y="1218743"/>
                  <a:pt x="3789161" y="1223833"/>
                  <a:pt x="3797085" y="1225814"/>
                </a:cubicBezTo>
                <a:cubicBezTo>
                  <a:pt x="3809863" y="1229008"/>
                  <a:pt x="3822997" y="1230601"/>
                  <a:pt x="3835831" y="1233563"/>
                </a:cubicBezTo>
                <a:cubicBezTo>
                  <a:pt x="3856586" y="1238352"/>
                  <a:pt x="3876688" y="1246419"/>
                  <a:pt x="3897824" y="1249061"/>
                </a:cubicBezTo>
                <a:lnTo>
                  <a:pt x="3959817" y="1256810"/>
                </a:lnTo>
                <a:cubicBezTo>
                  <a:pt x="3988231" y="1254227"/>
                  <a:pt x="4016814" y="1253096"/>
                  <a:pt x="4045058" y="1249061"/>
                </a:cubicBezTo>
                <a:cubicBezTo>
                  <a:pt x="4053144" y="1247906"/>
                  <a:pt x="4060451" y="1243556"/>
                  <a:pt x="4068305" y="1241312"/>
                </a:cubicBezTo>
                <a:cubicBezTo>
                  <a:pt x="4078546" y="1238386"/>
                  <a:pt x="4089101" y="1236623"/>
                  <a:pt x="4099302" y="1233563"/>
                </a:cubicBezTo>
                <a:cubicBezTo>
                  <a:pt x="4114950" y="1228869"/>
                  <a:pt x="4130299" y="1223231"/>
                  <a:pt x="4145797" y="1218065"/>
                </a:cubicBezTo>
                <a:cubicBezTo>
                  <a:pt x="4153546" y="1215482"/>
                  <a:pt x="4161034" y="1211917"/>
                  <a:pt x="4169044" y="1210315"/>
                </a:cubicBezTo>
                <a:cubicBezTo>
                  <a:pt x="4181959" y="1207732"/>
                  <a:pt x="4195012" y="1205760"/>
                  <a:pt x="4207790" y="1202566"/>
                </a:cubicBezTo>
                <a:cubicBezTo>
                  <a:pt x="4215715" y="1200585"/>
                  <a:pt x="4223064" y="1196589"/>
                  <a:pt x="4231038" y="1194817"/>
                </a:cubicBezTo>
                <a:cubicBezTo>
                  <a:pt x="4288000" y="1182159"/>
                  <a:pt x="4341915" y="1183044"/>
                  <a:pt x="4401519" y="1179319"/>
                </a:cubicBezTo>
                <a:cubicBezTo>
                  <a:pt x="4409268" y="1176736"/>
                  <a:pt x="4416756" y="1173172"/>
                  <a:pt x="4424766" y="1171570"/>
                </a:cubicBezTo>
                <a:cubicBezTo>
                  <a:pt x="4459036" y="1164716"/>
                  <a:pt x="4525749" y="1159146"/>
                  <a:pt x="4556502" y="1156071"/>
                </a:cubicBezTo>
                <a:cubicBezTo>
                  <a:pt x="4564251" y="1153488"/>
                  <a:pt x="4571776" y="1150094"/>
                  <a:pt x="4579750" y="1148322"/>
                </a:cubicBezTo>
                <a:cubicBezTo>
                  <a:pt x="4656384" y="1131293"/>
                  <a:pt x="4748791" y="1135671"/>
                  <a:pt x="4819973" y="1132824"/>
                </a:cubicBezTo>
                <a:lnTo>
                  <a:pt x="4866468" y="1117326"/>
                </a:lnTo>
                <a:cubicBezTo>
                  <a:pt x="4874217" y="1114743"/>
                  <a:pt x="4882919" y="1114107"/>
                  <a:pt x="4889716" y="1109576"/>
                </a:cubicBezTo>
                <a:lnTo>
                  <a:pt x="4912963" y="1094078"/>
                </a:lnTo>
                <a:cubicBezTo>
                  <a:pt x="4918129" y="1086329"/>
                  <a:pt x="4922643" y="1078103"/>
                  <a:pt x="4928461" y="1070831"/>
                </a:cubicBezTo>
                <a:cubicBezTo>
                  <a:pt x="4933025" y="1065126"/>
                  <a:pt x="4938347" y="1060009"/>
                  <a:pt x="4943960" y="1055332"/>
                </a:cubicBezTo>
                <a:cubicBezTo>
                  <a:pt x="4963186" y="1039310"/>
                  <a:pt x="4978070" y="1030009"/>
                  <a:pt x="4998204" y="1016587"/>
                </a:cubicBezTo>
                <a:cubicBezTo>
                  <a:pt x="5011119" y="1021753"/>
                  <a:pt x="5025631" y="1024000"/>
                  <a:pt x="5036950" y="1032085"/>
                </a:cubicBezTo>
                <a:cubicBezTo>
                  <a:pt x="5044528" y="1037498"/>
                  <a:pt x="5043285" y="1053666"/>
                  <a:pt x="5052448" y="1055332"/>
                </a:cubicBezTo>
                <a:cubicBezTo>
                  <a:pt x="5075461" y="1059516"/>
                  <a:pt x="5098943" y="1050166"/>
                  <a:pt x="5122190" y="1047583"/>
                </a:cubicBezTo>
                <a:cubicBezTo>
                  <a:pt x="5174843" y="1030033"/>
                  <a:pt x="5110959" y="1050952"/>
                  <a:pt x="5199682" y="1024336"/>
                </a:cubicBezTo>
                <a:cubicBezTo>
                  <a:pt x="5207506" y="1021989"/>
                  <a:pt x="5215180" y="1019170"/>
                  <a:pt x="5222929" y="1016587"/>
                </a:cubicBezTo>
                <a:cubicBezTo>
                  <a:pt x="5249978" y="989536"/>
                  <a:pt x="5231496" y="1003398"/>
                  <a:pt x="5284922" y="985590"/>
                </a:cubicBezTo>
                <a:lnTo>
                  <a:pt x="5284922" y="985590"/>
                </a:lnTo>
                <a:cubicBezTo>
                  <a:pt x="5314966" y="965561"/>
                  <a:pt x="5299335" y="973037"/>
                  <a:pt x="5331417" y="962343"/>
                </a:cubicBezTo>
                <a:cubicBezTo>
                  <a:pt x="5336583" y="957177"/>
                  <a:pt x="5341303" y="951521"/>
                  <a:pt x="5346916" y="946844"/>
                </a:cubicBezTo>
                <a:cubicBezTo>
                  <a:pt x="5366137" y="930826"/>
                  <a:pt x="5381031" y="921518"/>
                  <a:pt x="5401160" y="908098"/>
                </a:cubicBezTo>
                <a:cubicBezTo>
                  <a:pt x="5436209" y="855525"/>
                  <a:pt x="5418985" y="874775"/>
                  <a:pt x="5447655" y="846105"/>
                </a:cubicBezTo>
                <a:cubicBezTo>
                  <a:pt x="5450238" y="838356"/>
                  <a:pt x="5451202" y="829862"/>
                  <a:pt x="5455404" y="822858"/>
                </a:cubicBezTo>
                <a:cubicBezTo>
                  <a:pt x="5459163" y="816593"/>
                  <a:pt x="5464823" y="811412"/>
                  <a:pt x="5470902" y="807359"/>
                </a:cubicBezTo>
                <a:cubicBezTo>
                  <a:pt x="5486398" y="797028"/>
                  <a:pt x="5507066" y="789278"/>
                  <a:pt x="5525146" y="784112"/>
                </a:cubicBezTo>
                <a:cubicBezTo>
                  <a:pt x="5535387" y="781186"/>
                  <a:pt x="5545811" y="778946"/>
                  <a:pt x="5556143" y="776363"/>
                </a:cubicBezTo>
                <a:cubicBezTo>
                  <a:pt x="5563892" y="771197"/>
                  <a:pt x="5571060" y="765030"/>
                  <a:pt x="5579390" y="760865"/>
                </a:cubicBezTo>
                <a:cubicBezTo>
                  <a:pt x="5592416" y="754352"/>
                  <a:pt x="5621214" y="749092"/>
                  <a:pt x="5633634" y="745366"/>
                </a:cubicBezTo>
                <a:cubicBezTo>
                  <a:pt x="5649282" y="740672"/>
                  <a:pt x="5664280" y="733830"/>
                  <a:pt x="5680129" y="729868"/>
                </a:cubicBezTo>
                <a:cubicBezTo>
                  <a:pt x="5726369" y="718308"/>
                  <a:pt x="5700621" y="723870"/>
                  <a:pt x="5757621" y="714370"/>
                </a:cubicBezTo>
                <a:cubicBezTo>
                  <a:pt x="5765370" y="711787"/>
                  <a:pt x="5773728" y="710587"/>
                  <a:pt x="5780868" y="706620"/>
                </a:cubicBezTo>
                <a:cubicBezTo>
                  <a:pt x="5797150" y="697574"/>
                  <a:pt x="5811865" y="685956"/>
                  <a:pt x="5827363" y="675624"/>
                </a:cubicBezTo>
                <a:cubicBezTo>
                  <a:pt x="5835112" y="670458"/>
                  <a:pt x="5842281" y="664291"/>
                  <a:pt x="5850611" y="660126"/>
                </a:cubicBezTo>
                <a:cubicBezTo>
                  <a:pt x="5869553" y="650654"/>
                  <a:pt x="5888430" y="642817"/>
                  <a:pt x="5904855" y="629129"/>
                </a:cubicBezTo>
                <a:cubicBezTo>
                  <a:pt x="5913274" y="622113"/>
                  <a:pt x="5919683" y="612897"/>
                  <a:pt x="5928102" y="605881"/>
                </a:cubicBezTo>
                <a:cubicBezTo>
                  <a:pt x="5948130" y="589191"/>
                  <a:pt x="5951299" y="590400"/>
                  <a:pt x="5974597" y="582634"/>
                </a:cubicBezTo>
                <a:cubicBezTo>
                  <a:pt x="6000722" y="543447"/>
                  <a:pt x="5975913" y="570352"/>
                  <a:pt x="6013343" y="551637"/>
                </a:cubicBezTo>
                <a:cubicBezTo>
                  <a:pt x="6021673" y="547472"/>
                  <a:pt x="6028080" y="539921"/>
                  <a:pt x="6036590" y="536139"/>
                </a:cubicBezTo>
                <a:cubicBezTo>
                  <a:pt x="6051519" y="529504"/>
                  <a:pt x="6067587" y="525807"/>
                  <a:pt x="6083085" y="520641"/>
                </a:cubicBezTo>
                <a:cubicBezTo>
                  <a:pt x="6105241" y="513256"/>
                  <a:pt x="6113004" y="510008"/>
                  <a:pt x="6137329" y="505143"/>
                </a:cubicBezTo>
                <a:cubicBezTo>
                  <a:pt x="6152736" y="502061"/>
                  <a:pt x="6168295" y="499782"/>
                  <a:pt x="6183824" y="497393"/>
                </a:cubicBezTo>
                <a:cubicBezTo>
                  <a:pt x="6201876" y="494616"/>
                  <a:pt x="6219903" y="491556"/>
                  <a:pt x="6238068" y="489644"/>
                </a:cubicBezTo>
                <a:cubicBezTo>
                  <a:pt x="6269001" y="486388"/>
                  <a:pt x="6300194" y="485753"/>
                  <a:pt x="6331058" y="481895"/>
                </a:cubicBezTo>
                <a:cubicBezTo>
                  <a:pt x="6362240" y="477997"/>
                  <a:pt x="6424048" y="466397"/>
                  <a:pt x="6424048" y="466397"/>
                </a:cubicBezTo>
                <a:cubicBezTo>
                  <a:pt x="6431797" y="468980"/>
                  <a:pt x="6440917" y="469043"/>
                  <a:pt x="6447295" y="474146"/>
                </a:cubicBezTo>
                <a:cubicBezTo>
                  <a:pt x="6454568" y="479964"/>
                  <a:pt x="6456976" y="490121"/>
                  <a:pt x="6462794" y="497393"/>
                </a:cubicBezTo>
                <a:cubicBezTo>
                  <a:pt x="6467358" y="503098"/>
                  <a:pt x="6473126" y="507726"/>
                  <a:pt x="6478292" y="512892"/>
                </a:cubicBezTo>
                <a:cubicBezTo>
                  <a:pt x="6483458" y="528390"/>
                  <a:pt x="6493013" y="543069"/>
                  <a:pt x="6493790" y="559387"/>
                </a:cubicBezTo>
                <a:cubicBezTo>
                  <a:pt x="6498956" y="667875"/>
                  <a:pt x="6474943" y="781814"/>
                  <a:pt x="6509289" y="884851"/>
                </a:cubicBezTo>
                <a:cubicBezTo>
                  <a:pt x="6511872" y="892600"/>
                  <a:pt x="6512023" y="901650"/>
                  <a:pt x="6517038" y="908098"/>
                </a:cubicBezTo>
                <a:cubicBezTo>
                  <a:pt x="6530494" y="925399"/>
                  <a:pt x="6542740" y="947661"/>
                  <a:pt x="6563533" y="954593"/>
                </a:cubicBezTo>
                <a:cubicBezTo>
                  <a:pt x="6638395" y="979550"/>
                  <a:pt x="6521977" y="939522"/>
                  <a:pt x="6617777" y="977841"/>
                </a:cubicBezTo>
                <a:cubicBezTo>
                  <a:pt x="6632945" y="983908"/>
                  <a:pt x="6648774" y="988173"/>
                  <a:pt x="6664272" y="993339"/>
                </a:cubicBezTo>
                <a:lnTo>
                  <a:pt x="6687519" y="1001088"/>
                </a:lnTo>
                <a:cubicBezTo>
                  <a:pt x="6695268" y="1003671"/>
                  <a:pt x="6703460" y="1005184"/>
                  <a:pt x="6710766" y="1008837"/>
                </a:cubicBezTo>
                <a:cubicBezTo>
                  <a:pt x="6721098" y="1014003"/>
                  <a:pt x="6730804" y="1020683"/>
                  <a:pt x="6741763" y="1024336"/>
                </a:cubicBezTo>
                <a:cubicBezTo>
                  <a:pt x="6761970" y="1031072"/>
                  <a:pt x="6803756" y="1039834"/>
                  <a:pt x="6803756" y="1039834"/>
                </a:cubicBezTo>
                <a:cubicBezTo>
                  <a:pt x="6870392" y="1084256"/>
                  <a:pt x="6786076" y="1030993"/>
                  <a:pt x="6850251" y="1063081"/>
                </a:cubicBezTo>
                <a:cubicBezTo>
                  <a:pt x="6858581" y="1067246"/>
                  <a:pt x="6864988" y="1074797"/>
                  <a:pt x="6873499" y="1078580"/>
                </a:cubicBezTo>
                <a:cubicBezTo>
                  <a:pt x="6888428" y="1085215"/>
                  <a:pt x="6919994" y="1094078"/>
                  <a:pt x="6919994" y="1094078"/>
                </a:cubicBezTo>
                <a:cubicBezTo>
                  <a:pt x="6935492" y="1104410"/>
                  <a:pt x="6953318" y="1111904"/>
                  <a:pt x="6966489" y="1125075"/>
                </a:cubicBezTo>
                <a:lnTo>
                  <a:pt x="7020733" y="1179319"/>
                </a:lnTo>
                <a:cubicBezTo>
                  <a:pt x="7023316" y="1187068"/>
                  <a:pt x="7024280" y="1195562"/>
                  <a:pt x="7028482" y="1202566"/>
                </a:cubicBezTo>
                <a:cubicBezTo>
                  <a:pt x="7037118" y="1216961"/>
                  <a:pt x="7055042" y="1223815"/>
                  <a:pt x="7067227" y="1233563"/>
                </a:cubicBezTo>
                <a:cubicBezTo>
                  <a:pt x="7072932" y="1238127"/>
                  <a:pt x="7077560" y="1243895"/>
                  <a:pt x="7082726" y="1249061"/>
                </a:cubicBezTo>
                <a:cubicBezTo>
                  <a:pt x="7098723" y="1297056"/>
                  <a:pt x="7078209" y="1247063"/>
                  <a:pt x="7121472" y="1303305"/>
                </a:cubicBezTo>
                <a:cubicBezTo>
                  <a:pt x="7183055" y="1383364"/>
                  <a:pt x="7138373" y="1363184"/>
                  <a:pt x="7191214" y="1380797"/>
                </a:cubicBezTo>
                <a:cubicBezTo>
                  <a:pt x="7196380" y="1388546"/>
                  <a:pt x="7199641" y="1397983"/>
                  <a:pt x="7206712" y="1404044"/>
                </a:cubicBezTo>
                <a:cubicBezTo>
                  <a:pt x="7218148" y="1413846"/>
                  <a:pt x="7232686" y="1419309"/>
                  <a:pt x="7245458" y="1427292"/>
                </a:cubicBezTo>
                <a:cubicBezTo>
                  <a:pt x="7253356" y="1432228"/>
                  <a:pt x="7261634" y="1436729"/>
                  <a:pt x="7268705" y="1442790"/>
                </a:cubicBezTo>
                <a:cubicBezTo>
                  <a:pt x="7279799" y="1452299"/>
                  <a:pt x="7289370" y="1463455"/>
                  <a:pt x="7299702" y="1473787"/>
                </a:cubicBezTo>
                <a:cubicBezTo>
                  <a:pt x="7307451" y="1481536"/>
                  <a:pt x="7313148" y="1492133"/>
                  <a:pt x="7322950" y="1497034"/>
                </a:cubicBezTo>
                <a:lnTo>
                  <a:pt x="7353946" y="1512532"/>
                </a:lnTo>
                <a:cubicBezTo>
                  <a:pt x="7385523" y="1544111"/>
                  <a:pt x="7350402" y="1512256"/>
                  <a:pt x="7400441" y="1543529"/>
                </a:cubicBezTo>
                <a:cubicBezTo>
                  <a:pt x="7411393" y="1550374"/>
                  <a:pt x="7419886" y="1561000"/>
                  <a:pt x="7431438" y="1566776"/>
                </a:cubicBezTo>
                <a:cubicBezTo>
                  <a:pt x="7440964" y="1571539"/>
                  <a:pt x="7451828" y="1573562"/>
                  <a:pt x="7462434" y="1574526"/>
                </a:cubicBezTo>
                <a:cubicBezTo>
                  <a:pt x="7508809" y="1578742"/>
                  <a:pt x="7555424" y="1579692"/>
                  <a:pt x="7601919" y="1582275"/>
                </a:cubicBezTo>
                <a:cubicBezTo>
                  <a:pt x="7614834" y="1587441"/>
                  <a:pt x="7627469" y="1593374"/>
                  <a:pt x="7640665" y="1597773"/>
                </a:cubicBezTo>
                <a:cubicBezTo>
                  <a:pt x="7650768" y="1601141"/>
                  <a:pt x="7662135" y="1600759"/>
                  <a:pt x="7671661" y="1605522"/>
                </a:cubicBezTo>
                <a:cubicBezTo>
                  <a:pt x="7678196" y="1608789"/>
                  <a:pt x="7681455" y="1616456"/>
                  <a:pt x="7687160" y="1621020"/>
                </a:cubicBezTo>
                <a:cubicBezTo>
                  <a:pt x="7694432" y="1626838"/>
                  <a:pt x="7703252" y="1630557"/>
                  <a:pt x="7710407" y="1636519"/>
                </a:cubicBezTo>
                <a:cubicBezTo>
                  <a:pt x="7718826" y="1643535"/>
                  <a:pt x="7726523" y="1651445"/>
                  <a:pt x="7733655" y="1659766"/>
                </a:cubicBezTo>
                <a:cubicBezTo>
                  <a:pt x="7756696" y="1686647"/>
                  <a:pt x="7763559" y="1708117"/>
                  <a:pt x="7795648" y="1729509"/>
                </a:cubicBezTo>
                <a:cubicBezTo>
                  <a:pt x="7803397" y="1734675"/>
                  <a:pt x="7811623" y="1739189"/>
                  <a:pt x="7818895" y="1745007"/>
                </a:cubicBezTo>
                <a:cubicBezTo>
                  <a:pt x="7824600" y="1749571"/>
                  <a:pt x="7828315" y="1756452"/>
                  <a:pt x="7834394" y="1760505"/>
                </a:cubicBezTo>
                <a:cubicBezTo>
                  <a:pt x="7895591" y="1801303"/>
                  <a:pt x="7837869" y="1748484"/>
                  <a:pt x="7888638" y="1799251"/>
                </a:cubicBezTo>
                <a:cubicBezTo>
                  <a:pt x="7891221" y="1807000"/>
                  <a:pt x="7892185" y="1815494"/>
                  <a:pt x="7896387" y="1822498"/>
                </a:cubicBezTo>
                <a:cubicBezTo>
                  <a:pt x="7900146" y="1828763"/>
                  <a:pt x="7908618" y="1831462"/>
                  <a:pt x="7911885" y="1837997"/>
                </a:cubicBezTo>
                <a:cubicBezTo>
                  <a:pt x="7919191" y="1852609"/>
                  <a:pt x="7922217" y="1868994"/>
                  <a:pt x="7927383" y="1884492"/>
                </a:cubicBezTo>
                <a:lnTo>
                  <a:pt x="7935133" y="1907739"/>
                </a:lnTo>
                <a:cubicBezTo>
                  <a:pt x="7939507" y="1938356"/>
                  <a:pt x="7943077" y="1970513"/>
                  <a:pt x="7950631" y="2000729"/>
                </a:cubicBezTo>
                <a:cubicBezTo>
                  <a:pt x="7952612" y="2008653"/>
                  <a:pt x="7954178" y="2016972"/>
                  <a:pt x="7958380" y="2023976"/>
                </a:cubicBezTo>
                <a:cubicBezTo>
                  <a:pt x="7962139" y="2030241"/>
                  <a:pt x="7968712" y="2034309"/>
                  <a:pt x="7973878" y="2039475"/>
                </a:cubicBezTo>
                <a:cubicBezTo>
                  <a:pt x="7993355" y="2097906"/>
                  <a:pt x="7967082" y="2025883"/>
                  <a:pt x="7997126" y="2085970"/>
                </a:cubicBezTo>
                <a:cubicBezTo>
                  <a:pt x="8000779" y="2093276"/>
                  <a:pt x="8000823" y="2102125"/>
                  <a:pt x="8004875" y="2109217"/>
                </a:cubicBezTo>
                <a:cubicBezTo>
                  <a:pt x="8011283" y="2120431"/>
                  <a:pt x="8021277" y="2129262"/>
                  <a:pt x="8028122" y="2140214"/>
                </a:cubicBezTo>
                <a:cubicBezTo>
                  <a:pt x="8034244" y="2150010"/>
                  <a:pt x="8038011" y="2161112"/>
                  <a:pt x="8043621" y="2171210"/>
                </a:cubicBezTo>
                <a:cubicBezTo>
                  <a:pt x="8050936" y="2184376"/>
                  <a:pt x="8059119" y="2197041"/>
                  <a:pt x="8066868" y="2209956"/>
                </a:cubicBezTo>
                <a:cubicBezTo>
                  <a:pt x="8069451" y="2220288"/>
                  <a:pt x="8070422" y="2231164"/>
                  <a:pt x="8074617" y="2240953"/>
                </a:cubicBezTo>
                <a:cubicBezTo>
                  <a:pt x="8105150" y="2312195"/>
                  <a:pt x="8076696" y="2195019"/>
                  <a:pt x="8105614" y="2310695"/>
                </a:cubicBezTo>
                <a:cubicBezTo>
                  <a:pt x="8108197" y="2321027"/>
                  <a:pt x="8110303" y="2331491"/>
                  <a:pt x="8113363" y="2341692"/>
                </a:cubicBezTo>
                <a:cubicBezTo>
                  <a:pt x="8118057" y="2357340"/>
                  <a:pt x="8128861" y="2388187"/>
                  <a:pt x="8128861" y="2388187"/>
                </a:cubicBezTo>
                <a:cubicBezTo>
                  <a:pt x="8131444" y="2406268"/>
                  <a:pt x="8134197" y="2424326"/>
                  <a:pt x="8136611" y="2442431"/>
                </a:cubicBezTo>
                <a:cubicBezTo>
                  <a:pt x="8143709" y="2495662"/>
                  <a:pt x="8146050" y="2519636"/>
                  <a:pt x="8152109" y="2574166"/>
                </a:cubicBezTo>
                <a:cubicBezTo>
                  <a:pt x="8154692" y="2651658"/>
                  <a:pt x="8155305" y="2729240"/>
                  <a:pt x="8159858" y="2806641"/>
                </a:cubicBezTo>
                <a:cubicBezTo>
                  <a:pt x="8160483" y="2817273"/>
                  <a:pt x="8163412" y="2827848"/>
                  <a:pt x="8167607" y="2837637"/>
                </a:cubicBezTo>
                <a:cubicBezTo>
                  <a:pt x="8171276" y="2846197"/>
                  <a:pt x="8178940" y="2852555"/>
                  <a:pt x="8183105" y="2860885"/>
                </a:cubicBezTo>
                <a:cubicBezTo>
                  <a:pt x="8203224" y="2901122"/>
                  <a:pt x="8176083" y="2869359"/>
                  <a:pt x="8206353" y="2899631"/>
                </a:cubicBezTo>
                <a:cubicBezTo>
                  <a:pt x="8211880" y="2916213"/>
                  <a:pt x="8215463" y="2933756"/>
                  <a:pt x="8229600" y="2946126"/>
                </a:cubicBezTo>
                <a:cubicBezTo>
                  <a:pt x="8243618" y="2958392"/>
                  <a:pt x="8262924" y="2963951"/>
                  <a:pt x="8276095" y="2977122"/>
                </a:cubicBezTo>
                <a:cubicBezTo>
                  <a:pt x="8281261" y="2982288"/>
                  <a:pt x="8285059" y="2989353"/>
                  <a:pt x="8291594" y="2992620"/>
                </a:cubicBezTo>
                <a:cubicBezTo>
                  <a:pt x="8306206" y="2999926"/>
                  <a:pt x="8338089" y="3008119"/>
                  <a:pt x="8338089" y="3008119"/>
                </a:cubicBezTo>
                <a:cubicBezTo>
                  <a:pt x="8404716" y="3052537"/>
                  <a:pt x="8320414" y="2999281"/>
                  <a:pt x="8384583" y="3031366"/>
                </a:cubicBezTo>
                <a:cubicBezTo>
                  <a:pt x="8392913" y="3035531"/>
                  <a:pt x="8399320" y="3043082"/>
                  <a:pt x="8407831" y="3046865"/>
                </a:cubicBezTo>
                <a:cubicBezTo>
                  <a:pt x="8427016" y="3055392"/>
                  <a:pt x="8500432" y="3076272"/>
                  <a:pt x="8516319" y="3077861"/>
                </a:cubicBezTo>
                <a:lnTo>
                  <a:pt x="8593811" y="3085610"/>
                </a:lnTo>
                <a:cubicBezTo>
                  <a:pt x="8622224" y="3080444"/>
                  <a:pt x="8652393" y="3081219"/>
                  <a:pt x="8679051" y="3070112"/>
                </a:cubicBezTo>
                <a:cubicBezTo>
                  <a:pt x="8686591" y="3066970"/>
                  <a:pt x="8685028" y="3054839"/>
                  <a:pt x="8686800" y="3046865"/>
                </a:cubicBezTo>
                <a:cubicBezTo>
                  <a:pt x="8690209" y="3031527"/>
                  <a:pt x="8691141" y="3015708"/>
                  <a:pt x="8694550" y="3000370"/>
                </a:cubicBezTo>
                <a:cubicBezTo>
                  <a:pt x="8696322" y="2992396"/>
                  <a:pt x="8700055" y="2984976"/>
                  <a:pt x="8702299" y="2977122"/>
                </a:cubicBezTo>
                <a:cubicBezTo>
                  <a:pt x="8705225" y="2966882"/>
                  <a:pt x="8706916" y="2956305"/>
                  <a:pt x="8710048" y="2946126"/>
                </a:cubicBezTo>
                <a:cubicBezTo>
                  <a:pt x="8717254" y="2922704"/>
                  <a:pt x="8727352" y="2900156"/>
                  <a:pt x="8733295" y="2876383"/>
                </a:cubicBezTo>
                <a:cubicBezTo>
                  <a:pt x="8735878" y="2866051"/>
                  <a:pt x="8736775" y="2855144"/>
                  <a:pt x="8741044" y="2845387"/>
                </a:cubicBezTo>
                <a:cubicBezTo>
                  <a:pt x="8754935" y="2813637"/>
                  <a:pt x="8778018" y="2785719"/>
                  <a:pt x="8787539" y="2752397"/>
                </a:cubicBezTo>
                <a:cubicBezTo>
                  <a:pt x="8792705" y="2734316"/>
                  <a:pt x="8798193" y="2716323"/>
                  <a:pt x="8803038" y="2698153"/>
                </a:cubicBezTo>
                <a:cubicBezTo>
                  <a:pt x="8808526" y="2677572"/>
                  <a:pt x="8812684" y="2656640"/>
                  <a:pt x="8818536" y="2636159"/>
                </a:cubicBezTo>
                <a:cubicBezTo>
                  <a:pt x="8823024" y="2620451"/>
                  <a:pt x="8834034" y="2589665"/>
                  <a:pt x="8834034" y="2589665"/>
                </a:cubicBezTo>
                <a:cubicBezTo>
                  <a:pt x="8821370" y="2374380"/>
                  <a:pt x="8821197" y="2432800"/>
                  <a:pt x="8834034" y="2124715"/>
                </a:cubicBezTo>
                <a:cubicBezTo>
                  <a:pt x="8834582" y="2111556"/>
                  <a:pt x="8839780" y="2098988"/>
                  <a:pt x="8841783" y="2085970"/>
                </a:cubicBezTo>
                <a:cubicBezTo>
                  <a:pt x="8844950" y="2065387"/>
                  <a:pt x="8846950" y="2044641"/>
                  <a:pt x="8849533" y="2023976"/>
                </a:cubicBezTo>
                <a:cubicBezTo>
                  <a:pt x="8846950" y="1866410"/>
                  <a:pt x="8841783" y="1708865"/>
                  <a:pt x="8841783" y="1551278"/>
                </a:cubicBezTo>
                <a:cubicBezTo>
                  <a:pt x="8841783" y="1380777"/>
                  <a:pt x="8849533" y="1210335"/>
                  <a:pt x="8849533" y="1039834"/>
                </a:cubicBezTo>
                <a:cubicBezTo>
                  <a:pt x="8849533" y="949390"/>
                  <a:pt x="8845799" y="858968"/>
                  <a:pt x="8841783" y="768614"/>
                </a:cubicBezTo>
                <a:cubicBezTo>
                  <a:pt x="8839019" y="706419"/>
                  <a:pt x="8832919" y="693270"/>
                  <a:pt x="8826285" y="636878"/>
                </a:cubicBezTo>
                <a:cubicBezTo>
                  <a:pt x="8803920" y="446775"/>
                  <a:pt x="8830393" y="626425"/>
                  <a:pt x="8810787" y="528390"/>
                </a:cubicBezTo>
                <a:cubicBezTo>
                  <a:pt x="8806495" y="506929"/>
                  <a:pt x="8797415" y="434717"/>
                  <a:pt x="8787539" y="419902"/>
                </a:cubicBezTo>
                <a:cubicBezTo>
                  <a:pt x="8782373" y="412153"/>
                  <a:pt x="8775823" y="405165"/>
                  <a:pt x="8772041" y="396654"/>
                </a:cubicBezTo>
                <a:cubicBezTo>
                  <a:pt x="8765406" y="381725"/>
                  <a:pt x="8768095" y="361711"/>
                  <a:pt x="8756543" y="350159"/>
                </a:cubicBezTo>
                <a:cubicBezTo>
                  <a:pt x="8728380" y="321997"/>
                  <a:pt x="8737092" y="328517"/>
                  <a:pt x="8702299" y="303665"/>
                </a:cubicBezTo>
                <a:cubicBezTo>
                  <a:pt x="8694720" y="298252"/>
                  <a:pt x="8687381" y="292331"/>
                  <a:pt x="8679051" y="288166"/>
                </a:cubicBezTo>
                <a:cubicBezTo>
                  <a:pt x="8671745" y="284513"/>
                  <a:pt x="8663110" y="284070"/>
                  <a:pt x="8655804" y="280417"/>
                </a:cubicBezTo>
                <a:cubicBezTo>
                  <a:pt x="8647474" y="276252"/>
                  <a:pt x="8640642" y="269540"/>
                  <a:pt x="8632556" y="264919"/>
                </a:cubicBezTo>
                <a:cubicBezTo>
                  <a:pt x="8622526" y="259188"/>
                  <a:pt x="8611590" y="255151"/>
                  <a:pt x="8601560" y="249420"/>
                </a:cubicBezTo>
                <a:cubicBezTo>
                  <a:pt x="8575406" y="234475"/>
                  <a:pt x="8553292" y="210233"/>
                  <a:pt x="8524068" y="202926"/>
                </a:cubicBezTo>
                <a:cubicBezTo>
                  <a:pt x="8513736" y="200343"/>
                  <a:pt x="8503176" y="198544"/>
                  <a:pt x="8493072" y="195176"/>
                </a:cubicBezTo>
                <a:cubicBezTo>
                  <a:pt x="8451011" y="181155"/>
                  <a:pt x="8462788" y="178892"/>
                  <a:pt x="8423329" y="171929"/>
                </a:cubicBezTo>
                <a:cubicBezTo>
                  <a:pt x="8334264" y="156212"/>
                  <a:pt x="8268574" y="149407"/>
                  <a:pt x="8175356" y="140932"/>
                </a:cubicBezTo>
                <a:cubicBezTo>
                  <a:pt x="8139250" y="137650"/>
                  <a:pt x="8103031" y="135766"/>
                  <a:pt x="8066868" y="133183"/>
                </a:cubicBezTo>
                <a:lnTo>
                  <a:pt x="7237709" y="140932"/>
                </a:lnTo>
                <a:cubicBezTo>
                  <a:pt x="6937871" y="140932"/>
                  <a:pt x="6850325" y="135769"/>
                  <a:pt x="6602278" y="125434"/>
                </a:cubicBezTo>
                <a:cubicBezTo>
                  <a:pt x="6544039" y="117114"/>
                  <a:pt x="6545822" y="119267"/>
                  <a:pt x="6486041" y="102187"/>
                </a:cubicBezTo>
                <a:cubicBezTo>
                  <a:pt x="6470333" y="97699"/>
                  <a:pt x="6455757" y="88714"/>
                  <a:pt x="6439546" y="86688"/>
                </a:cubicBezTo>
                <a:lnTo>
                  <a:pt x="6377553" y="78939"/>
                </a:lnTo>
                <a:lnTo>
                  <a:pt x="6323309" y="71190"/>
                </a:lnTo>
                <a:cubicBezTo>
                  <a:pt x="6282008" y="65803"/>
                  <a:pt x="6239981" y="64728"/>
                  <a:pt x="6199322" y="55692"/>
                </a:cubicBezTo>
                <a:cubicBezTo>
                  <a:pt x="6176075" y="50526"/>
                  <a:pt x="6153032" y="44332"/>
                  <a:pt x="6129580" y="40193"/>
                </a:cubicBezTo>
                <a:cubicBezTo>
                  <a:pt x="6109072" y="36574"/>
                  <a:pt x="6088229" y="35196"/>
                  <a:pt x="6067587" y="32444"/>
                </a:cubicBezTo>
                <a:cubicBezTo>
                  <a:pt x="5966355" y="18947"/>
                  <a:pt x="6059127" y="28510"/>
                  <a:pt x="5920353" y="16946"/>
                </a:cubicBezTo>
                <a:cubicBezTo>
                  <a:pt x="5907438" y="14363"/>
                  <a:pt x="5894676" y="10831"/>
                  <a:pt x="5881607" y="9197"/>
                </a:cubicBezTo>
                <a:cubicBezTo>
                  <a:pt x="5736202" y="-8978"/>
                  <a:pt x="5669966" y="4608"/>
                  <a:pt x="5486400" y="9197"/>
                </a:cubicBezTo>
                <a:lnTo>
                  <a:pt x="5424407" y="16946"/>
                </a:lnTo>
                <a:lnTo>
                  <a:pt x="5315919" y="32444"/>
                </a:lnTo>
                <a:cubicBezTo>
                  <a:pt x="5308170" y="35027"/>
                  <a:pt x="5300708" y="38732"/>
                  <a:pt x="5292672" y="40193"/>
                </a:cubicBezTo>
                <a:cubicBezTo>
                  <a:pt x="5275921" y="43239"/>
                  <a:pt x="5174493" y="54186"/>
                  <a:pt x="5160936" y="55692"/>
                </a:cubicBezTo>
                <a:cubicBezTo>
                  <a:pt x="5148021" y="60858"/>
                  <a:pt x="5135862" y="68627"/>
                  <a:pt x="5122190" y="71190"/>
                </a:cubicBezTo>
                <a:cubicBezTo>
                  <a:pt x="5094148" y="76448"/>
                  <a:pt x="5065306" y="75788"/>
                  <a:pt x="5036950" y="78939"/>
                </a:cubicBezTo>
                <a:cubicBezTo>
                  <a:pt x="5018796" y="80956"/>
                  <a:pt x="5000787" y="84105"/>
                  <a:pt x="4982705" y="86688"/>
                </a:cubicBezTo>
                <a:cubicBezTo>
                  <a:pt x="4926749" y="105340"/>
                  <a:pt x="4993271" y="85062"/>
                  <a:pt x="4881966" y="102187"/>
                </a:cubicBezTo>
                <a:cubicBezTo>
                  <a:pt x="4873893" y="103429"/>
                  <a:pt x="4866599" y="107787"/>
                  <a:pt x="4858719" y="109936"/>
                </a:cubicBezTo>
                <a:cubicBezTo>
                  <a:pt x="4838169" y="115540"/>
                  <a:pt x="4817613" y="121257"/>
                  <a:pt x="4796726" y="125434"/>
                </a:cubicBezTo>
                <a:cubicBezTo>
                  <a:pt x="4778816" y="129016"/>
                  <a:pt x="4760498" y="130180"/>
                  <a:pt x="4742482" y="133183"/>
                </a:cubicBezTo>
                <a:cubicBezTo>
                  <a:pt x="4713995" y="137931"/>
                  <a:pt x="4685560" y="143017"/>
                  <a:pt x="4657241" y="148681"/>
                </a:cubicBezTo>
                <a:cubicBezTo>
                  <a:pt x="4646797" y="150770"/>
                  <a:pt x="4636829" y="155255"/>
                  <a:pt x="4626244" y="156431"/>
                </a:cubicBezTo>
                <a:cubicBezTo>
                  <a:pt x="4598735" y="159488"/>
                  <a:pt x="4414271" y="170648"/>
                  <a:pt x="4393770" y="171929"/>
                </a:cubicBezTo>
                <a:lnTo>
                  <a:pt x="2998922" y="164180"/>
                </a:lnTo>
                <a:lnTo>
                  <a:pt x="2138766" y="171929"/>
                </a:lnTo>
                <a:cubicBezTo>
                  <a:pt x="1831858" y="171929"/>
                  <a:pt x="1884236" y="163165"/>
                  <a:pt x="1635072" y="156431"/>
                </a:cubicBezTo>
                <a:lnTo>
                  <a:pt x="1247614" y="148681"/>
                </a:lnTo>
                <a:cubicBezTo>
                  <a:pt x="1175289" y="151264"/>
                  <a:pt x="1102869" y="151916"/>
                  <a:pt x="1030638" y="156431"/>
                </a:cubicBezTo>
                <a:cubicBezTo>
                  <a:pt x="1020008" y="157095"/>
                  <a:pt x="1010084" y="162091"/>
                  <a:pt x="999641" y="164180"/>
                </a:cubicBezTo>
                <a:cubicBezTo>
                  <a:pt x="972761" y="169556"/>
                  <a:pt x="924955" y="175956"/>
                  <a:pt x="898902" y="179678"/>
                </a:cubicBezTo>
                <a:lnTo>
                  <a:pt x="891153" y="187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Freeform 4"/>
          <p:cNvSpPr/>
          <p:nvPr/>
        </p:nvSpPr>
        <p:spPr>
          <a:xfrm>
            <a:off x="193728" y="1451088"/>
            <a:ext cx="8849533" cy="3103470"/>
          </a:xfrm>
          <a:custGeom>
            <a:avLst/>
            <a:gdLst>
              <a:gd name="connsiteX0" fmla="*/ 891153 w 8849533"/>
              <a:gd name="connsiteY0" fmla="*/ 187427 h 3103470"/>
              <a:gd name="connsiteX1" fmla="*/ 844658 w 8849533"/>
              <a:gd name="connsiteY1" fmla="*/ 272668 h 3103470"/>
              <a:gd name="connsiteX2" fmla="*/ 821411 w 8849533"/>
              <a:gd name="connsiteY2" fmla="*/ 295915 h 3103470"/>
              <a:gd name="connsiteX3" fmla="*/ 805912 w 8849533"/>
              <a:gd name="connsiteY3" fmla="*/ 326912 h 3103470"/>
              <a:gd name="connsiteX4" fmla="*/ 782665 w 8849533"/>
              <a:gd name="connsiteY4" fmla="*/ 357909 h 3103470"/>
              <a:gd name="connsiteX5" fmla="*/ 751668 w 8849533"/>
              <a:gd name="connsiteY5" fmla="*/ 404404 h 3103470"/>
              <a:gd name="connsiteX6" fmla="*/ 705173 w 8849533"/>
              <a:gd name="connsiteY6" fmla="*/ 466397 h 3103470"/>
              <a:gd name="connsiteX7" fmla="*/ 619933 w 8849533"/>
              <a:gd name="connsiteY7" fmla="*/ 543888 h 3103470"/>
              <a:gd name="connsiteX8" fmla="*/ 588936 w 8849533"/>
              <a:gd name="connsiteY8" fmla="*/ 590383 h 3103470"/>
              <a:gd name="connsiteX9" fmla="*/ 573438 w 8849533"/>
              <a:gd name="connsiteY9" fmla="*/ 613631 h 3103470"/>
              <a:gd name="connsiteX10" fmla="*/ 557939 w 8849533"/>
              <a:gd name="connsiteY10" fmla="*/ 660126 h 3103470"/>
              <a:gd name="connsiteX11" fmla="*/ 511444 w 8849533"/>
              <a:gd name="connsiteY11" fmla="*/ 722119 h 3103470"/>
              <a:gd name="connsiteX12" fmla="*/ 488197 w 8849533"/>
              <a:gd name="connsiteY12" fmla="*/ 768614 h 3103470"/>
              <a:gd name="connsiteX13" fmla="*/ 457200 w 8849533"/>
              <a:gd name="connsiteY13" fmla="*/ 830607 h 3103470"/>
              <a:gd name="connsiteX14" fmla="*/ 426204 w 8849533"/>
              <a:gd name="connsiteY14" fmla="*/ 884851 h 3103470"/>
              <a:gd name="connsiteX15" fmla="*/ 395207 w 8849533"/>
              <a:gd name="connsiteY15" fmla="*/ 954593 h 3103470"/>
              <a:gd name="connsiteX16" fmla="*/ 356461 w 8849533"/>
              <a:gd name="connsiteY16" fmla="*/ 1047583 h 3103470"/>
              <a:gd name="connsiteX17" fmla="*/ 333214 w 8849533"/>
              <a:gd name="connsiteY17" fmla="*/ 1094078 h 3103470"/>
              <a:gd name="connsiteX18" fmla="*/ 309966 w 8849533"/>
              <a:gd name="connsiteY18" fmla="*/ 1148322 h 3103470"/>
              <a:gd name="connsiteX19" fmla="*/ 294468 w 8849533"/>
              <a:gd name="connsiteY19" fmla="*/ 1171570 h 3103470"/>
              <a:gd name="connsiteX20" fmla="*/ 278970 w 8849533"/>
              <a:gd name="connsiteY20" fmla="*/ 1210315 h 3103470"/>
              <a:gd name="connsiteX21" fmla="*/ 271221 w 8849533"/>
              <a:gd name="connsiteY21" fmla="*/ 1241312 h 3103470"/>
              <a:gd name="connsiteX22" fmla="*/ 240224 w 8849533"/>
              <a:gd name="connsiteY22" fmla="*/ 1287807 h 3103470"/>
              <a:gd name="connsiteX23" fmla="*/ 224726 w 8849533"/>
              <a:gd name="connsiteY23" fmla="*/ 1404044 h 3103470"/>
              <a:gd name="connsiteX24" fmla="*/ 216977 w 8849533"/>
              <a:gd name="connsiteY24" fmla="*/ 1574526 h 3103470"/>
              <a:gd name="connsiteX25" fmla="*/ 193729 w 8849533"/>
              <a:gd name="connsiteY25" fmla="*/ 1621020 h 3103470"/>
              <a:gd name="connsiteX26" fmla="*/ 154983 w 8849533"/>
              <a:gd name="connsiteY26" fmla="*/ 1675265 h 3103470"/>
              <a:gd name="connsiteX27" fmla="*/ 147234 w 8849533"/>
              <a:gd name="connsiteY27" fmla="*/ 1698512 h 3103470"/>
              <a:gd name="connsiteX28" fmla="*/ 108489 w 8849533"/>
              <a:gd name="connsiteY28" fmla="*/ 1737258 h 3103470"/>
              <a:gd name="connsiteX29" fmla="*/ 92990 w 8849533"/>
              <a:gd name="connsiteY29" fmla="*/ 1752756 h 3103470"/>
              <a:gd name="connsiteX30" fmla="*/ 77492 w 8849533"/>
              <a:gd name="connsiteY30" fmla="*/ 1776004 h 3103470"/>
              <a:gd name="connsiteX31" fmla="*/ 54244 w 8849533"/>
              <a:gd name="connsiteY31" fmla="*/ 1791502 h 3103470"/>
              <a:gd name="connsiteX32" fmla="*/ 15499 w 8849533"/>
              <a:gd name="connsiteY32" fmla="*/ 1884492 h 3103470"/>
              <a:gd name="connsiteX33" fmla="*/ 0 w 8849533"/>
              <a:gd name="connsiteY33" fmla="*/ 1954234 h 3103470"/>
              <a:gd name="connsiteX34" fmla="*/ 7750 w 8849533"/>
              <a:gd name="connsiteY34" fmla="*/ 2078220 h 3103470"/>
              <a:gd name="connsiteX35" fmla="*/ 23248 w 8849533"/>
              <a:gd name="connsiteY35" fmla="*/ 2155712 h 3103470"/>
              <a:gd name="connsiteX36" fmla="*/ 30997 w 8849533"/>
              <a:gd name="connsiteY36" fmla="*/ 2202207 h 3103470"/>
              <a:gd name="connsiteX37" fmla="*/ 54244 w 8849533"/>
              <a:gd name="connsiteY37" fmla="*/ 2581915 h 3103470"/>
              <a:gd name="connsiteX38" fmla="*/ 85241 w 8849533"/>
              <a:gd name="connsiteY38" fmla="*/ 2667156 h 3103470"/>
              <a:gd name="connsiteX39" fmla="*/ 108489 w 8849533"/>
              <a:gd name="connsiteY39" fmla="*/ 2721400 h 3103470"/>
              <a:gd name="connsiteX40" fmla="*/ 131736 w 8849533"/>
              <a:gd name="connsiteY40" fmla="*/ 2775644 h 3103470"/>
              <a:gd name="connsiteX41" fmla="*/ 178231 w 8849533"/>
              <a:gd name="connsiteY41" fmla="*/ 2822139 h 3103470"/>
              <a:gd name="connsiteX42" fmla="*/ 224726 w 8849533"/>
              <a:gd name="connsiteY42" fmla="*/ 2868634 h 3103470"/>
              <a:gd name="connsiteX43" fmla="*/ 263472 w 8849533"/>
              <a:gd name="connsiteY43" fmla="*/ 2907380 h 3103470"/>
              <a:gd name="connsiteX44" fmla="*/ 286719 w 8849533"/>
              <a:gd name="connsiteY44" fmla="*/ 2930627 h 3103470"/>
              <a:gd name="connsiteX45" fmla="*/ 317716 w 8849533"/>
              <a:gd name="connsiteY45" fmla="*/ 2946126 h 3103470"/>
              <a:gd name="connsiteX46" fmla="*/ 340963 w 8849533"/>
              <a:gd name="connsiteY46" fmla="*/ 2969373 h 3103470"/>
              <a:gd name="connsiteX47" fmla="*/ 387458 w 8849533"/>
              <a:gd name="connsiteY47" fmla="*/ 3000370 h 3103470"/>
              <a:gd name="connsiteX48" fmla="*/ 418455 w 8849533"/>
              <a:gd name="connsiteY48" fmla="*/ 3023617 h 3103470"/>
              <a:gd name="connsiteX49" fmla="*/ 449451 w 8849533"/>
              <a:gd name="connsiteY49" fmla="*/ 3031366 h 3103470"/>
              <a:gd name="connsiteX50" fmla="*/ 480448 w 8849533"/>
              <a:gd name="connsiteY50" fmla="*/ 3054614 h 3103470"/>
              <a:gd name="connsiteX51" fmla="*/ 534692 w 8849533"/>
              <a:gd name="connsiteY51" fmla="*/ 3077861 h 3103470"/>
              <a:gd name="connsiteX52" fmla="*/ 565689 w 8849533"/>
              <a:gd name="connsiteY52" fmla="*/ 3085610 h 3103470"/>
              <a:gd name="connsiteX53" fmla="*/ 712922 w 8849533"/>
              <a:gd name="connsiteY53" fmla="*/ 3093359 h 3103470"/>
              <a:gd name="connsiteX54" fmla="*/ 945397 w 8849533"/>
              <a:gd name="connsiteY54" fmla="*/ 3093359 h 3103470"/>
              <a:gd name="connsiteX55" fmla="*/ 1154624 w 8849533"/>
              <a:gd name="connsiteY55" fmla="*/ 3085610 h 3103470"/>
              <a:gd name="connsiteX56" fmla="*/ 1177872 w 8849533"/>
              <a:gd name="connsiteY56" fmla="*/ 3062363 h 3103470"/>
              <a:gd name="connsiteX57" fmla="*/ 1201119 w 8849533"/>
              <a:gd name="connsiteY57" fmla="*/ 3046865 h 3103470"/>
              <a:gd name="connsiteX58" fmla="*/ 1216617 w 8849533"/>
              <a:gd name="connsiteY58" fmla="*/ 3000370 h 3103470"/>
              <a:gd name="connsiteX59" fmla="*/ 1247614 w 8849533"/>
              <a:gd name="connsiteY59" fmla="*/ 2953875 h 3103470"/>
              <a:gd name="connsiteX60" fmla="*/ 1255363 w 8849533"/>
              <a:gd name="connsiteY60" fmla="*/ 2922878 h 3103470"/>
              <a:gd name="connsiteX61" fmla="*/ 1263112 w 8849533"/>
              <a:gd name="connsiteY61" fmla="*/ 2899631 h 3103470"/>
              <a:gd name="connsiteX62" fmla="*/ 1247614 w 8849533"/>
              <a:gd name="connsiteY62" fmla="*/ 2884132 h 3103470"/>
              <a:gd name="connsiteX63" fmla="*/ 1201119 w 8849533"/>
              <a:gd name="connsiteY63" fmla="*/ 2853136 h 3103470"/>
              <a:gd name="connsiteX64" fmla="*/ 1170122 w 8849533"/>
              <a:gd name="connsiteY64" fmla="*/ 2845387 h 3103470"/>
              <a:gd name="connsiteX65" fmla="*/ 1146875 w 8849533"/>
              <a:gd name="connsiteY65" fmla="*/ 2837637 h 3103470"/>
              <a:gd name="connsiteX66" fmla="*/ 1061634 w 8849533"/>
              <a:gd name="connsiteY66" fmla="*/ 2829888 h 3103470"/>
              <a:gd name="connsiteX67" fmla="*/ 1038387 w 8849533"/>
              <a:gd name="connsiteY67" fmla="*/ 2822139 h 3103470"/>
              <a:gd name="connsiteX68" fmla="*/ 991892 w 8849533"/>
              <a:gd name="connsiteY68" fmla="*/ 2798892 h 3103470"/>
              <a:gd name="connsiteX69" fmla="*/ 968644 w 8849533"/>
              <a:gd name="connsiteY69" fmla="*/ 2760146 h 3103470"/>
              <a:gd name="connsiteX70" fmla="*/ 945397 w 8849533"/>
              <a:gd name="connsiteY70" fmla="*/ 2713651 h 3103470"/>
              <a:gd name="connsiteX71" fmla="*/ 953146 w 8849533"/>
              <a:gd name="connsiteY71" fmla="*/ 2643909 h 3103470"/>
              <a:gd name="connsiteX72" fmla="*/ 968644 w 8849533"/>
              <a:gd name="connsiteY72" fmla="*/ 2620661 h 3103470"/>
              <a:gd name="connsiteX73" fmla="*/ 1007390 w 8849533"/>
              <a:gd name="connsiteY73" fmla="*/ 2589665 h 3103470"/>
              <a:gd name="connsiteX74" fmla="*/ 1038387 w 8849533"/>
              <a:gd name="connsiteY74" fmla="*/ 2581915 h 3103470"/>
              <a:gd name="connsiteX75" fmla="*/ 1061634 w 8849533"/>
              <a:gd name="connsiteY75" fmla="*/ 2574166 h 3103470"/>
              <a:gd name="connsiteX76" fmla="*/ 1092631 w 8849533"/>
              <a:gd name="connsiteY76" fmla="*/ 2558668 h 3103470"/>
              <a:gd name="connsiteX77" fmla="*/ 1115878 w 8849533"/>
              <a:gd name="connsiteY77" fmla="*/ 2543170 h 3103470"/>
              <a:gd name="connsiteX78" fmla="*/ 1185621 w 8849533"/>
              <a:gd name="connsiteY78" fmla="*/ 2535420 h 3103470"/>
              <a:gd name="connsiteX79" fmla="*/ 1301858 w 8849533"/>
              <a:gd name="connsiteY79" fmla="*/ 2512173 h 3103470"/>
              <a:gd name="connsiteX80" fmla="*/ 1387099 w 8849533"/>
              <a:gd name="connsiteY80" fmla="*/ 2488926 h 3103470"/>
              <a:gd name="connsiteX81" fmla="*/ 1557580 w 8849533"/>
              <a:gd name="connsiteY81" fmla="*/ 2481176 h 3103470"/>
              <a:gd name="connsiteX82" fmla="*/ 1588577 w 8849533"/>
              <a:gd name="connsiteY82" fmla="*/ 2473427 h 3103470"/>
              <a:gd name="connsiteX83" fmla="*/ 1611824 w 8849533"/>
              <a:gd name="connsiteY83" fmla="*/ 2465678 h 3103470"/>
              <a:gd name="connsiteX84" fmla="*/ 1689316 w 8849533"/>
              <a:gd name="connsiteY84" fmla="*/ 2457929 h 3103470"/>
              <a:gd name="connsiteX85" fmla="*/ 1766807 w 8849533"/>
              <a:gd name="connsiteY85" fmla="*/ 2434681 h 3103470"/>
              <a:gd name="connsiteX86" fmla="*/ 1836550 w 8849533"/>
              <a:gd name="connsiteY86" fmla="*/ 2426932 h 3103470"/>
              <a:gd name="connsiteX87" fmla="*/ 1883044 w 8849533"/>
              <a:gd name="connsiteY87" fmla="*/ 2411434 h 3103470"/>
              <a:gd name="connsiteX88" fmla="*/ 1937289 w 8849533"/>
              <a:gd name="connsiteY88" fmla="*/ 2380437 h 3103470"/>
              <a:gd name="connsiteX89" fmla="*/ 2030278 w 8849533"/>
              <a:gd name="connsiteY89" fmla="*/ 2333943 h 3103470"/>
              <a:gd name="connsiteX90" fmla="*/ 2045777 w 8849533"/>
              <a:gd name="connsiteY90" fmla="*/ 2318444 h 3103470"/>
              <a:gd name="connsiteX91" fmla="*/ 2092272 w 8849533"/>
              <a:gd name="connsiteY91" fmla="*/ 2287448 h 3103470"/>
              <a:gd name="connsiteX92" fmla="*/ 2107770 w 8849533"/>
              <a:gd name="connsiteY92" fmla="*/ 2271949 h 3103470"/>
              <a:gd name="connsiteX93" fmla="*/ 2138766 w 8849533"/>
              <a:gd name="connsiteY93" fmla="*/ 2264200 h 3103470"/>
              <a:gd name="connsiteX94" fmla="*/ 2162014 w 8849533"/>
              <a:gd name="connsiteY94" fmla="*/ 2225454 h 3103470"/>
              <a:gd name="connsiteX95" fmla="*/ 2146516 w 8849533"/>
              <a:gd name="connsiteY95" fmla="*/ 2202207 h 3103470"/>
              <a:gd name="connsiteX96" fmla="*/ 2123268 w 8849533"/>
              <a:gd name="connsiteY96" fmla="*/ 2116966 h 3103470"/>
              <a:gd name="connsiteX97" fmla="*/ 2115519 w 8849533"/>
              <a:gd name="connsiteY97" fmla="*/ 2093719 h 3103470"/>
              <a:gd name="connsiteX98" fmla="*/ 2107770 w 8849533"/>
              <a:gd name="connsiteY98" fmla="*/ 2070471 h 3103470"/>
              <a:gd name="connsiteX99" fmla="*/ 2115519 w 8849533"/>
              <a:gd name="connsiteY99" fmla="*/ 2023976 h 3103470"/>
              <a:gd name="connsiteX100" fmla="*/ 2138766 w 8849533"/>
              <a:gd name="connsiteY100" fmla="*/ 2016227 h 3103470"/>
              <a:gd name="connsiteX101" fmla="*/ 2154265 w 8849533"/>
              <a:gd name="connsiteY101" fmla="*/ 2000729 h 3103470"/>
              <a:gd name="connsiteX102" fmla="*/ 2200760 w 8849533"/>
              <a:gd name="connsiteY102" fmla="*/ 1985231 h 3103470"/>
              <a:gd name="connsiteX103" fmla="*/ 2247255 w 8849533"/>
              <a:gd name="connsiteY103" fmla="*/ 1961983 h 3103470"/>
              <a:gd name="connsiteX104" fmla="*/ 2293750 w 8849533"/>
              <a:gd name="connsiteY104" fmla="*/ 1938736 h 3103470"/>
              <a:gd name="connsiteX105" fmla="*/ 2332495 w 8849533"/>
              <a:gd name="connsiteY105" fmla="*/ 1907739 h 3103470"/>
              <a:gd name="connsiteX106" fmla="*/ 2347994 w 8849533"/>
              <a:gd name="connsiteY106" fmla="*/ 1884492 h 3103470"/>
              <a:gd name="connsiteX107" fmla="*/ 2378990 w 8849533"/>
              <a:gd name="connsiteY107" fmla="*/ 1868993 h 3103470"/>
              <a:gd name="connsiteX108" fmla="*/ 2456482 w 8849533"/>
              <a:gd name="connsiteY108" fmla="*/ 1853495 h 3103470"/>
              <a:gd name="connsiteX109" fmla="*/ 2487478 w 8849533"/>
              <a:gd name="connsiteY109" fmla="*/ 1845746 h 3103470"/>
              <a:gd name="connsiteX110" fmla="*/ 2502977 w 8849533"/>
              <a:gd name="connsiteY110" fmla="*/ 1830248 h 3103470"/>
              <a:gd name="connsiteX111" fmla="*/ 2533973 w 8849533"/>
              <a:gd name="connsiteY111" fmla="*/ 1783753 h 3103470"/>
              <a:gd name="connsiteX112" fmla="*/ 2549472 w 8849533"/>
              <a:gd name="connsiteY112" fmla="*/ 1737258 h 3103470"/>
              <a:gd name="connsiteX113" fmla="*/ 2557221 w 8849533"/>
              <a:gd name="connsiteY113" fmla="*/ 1714010 h 3103470"/>
              <a:gd name="connsiteX114" fmla="*/ 2580468 w 8849533"/>
              <a:gd name="connsiteY114" fmla="*/ 1690763 h 3103470"/>
              <a:gd name="connsiteX115" fmla="*/ 2611465 w 8849533"/>
              <a:gd name="connsiteY115" fmla="*/ 1636519 h 3103470"/>
              <a:gd name="connsiteX116" fmla="*/ 2619214 w 8849533"/>
              <a:gd name="connsiteY116" fmla="*/ 1613271 h 3103470"/>
              <a:gd name="connsiteX117" fmla="*/ 2650211 w 8849533"/>
              <a:gd name="connsiteY117" fmla="*/ 1566776 h 3103470"/>
              <a:gd name="connsiteX118" fmla="*/ 2665709 w 8849533"/>
              <a:gd name="connsiteY118" fmla="*/ 1489285 h 3103470"/>
              <a:gd name="connsiteX119" fmla="*/ 2681207 w 8849533"/>
              <a:gd name="connsiteY119" fmla="*/ 1442790 h 3103470"/>
              <a:gd name="connsiteX120" fmla="*/ 2727702 w 8849533"/>
              <a:gd name="connsiteY120" fmla="*/ 1427292 h 3103470"/>
              <a:gd name="connsiteX121" fmla="*/ 2766448 w 8849533"/>
              <a:gd name="connsiteY121" fmla="*/ 1396295 h 3103470"/>
              <a:gd name="connsiteX122" fmla="*/ 2789695 w 8849533"/>
              <a:gd name="connsiteY122" fmla="*/ 1388546 h 3103470"/>
              <a:gd name="connsiteX123" fmla="*/ 2828441 w 8849533"/>
              <a:gd name="connsiteY123" fmla="*/ 1357549 h 3103470"/>
              <a:gd name="connsiteX124" fmla="*/ 2882685 w 8849533"/>
              <a:gd name="connsiteY124" fmla="*/ 1326553 h 3103470"/>
              <a:gd name="connsiteX125" fmla="*/ 2913682 w 8849533"/>
              <a:gd name="connsiteY125" fmla="*/ 1318804 h 3103470"/>
              <a:gd name="connsiteX126" fmla="*/ 2991173 w 8849533"/>
              <a:gd name="connsiteY126" fmla="*/ 1287807 h 3103470"/>
              <a:gd name="connsiteX127" fmla="*/ 3014421 w 8849533"/>
              <a:gd name="connsiteY127" fmla="*/ 1280058 h 3103470"/>
              <a:gd name="connsiteX128" fmla="*/ 3037668 w 8849533"/>
              <a:gd name="connsiteY128" fmla="*/ 1272309 h 3103470"/>
              <a:gd name="connsiteX129" fmla="*/ 3053166 w 8849533"/>
              <a:gd name="connsiteY129" fmla="*/ 1256810 h 3103470"/>
              <a:gd name="connsiteX130" fmla="*/ 3099661 w 8849533"/>
              <a:gd name="connsiteY130" fmla="*/ 1241312 h 3103470"/>
              <a:gd name="connsiteX131" fmla="*/ 3122909 w 8849533"/>
              <a:gd name="connsiteY131" fmla="*/ 1233563 h 3103470"/>
              <a:gd name="connsiteX132" fmla="*/ 3161655 w 8849533"/>
              <a:gd name="connsiteY132" fmla="*/ 1225814 h 3103470"/>
              <a:gd name="connsiteX133" fmla="*/ 3208150 w 8849533"/>
              <a:gd name="connsiteY133" fmla="*/ 1210315 h 3103470"/>
              <a:gd name="connsiteX134" fmla="*/ 3332136 w 8849533"/>
              <a:gd name="connsiteY134" fmla="*/ 1218065 h 3103470"/>
              <a:gd name="connsiteX135" fmla="*/ 3409627 w 8849533"/>
              <a:gd name="connsiteY135" fmla="*/ 1241312 h 3103470"/>
              <a:gd name="connsiteX136" fmla="*/ 3502617 w 8849533"/>
              <a:gd name="connsiteY136" fmla="*/ 1256810 h 3103470"/>
              <a:gd name="connsiteX137" fmla="*/ 3549112 w 8849533"/>
              <a:gd name="connsiteY137" fmla="*/ 1241312 h 3103470"/>
              <a:gd name="connsiteX138" fmla="*/ 3564611 w 8849533"/>
              <a:gd name="connsiteY138" fmla="*/ 1225814 h 3103470"/>
              <a:gd name="connsiteX139" fmla="*/ 3611105 w 8849533"/>
              <a:gd name="connsiteY139" fmla="*/ 1210315 h 3103470"/>
              <a:gd name="connsiteX140" fmla="*/ 3773838 w 8849533"/>
              <a:gd name="connsiteY140" fmla="*/ 1218065 h 3103470"/>
              <a:gd name="connsiteX141" fmla="*/ 3797085 w 8849533"/>
              <a:gd name="connsiteY141" fmla="*/ 1225814 h 3103470"/>
              <a:gd name="connsiteX142" fmla="*/ 3835831 w 8849533"/>
              <a:gd name="connsiteY142" fmla="*/ 1233563 h 3103470"/>
              <a:gd name="connsiteX143" fmla="*/ 3897824 w 8849533"/>
              <a:gd name="connsiteY143" fmla="*/ 1249061 h 3103470"/>
              <a:gd name="connsiteX144" fmla="*/ 3959817 w 8849533"/>
              <a:gd name="connsiteY144" fmla="*/ 1256810 h 3103470"/>
              <a:gd name="connsiteX145" fmla="*/ 4045058 w 8849533"/>
              <a:gd name="connsiteY145" fmla="*/ 1249061 h 3103470"/>
              <a:gd name="connsiteX146" fmla="*/ 4068305 w 8849533"/>
              <a:gd name="connsiteY146" fmla="*/ 1241312 h 3103470"/>
              <a:gd name="connsiteX147" fmla="*/ 4099302 w 8849533"/>
              <a:gd name="connsiteY147" fmla="*/ 1233563 h 3103470"/>
              <a:gd name="connsiteX148" fmla="*/ 4145797 w 8849533"/>
              <a:gd name="connsiteY148" fmla="*/ 1218065 h 3103470"/>
              <a:gd name="connsiteX149" fmla="*/ 4169044 w 8849533"/>
              <a:gd name="connsiteY149" fmla="*/ 1210315 h 3103470"/>
              <a:gd name="connsiteX150" fmla="*/ 4207790 w 8849533"/>
              <a:gd name="connsiteY150" fmla="*/ 1202566 h 3103470"/>
              <a:gd name="connsiteX151" fmla="*/ 4231038 w 8849533"/>
              <a:gd name="connsiteY151" fmla="*/ 1194817 h 3103470"/>
              <a:gd name="connsiteX152" fmla="*/ 4401519 w 8849533"/>
              <a:gd name="connsiteY152" fmla="*/ 1179319 h 3103470"/>
              <a:gd name="connsiteX153" fmla="*/ 4424766 w 8849533"/>
              <a:gd name="connsiteY153" fmla="*/ 1171570 h 3103470"/>
              <a:gd name="connsiteX154" fmla="*/ 4556502 w 8849533"/>
              <a:gd name="connsiteY154" fmla="*/ 1156071 h 3103470"/>
              <a:gd name="connsiteX155" fmla="*/ 4579750 w 8849533"/>
              <a:gd name="connsiteY155" fmla="*/ 1148322 h 3103470"/>
              <a:gd name="connsiteX156" fmla="*/ 4819973 w 8849533"/>
              <a:gd name="connsiteY156" fmla="*/ 1132824 h 3103470"/>
              <a:gd name="connsiteX157" fmla="*/ 4866468 w 8849533"/>
              <a:gd name="connsiteY157" fmla="*/ 1117326 h 3103470"/>
              <a:gd name="connsiteX158" fmla="*/ 4889716 w 8849533"/>
              <a:gd name="connsiteY158" fmla="*/ 1109576 h 3103470"/>
              <a:gd name="connsiteX159" fmla="*/ 4912963 w 8849533"/>
              <a:gd name="connsiteY159" fmla="*/ 1094078 h 3103470"/>
              <a:gd name="connsiteX160" fmla="*/ 4928461 w 8849533"/>
              <a:gd name="connsiteY160" fmla="*/ 1070831 h 3103470"/>
              <a:gd name="connsiteX161" fmla="*/ 4943960 w 8849533"/>
              <a:gd name="connsiteY161" fmla="*/ 1055332 h 3103470"/>
              <a:gd name="connsiteX162" fmla="*/ 4998204 w 8849533"/>
              <a:gd name="connsiteY162" fmla="*/ 1016587 h 3103470"/>
              <a:gd name="connsiteX163" fmla="*/ 5036950 w 8849533"/>
              <a:gd name="connsiteY163" fmla="*/ 1032085 h 3103470"/>
              <a:gd name="connsiteX164" fmla="*/ 5052448 w 8849533"/>
              <a:gd name="connsiteY164" fmla="*/ 1055332 h 3103470"/>
              <a:gd name="connsiteX165" fmla="*/ 5122190 w 8849533"/>
              <a:gd name="connsiteY165" fmla="*/ 1047583 h 3103470"/>
              <a:gd name="connsiteX166" fmla="*/ 5199682 w 8849533"/>
              <a:gd name="connsiteY166" fmla="*/ 1024336 h 3103470"/>
              <a:gd name="connsiteX167" fmla="*/ 5222929 w 8849533"/>
              <a:gd name="connsiteY167" fmla="*/ 1016587 h 3103470"/>
              <a:gd name="connsiteX168" fmla="*/ 5284922 w 8849533"/>
              <a:gd name="connsiteY168" fmla="*/ 985590 h 3103470"/>
              <a:gd name="connsiteX169" fmla="*/ 5284922 w 8849533"/>
              <a:gd name="connsiteY169" fmla="*/ 985590 h 3103470"/>
              <a:gd name="connsiteX170" fmla="*/ 5331417 w 8849533"/>
              <a:gd name="connsiteY170" fmla="*/ 962343 h 3103470"/>
              <a:gd name="connsiteX171" fmla="*/ 5346916 w 8849533"/>
              <a:gd name="connsiteY171" fmla="*/ 946844 h 3103470"/>
              <a:gd name="connsiteX172" fmla="*/ 5401160 w 8849533"/>
              <a:gd name="connsiteY172" fmla="*/ 908098 h 3103470"/>
              <a:gd name="connsiteX173" fmla="*/ 5447655 w 8849533"/>
              <a:gd name="connsiteY173" fmla="*/ 846105 h 3103470"/>
              <a:gd name="connsiteX174" fmla="*/ 5455404 w 8849533"/>
              <a:gd name="connsiteY174" fmla="*/ 822858 h 3103470"/>
              <a:gd name="connsiteX175" fmla="*/ 5470902 w 8849533"/>
              <a:gd name="connsiteY175" fmla="*/ 807359 h 3103470"/>
              <a:gd name="connsiteX176" fmla="*/ 5525146 w 8849533"/>
              <a:gd name="connsiteY176" fmla="*/ 784112 h 3103470"/>
              <a:gd name="connsiteX177" fmla="*/ 5556143 w 8849533"/>
              <a:gd name="connsiteY177" fmla="*/ 776363 h 3103470"/>
              <a:gd name="connsiteX178" fmla="*/ 5579390 w 8849533"/>
              <a:gd name="connsiteY178" fmla="*/ 760865 h 3103470"/>
              <a:gd name="connsiteX179" fmla="*/ 5633634 w 8849533"/>
              <a:gd name="connsiteY179" fmla="*/ 745366 h 3103470"/>
              <a:gd name="connsiteX180" fmla="*/ 5680129 w 8849533"/>
              <a:gd name="connsiteY180" fmla="*/ 729868 h 3103470"/>
              <a:gd name="connsiteX181" fmla="*/ 5757621 w 8849533"/>
              <a:gd name="connsiteY181" fmla="*/ 714370 h 3103470"/>
              <a:gd name="connsiteX182" fmla="*/ 5780868 w 8849533"/>
              <a:gd name="connsiteY182" fmla="*/ 706620 h 3103470"/>
              <a:gd name="connsiteX183" fmla="*/ 5827363 w 8849533"/>
              <a:gd name="connsiteY183" fmla="*/ 675624 h 3103470"/>
              <a:gd name="connsiteX184" fmla="*/ 5850611 w 8849533"/>
              <a:gd name="connsiteY184" fmla="*/ 660126 h 3103470"/>
              <a:gd name="connsiteX185" fmla="*/ 5904855 w 8849533"/>
              <a:gd name="connsiteY185" fmla="*/ 629129 h 3103470"/>
              <a:gd name="connsiteX186" fmla="*/ 5928102 w 8849533"/>
              <a:gd name="connsiteY186" fmla="*/ 605881 h 3103470"/>
              <a:gd name="connsiteX187" fmla="*/ 5974597 w 8849533"/>
              <a:gd name="connsiteY187" fmla="*/ 582634 h 3103470"/>
              <a:gd name="connsiteX188" fmla="*/ 6013343 w 8849533"/>
              <a:gd name="connsiteY188" fmla="*/ 551637 h 3103470"/>
              <a:gd name="connsiteX189" fmla="*/ 6036590 w 8849533"/>
              <a:gd name="connsiteY189" fmla="*/ 536139 h 3103470"/>
              <a:gd name="connsiteX190" fmla="*/ 6083085 w 8849533"/>
              <a:gd name="connsiteY190" fmla="*/ 520641 h 3103470"/>
              <a:gd name="connsiteX191" fmla="*/ 6137329 w 8849533"/>
              <a:gd name="connsiteY191" fmla="*/ 505143 h 3103470"/>
              <a:gd name="connsiteX192" fmla="*/ 6183824 w 8849533"/>
              <a:gd name="connsiteY192" fmla="*/ 497393 h 3103470"/>
              <a:gd name="connsiteX193" fmla="*/ 6238068 w 8849533"/>
              <a:gd name="connsiteY193" fmla="*/ 489644 h 3103470"/>
              <a:gd name="connsiteX194" fmla="*/ 6331058 w 8849533"/>
              <a:gd name="connsiteY194" fmla="*/ 481895 h 3103470"/>
              <a:gd name="connsiteX195" fmla="*/ 6424048 w 8849533"/>
              <a:gd name="connsiteY195" fmla="*/ 466397 h 3103470"/>
              <a:gd name="connsiteX196" fmla="*/ 6447295 w 8849533"/>
              <a:gd name="connsiteY196" fmla="*/ 474146 h 3103470"/>
              <a:gd name="connsiteX197" fmla="*/ 6462794 w 8849533"/>
              <a:gd name="connsiteY197" fmla="*/ 497393 h 3103470"/>
              <a:gd name="connsiteX198" fmla="*/ 6478292 w 8849533"/>
              <a:gd name="connsiteY198" fmla="*/ 512892 h 3103470"/>
              <a:gd name="connsiteX199" fmla="*/ 6493790 w 8849533"/>
              <a:gd name="connsiteY199" fmla="*/ 559387 h 3103470"/>
              <a:gd name="connsiteX200" fmla="*/ 6509289 w 8849533"/>
              <a:gd name="connsiteY200" fmla="*/ 884851 h 3103470"/>
              <a:gd name="connsiteX201" fmla="*/ 6517038 w 8849533"/>
              <a:gd name="connsiteY201" fmla="*/ 908098 h 3103470"/>
              <a:gd name="connsiteX202" fmla="*/ 6563533 w 8849533"/>
              <a:gd name="connsiteY202" fmla="*/ 954593 h 3103470"/>
              <a:gd name="connsiteX203" fmla="*/ 6617777 w 8849533"/>
              <a:gd name="connsiteY203" fmla="*/ 977841 h 3103470"/>
              <a:gd name="connsiteX204" fmla="*/ 6664272 w 8849533"/>
              <a:gd name="connsiteY204" fmla="*/ 993339 h 3103470"/>
              <a:gd name="connsiteX205" fmla="*/ 6687519 w 8849533"/>
              <a:gd name="connsiteY205" fmla="*/ 1001088 h 3103470"/>
              <a:gd name="connsiteX206" fmla="*/ 6710766 w 8849533"/>
              <a:gd name="connsiteY206" fmla="*/ 1008837 h 3103470"/>
              <a:gd name="connsiteX207" fmla="*/ 6741763 w 8849533"/>
              <a:gd name="connsiteY207" fmla="*/ 1024336 h 3103470"/>
              <a:gd name="connsiteX208" fmla="*/ 6803756 w 8849533"/>
              <a:gd name="connsiteY208" fmla="*/ 1039834 h 3103470"/>
              <a:gd name="connsiteX209" fmla="*/ 6850251 w 8849533"/>
              <a:gd name="connsiteY209" fmla="*/ 1063081 h 3103470"/>
              <a:gd name="connsiteX210" fmla="*/ 6873499 w 8849533"/>
              <a:gd name="connsiteY210" fmla="*/ 1078580 h 3103470"/>
              <a:gd name="connsiteX211" fmla="*/ 6919994 w 8849533"/>
              <a:gd name="connsiteY211" fmla="*/ 1094078 h 3103470"/>
              <a:gd name="connsiteX212" fmla="*/ 6966489 w 8849533"/>
              <a:gd name="connsiteY212" fmla="*/ 1125075 h 3103470"/>
              <a:gd name="connsiteX213" fmla="*/ 7020733 w 8849533"/>
              <a:gd name="connsiteY213" fmla="*/ 1179319 h 3103470"/>
              <a:gd name="connsiteX214" fmla="*/ 7028482 w 8849533"/>
              <a:gd name="connsiteY214" fmla="*/ 1202566 h 3103470"/>
              <a:gd name="connsiteX215" fmla="*/ 7067227 w 8849533"/>
              <a:gd name="connsiteY215" fmla="*/ 1233563 h 3103470"/>
              <a:gd name="connsiteX216" fmla="*/ 7082726 w 8849533"/>
              <a:gd name="connsiteY216" fmla="*/ 1249061 h 3103470"/>
              <a:gd name="connsiteX217" fmla="*/ 7121472 w 8849533"/>
              <a:gd name="connsiteY217" fmla="*/ 1303305 h 3103470"/>
              <a:gd name="connsiteX218" fmla="*/ 7191214 w 8849533"/>
              <a:gd name="connsiteY218" fmla="*/ 1380797 h 3103470"/>
              <a:gd name="connsiteX219" fmla="*/ 7206712 w 8849533"/>
              <a:gd name="connsiteY219" fmla="*/ 1404044 h 3103470"/>
              <a:gd name="connsiteX220" fmla="*/ 7245458 w 8849533"/>
              <a:gd name="connsiteY220" fmla="*/ 1427292 h 3103470"/>
              <a:gd name="connsiteX221" fmla="*/ 7268705 w 8849533"/>
              <a:gd name="connsiteY221" fmla="*/ 1442790 h 3103470"/>
              <a:gd name="connsiteX222" fmla="*/ 7299702 w 8849533"/>
              <a:gd name="connsiteY222" fmla="*/ 1473787 h 3103470"/>
              <a:gd name="connsiteX223" fmla="*/ 7322950 w 8849533"/>
              <a:gd name="connsiteY223" fmla="*/ 1497034 h 3103470"/>
              <a:gd name="connsiteX224" fmla="*/ 7353946 w 8849533"/>
              <a:gd name="connsiteY224" fmla="*/ 1512532 h 3103470"/>
              <a:gd name="connsiteX225" fmla="*/ 7400441 w 8849533"/>
              <a:gd name="connsiteY225" fmla="*/ 1543529 h 3103470"/>
              <a:gd name="connsiteX226" fmla="*/ 7431438 w 8849533"/>
              <a:gd name="connsiteY226" fmla="*/ 1566776 h 3103470"/>
              <a:gd name="connsiteX227" fmla="*/ 7462434 w 8849533"/>
              <a:gd name="connsiteY227" fmla="*/ 1574526 h 3103470"/>
              <a:gd name="connsiteX228" fmla="*/ 7601919 w 8849533"/>
              <a:gd name="connsiteY228" fmla="*/ 1582275 h 3103470"/>
              <a:gd name="connsiteX229" fmla="*/ 7640665 w 8849533"/>
              <a:gd name="connsiteY229" fmla="*/ 1597773 h 3103470"/>
              <a:gd name="connsiteX230" fmla="*/ 7671661 w 8849533"/>
              <a:gd name="connsiteY230" fmla="*/ 1605522 h 3103470"/>
              <a:gd name="connsiteX231" fmla="*/ 7687160 w 8849533"/>
              <a:gd name="connsiteY231" fmla="*/ 1621020 h 3103470"/>
              <a:gd name="connsiteX232" fmla="*/ 7710407 w 8849533"/>
              <a:gd name="connsiteY232" fmla="*/ 1636519 h 3103470"/>
              <a:gd name="connsiteX233" fmla="*/ 7733655 w 8849533"/>
              <a:gd name="connsiteY233" fmla="*/ 1659766 h 3103470"/>
              <a:gd name="connsiteX234" fmla="*/ 7795648 w 8849533"/>
              <a:gd name="connsiteY234" fmla="*/ 1729509 h 3103470"/>
              <a:gd name="connsiteX235" fmla="*/ 7818895 w 8849533"/>
              <a:gd name="connsiteY235" fmla="*/ 1745007 h 3103470"/>
              <a:gd name="connsiteX236" fmla="*/ 7834394 w 8849533"/>
              <a:gd name="connsiteY236" fmla="*/ 1760505 h 3103470"/>
              <a:gd name="connsiteX237" fmla="*/ 7888638 w 8849533"/>
              <a:gd name="connsiteY237" fmla="*/ 1799251 h 3103470"/>
              <a:gd name="connsiteX238" fmla="*/ 7896387 w 8849533"/>
              <a:gd name="connsiteY238" fmla="*/ 1822498 h 3103470"/>
              <a:gd name="connsiteX239" fmla="*/ 7911885 w 8849533"/>
              <a:gd name="connsiteY239" fmla="*/ 1837997 h 3103470"/>
              <a:gd name="connsiteX240" fmla="*/ 7927383 w 8849533"/>
              <a:gd name="connsiteY240" fmla="*/ 1884492 h 3103470"/>
              <a:gd name="connsiteX241" fmla="*/ 7935133 w 8849533"/>
              <a:gd name="connsiteY241" fmla="*/ 1907739 h 3103470"/>
              <a:gd name="connsiteX242" fmla="*/ 7950631 w 8849533"/>
              <a:gd name="connsiteY242" fmla="*/ 2000729 h 3103470"/>
              <a:gd name="connsiteX243" fmla="*/ 7958380 w 8849533"/>
              <a:gd name="connsiteY243" fmla="*/ 2023976 h 3103470"/>
              <a:gd name="connsiteX244" fmla="*/ 7973878 w 8849533"/>
              <a:gd name="connsiteY244" fmla="*/ 2039475 h 3103470"/>
              <a:gd name="connsiteX245" fmla="*/ 7997126 w 8849533"/>
              <a:gd name="connsiteY245" fmla="*/ 2085970 h 3103470"/>
              <a:gd name="connsiteX246" fmla="*/ 8004875 w 8849533"/>
              <a:gd name="connsiteY246" fmla="*/ 2109217 h 3103470"/>
              <a:gd name="connsiteX247" fmla="*/ 8028122 w 8849533"/>
              <a:gd name="connsiteY247" fmla="*/ 2140214 h 3103470"/>
              <a:gd name="connsiteX248" fmla="*/ 8043621 w 8849533"/>
              <a:gd name="connsiteY248" fmla="*/ 2171210 h 3103470"/>
              <a:gd name="connsiteX249" fmla="*/ 8066868 w 8849533"/>
              <a:gd name="connsiteY249" fmla="*/ 2209956 h 3103470"/>
              <a:gd name="connsiteX250" fmla="*/ 8074617 w 8849533"/>
              <a:gd name="connsiteY250" fmla="*/ 2240953 h 3103470"/>
              <a:gd name="connsiteX251" fmla="*/ 8105614 w 8849533"/>
              <a:gd name="connsiteY251" fmla="*/ 2310695 h 3103470"/>
              <a:gd name="connsiteX252" fmla="*/ 8113363 w 8849533"/>
              <a:gd name="connsiteY252" fmla="*/ 2341692 h 3103470"/>
              <a:gd name="connsiteX253" fmla="*/ 8128861 w 8849533"/>
              <a:gd name="connsiteY253" fmla="*/ 2388187 h 3103470"/>
              <a:gd name="connsiteX254" fmla="*/ 8136611 w 8849533"/>
              <a:gd name="connsiteY254" fmla="*/ 2442431 h 3103470"/>
              <a:gd name="connsiteX255" fmla="*/ 8152109 w 8849533"/>
              <a:gd name="connsiteY255" fmla="*/ 2574166 h 3103470"/>
              <a:gd name="connsiteX256" fmla="*/ 8159858 w 8849533"/>
              <a:gd name="connsiteY256" fmla="*/ 2806641 h 3103470"/>
              <a:gd name="connsiteX257" fmla="*/ 8167607 w 8849533"/>
              <a:gd name="connsiteY257" fmla="*/ 2837637 h 3103470"/>
              <a:gd name="connsiteX258" fmla="*/ 8183105 w 8849533"/>
              <a:gd name="connsiteY258" fmla="*/ 2860885 h 3103470"/>
              <a:gd name="connsiteX259" fmla="*/ 8206353 w 8849533"/>
              <a:gd name="connsiteY259" fmla="*/ 2899631 h 3103470"/>
              <a:gd name="connsiteX260" fmla="*/ 8229600 w 8849533"/>
              <a:gd name="connsiteY260" fmla="*/ 2946126 h 3103470"/>
              <a:gd name="connsiteX261" fmla="*/ 8276095 w 8849533"/>
              <a:gd name="connsiteY261" fmla="*/ 2977122 h 3103470"/>
              <a:gd name="connsiteX262" fmla="*/ 8291594 w 8849533"/>
              <a:gd name="connsiteY262" fmla="*/ 2992620 h 3103470"/>
              <a:gd name="connsiteX263" fmla="*/ 8338089 w 8849533"/>
              <a:gd name="connsiteY263" fmla="*/ 3008119 h 3103470"/>
              <a:gd name="connsiteX264" fmla="*/ 8384583 w 8849533"/>
              <a:gd name="connsiteY264" fmla="*/ 3031366 h 3103470"/>
              <a:gd name="connsiteX265" fmla="*/ 8407831 w 8849533"/>
              <a:gd name="connsiteY265" fmla="*/ 3046865 h 3103470"/>
              <a:gd name="connsiteX266" fmla="*/ 8516319 w 8849533"/>
              <a:gd name="connsiteY266" fmla="*/ 3077861 h 3103470"/>
              <a:gd name="connsiteX267" fmla="*/ 8593811 w 8849533"/>
              <a:gd name="connsiteY267" fmla="*/ 3085610 h 3103470"/>
              <a:gd name="connsiteX268" fmla="*/ 8679051 w 8849533"/>
              <a:gd name="connsiteY268" fmla="*/ 3070112 h 3103470"/>
              <a:gd name="connsiteX269" fmla="*/ 8686800 w 8849533"/>
              <a:gd name="connsiteY269" fmla="*/ 3046865 h 3103470"/>
              <a:gd name="connsiteX270" fmla="*/ 8694550 w 8849533"/>
              <a:gd name="connsiteY270" fmla="*/ 3000370 h 3103470"/>
              <a:gd name="connsiteX271" fmla="*/ 8702299 w 8849533"/>
              <a:gd name="connsiteY271" fmla="*/ 2977122 h 3103470"/>
              <a:gd name="connsiteX272" fmla="*/ 8710048 w 8849533"/>
              <a:gd name="connsiteY272" fmla="*/ 2946126 h 3103470"/>
              <a:gd name="connsiteX273" fmla="*/ 8733295 w 8849533"/>
              <a:gd name="connsiteY273" fmla="*/ 2876383 h 3103470"/>
              <a:gd name="connsiteX274" fmla="*/ 8741044 w 8849533"/>
              <a:gd name="connsiteY274" fmla="*/ 2845387 h 3103470"/>
              <a:gd name="connsiteX275" fmla="*/ 8787539 w 8849533"/>
              <a:gd name="connsiteY275" fmla="*/ 2752397 h 3103470"/>
              <a:gd name="connsiteX276" fmla="*/ 8803038 w 8849533"/>
              <a:gd name="connsiteY276" fmla="*/ 2698153 h 3103470"/>
              <a:gd name="connsiteX277" fmla="*/ 8818536 w 8849533"/>
              <a:gd name="connsiteY277" fmla="*/ 2636159 h 3103470"/>
              <a:gd name="connsiteX278" fmla="*/ 8834034 w 8849533"/>
              <a:gd name="connsiteY278" fmla="*/ 2589665 h 3103470"/>
              <a:gd name="connsiteX279" fmla="*/ 8834034 w 8849533"/>
              <a:gd name="connsiteY279" fmla="*/ 2124715 h 3103470"/>
              <a:gd name="connsiteX280" fmla="*/ 8841783 w 8849533"/>
              <a:gd name="connsiteY280" fmla="*/ 2085970 h 3103470"/>
              <a:gd name="connsiteX281" fmla="*/ 8849533 w 8849533"/>
              <a:gd name="connsiteY281" fmla="*/ 2023976 h 3103470"/>
              <a:gd name="connsiteX282" fmla="*/ 8841783 w 8849533"/>
              <a:gd name="connsiteY282" fmla="*/ 1551278 h 3103470"/>
              <a:gd name="connsiteX283" fmla="*/ 8849533 w 8849533"/>
              <a:gd name="connsiteY283" fmla="*/ 1039834 h 3103470"/>
              <a:gd name="connsiteX284" fmla="*/ 8841783 w 8849533"/>
              <a:gd name="connsiteY284" fmla="*/ 768614 h 3103470"/>
              <a:gd name="connsiteX285" fmla="*/ 8826285 w 8849533"/>
              <a:gd name="connsiteY285" fmla="*/ 636878 h 3103470"/>
              <a:gd name="connsiteX286" fmla="*/ 8810787 w 8849533"/>
              <a:gd name="connsiteY286" fmla="*/ 528390 h 3103470"/>
              <a:gd name="connsiteX287" fmla="*/ 8787539 w 8849533"/>
              <a:gd name="connsiteY287" fmla="*/ 419902 h 3103470"/>
              <a:gd name="connsiteX288" fmla="*/ 8772041 w 8849533"/>
              <a:gd name="connsiteY288" fmla="*/ 396654 h 3103470"/>
              <a:gd name="connsiteX289" fmla="*/ 8756543 w 8849533"/>
              <a:gd name="connsiteY289" fmla="*/ 350159 h 3103470"/>
              <a:gd name="connsiteX290" fmla="*/ 8702299 w 8849533"/>
              <a:gd name="connsiteY290" fmla="*/ 303665 h 3103470"/>
              <a:gd name="connsiteX291" fmla="*/ 8679051 w 8849533"/>
              <a:gd name="connsiteY291" fmla="*/ 288166 h 3103470"/>
              <a:gd name="connsiteX292" fmla="*/ 8655804 w 8849533"/>
              <a:gd name="connsiteY292" fmla="*/ 280417 h 3103470"/>
              <a:gd name="connsiteX293" fmla="*/ 8632556 w 8849533"/>
              <a:gd name="connsiteY293" fmla="*/ 264919 h 3103470"/>
              <a:gd name="connsiteX294" fmla="*/ 8601560 w 8849533"/>
              <a:gd name="connsiteY294" fmla="*/ 249420 h 3103470"/>
              <a:gd name="connsiteX295" fmla="*/ 8524068 w 8849533"/>
              <a:gd name="connsiteY295" fmla="*/ 202926 h 3103470"/>
              <a:gd name="connsiteX296" fmla="*/ 8493072 w 8849533"/>
              <a:gd name="connsiteY296" fmla="*/ 195176 h 3103470"/>
              <a:gd name="connsiteX297" fmla="*/ 8423329 w 8849533"/>
              <a:gd name="connsiteY297" fmla="*/ 171929 h 3103470"/>
              <a:gd name="connsiteX298" fmla="*/ 8175356 w 8849533"/>
              <a:gd name="connsiteY298" fmla="*/ 140932 h 3103470"/>
              <a:gd name="connsiteX299" fmla="*/ 8066868 w 8849533"/>
              <a:gd name="connsiteY299" fmla="*/ 133183 h 3103470"/>
              <a:gd name="connsiteX300" fmla="*/ 7237709 w 8849533"/>
              <a:gd name="connsiteY300" fmla="*/ 140932 h 3103470"/>
              <a:gd name="connsiteX301" fmla="*/ 6602278 w 8849533"/>
              <a:gd name="connsiteY301" fmla="*/ 125434 h 3103470"/>
              <a:gd name="connsiteX302" fmla="*/ 6486041 w 8849533"/>
              <a:gd name="connsiteY302" fmla="*/ 102187 h 3103470"/>
              <a:gd name="connsiteX303" fmla="*/ 6439546 w 8849533"/>
              <a:gd name="connsiteY303" fmla="*/ 86688 h 3103470"/>
              <a:gd name="connsiteX304" fmla="*/ 6377553 w 8849533"/>
              <a:gd name="connsiteY304" fmla="*/ 78939 h 3103470"/>
              <a:gd name="connsiteX305" fmla="*/ 6323309 w 8849533"/>
              <a:gd name="connsiteY305" fmla="*/ 71190 h 3103470"/>
              <a:gd name="connsiteX306" fmla="*/ 6199322 w 8849533"/>
              <a:gd name="connsiteY306" fmla="*/ 55692 h 3103470"/>
              <a:gd name="connsiteX307" fmla="*/ 6129580 w 8849533"/>
              <a:gd name="connsiteY307" fmla="*/ 40193 h 3103470"/>
              <a:gd name="connsiteX308" fmla="*/ 6067587 w 8849533"/>
              <a:gd name="connsiteY308" fmla="*/ 32444 h 3103470"/>
              <a:gd name="connsiteX309" fmla="*/ 5920353 w 8849533"/>
              <a:gd name="connsiteY309" fmla="*/ 16946 h 3103470"/>
              <a:gd name="connsiteX310" fmla="*/ 5881607 w 8849533"/>
              <a:gd name="connsiteY310" fmla="*/ 9197 h 3103470"/>
              <a:gd name="connsiteX311" fmla="*/ 5486400 w 8849533"/>
              <a:gd name="connsiteY311" fmla="*/ 9197 h 3103470"/>
              <a:gd name="connsiteX312" fmla="*/ 5424407 w 8849533"/>
              <a:gd name="connsiteY312" fmla="*/ 16946 h 3103470"/>
              <a:gd name="connsiteX313" fmla="*/ 5315919 w 8849533"/>
              <a:gd name="connsiteY313" fmla="*/ 32444 h 3103470"/>
              <a:gd name="connsiteX314" fmla="*/ 5292672 w 8849533"/>
              <a:gd name="connsiteY314" fmla="*/ 40193 h 3103470"/>
              <a:gd name="connsiteX315" fmla="*/ 5160936 w 8849533"/>
              <a:gd name="connsiteY315" fmla="*/ 55692 h 3103470"/>
              <a:gd name="connsiteX316" fmla="*/ 5122190 w 8849533"/>
              <a:gd name="connsiteY316" fmla="*/ 71190 h 3103470"/>
              <a:gd name="connsiteX317" fmla="*/ 5036950 w 8849533"/>
              <a:gd name="connsiteY317" fmla="*/ 78939 h 3103470"/>
              <a:gd name="connsiteX318" fmla="*/ 4982705 w 8849533"/>
              <a:gd name="connsiteY318" fmla="*/ 86688 h 3103470"/>
              <a:gd name="connsiteX319" fmla="*/ 4881966 w 8849533"/>
              <a:gd name="connsiteY319" fmla="*/ 102187 h 3103470"/>
              <a:gd name="connsiteX320" fmla="*/ 4858719 w 8849533"/>
              <a:gd name="connsiteY320" fmla="*/ 109936 h 3103470"/>
              <a:gd name="connsiteX321" fmla="*/ 4796726 w 8849533"/>
              <a:gd name="connsiteY321" fmla="*/ 125434 h 3103470"/>
              <a:gd name="connsiteX322" fmla="*/ 4742482 w 8849533"/>
              <a:gd name="connsiteY322" fmla="*/ 133183 h 3103470"/>
              <a:gd name="connsiteX323" fmla="*/ 4657241 w 8849533"/>
              <a:gd name="connsiteY323" fmla="*/ 148681 h 3103470"/>
              <a:gd name="connsiteX324" fmla="*/ 4626244 w 8849533"/>
              <a:gd name="connsiteY324" fmla="*/ 156431 h 3103470"/>
              <a:gd name="connsiteX325" fmla="*/ 4393770 w 8849533"/>
              <a:gd name="connsiteY325" fmla="*/ 171929 h 3103470"/>
              <a:gd name="connsiteX326" fmla="*/ 2998922 w 8849533"/>
              <a:gd name="connsiteY326" fmla="*/ 164180 h 3103470"/>
              <a:gd name="connsiteX327" fmla="*/ 2138766 w 8849533"/>
              <a:gd name="connsiteY327" fmla="*/ 171929 h 3103470"/>
              <a:gd name="connsiteX328" fmla="*/ 1635072 w 8849533"/>
              <a:gd name="connsiteY328" fmla="*/ 156431 h 3103470"/>
              <a:gd name="connsiteX329" fmla="*/ 1247614 w 8849533"/>
              <a:gd name="connsiteY329" fmla="*/ 148681 h 3103470"/>
              <a:gd name="connsiteX330" fmla="*/ 1030638 w 8849533"/>
              <a:gd name="connsiteY330" fmla="*/ 156431 h 3103470"/>
              <a:gd name="connsiteX331" fmla="*/ 999641 w 8849533"/>
              <a:gd name="connsiteY331" fmla="*/ 164180 h 3103470"/>
              <a:gd name="connsiteX332" fmla="*/ 898902 w 8849533"/>
              <a:gd name="connsiteY332" fmla="*/ 179678 h 3103470"/>
              <a:gd name="connsiteX333" fmla="*/ 891153 w 8849533"/>
              <a:gd name="connsiteY333" fmla="*/ 187427 h 3103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8849533" h="3103470">
                <a:moveTo>
                  <a:pt x="891153" y="187427"/>
                </a:moveTo>
                <a:cubicBezTo>
                  <a:pt x="879673" y="210387"/>
                  <a:pt x="860736" y="251230"/>
                  <a:pt x="844658" y="272668"/>
                </a:cubicBezTo>
                <a:cubicBezTo>
                  <a:pt x="838083" y="281435"/>
                  <a:pt x="827781" y="286998"/>
                  <a:pt x="821411" y="295915"/>
                </a:cubicBezTo>
                <a:cubicBezTo>
                  <a:pt x="814697" y="305315"/>
                  <a:pt x="812035" y="317116"/>
                  <a:pt x="805912" y="326912"/>
                </a:cubicBezTo>
                <a:cubicBezTo>
                  <a:pt x="799067" y="337864"/>
                  <a:pt x="790071" y="347328"/>
                  <a:pt x="782665" y="357909"/>
                </a:cubicBezTo>
                <a:cubicBezTo>
                  <a:pt x="771983" y="373169"/>
                  <a:pt x="762000" y="388906"/>
                  <a:pt x="751668" y="404404"/>
                </a:cubicBezTo>
                <a:cubicBezTo>
                  <a:pt x="737360" y="425866"/>
                  <a:pt x="723581" y="447989"/>
                  <a:pt x="705173" y="466397"/>
                </a:cubicBezTo>
                <a:cubicBezTo>
                  <a:pt x="670874" y="500695"/>
                  <a:pt x="649548" y="499465"/>
                  <a:pt x="619933" y="543888"/>
                </a:cubicBezTo>
                <a:lnTo>
                  <a:pt x="588936" y="590383"/>
                </a:lnTo>
                <a:cubicBezTo>
                  <a:pt x="583770" y="598132"/>
                  <a:pt x="576383" y="604796"/>
                  <a:pt x="573438" y="613631"/>
                </a:cubicBezTo>
                <a:cubicBezTo>
                  <a:pt x="568272" y="629129"/>
                  <a:pt x="568144" y="647369"/>
                  <a:pt x="557939" y="660126"/>
                </a:cubicBezTo>
                <a:cubicBezTo>
                  <a:pt x="521125" y="706144"/>
                  <a:pt x="536117" y="685110"/>
                  <a:pt x="511444" y="722119"/>
                </a:cubicBezTo>
                <a:cubicBezTo>
                  <a:pt x="491967" y="780549"/>
                  <a:pt x="518240" y="708527"/>
                  <a:pt x="488197" y="768614"/>
                </a:cubicBezTo>
                <a:cubicBezTo>
                  <a:pt x="450287" y="844436"/>
                  <a:pt x="493105" y="776750"/>
                  <a:pt x="457200" y="830607"/>
                </a:cubicBezTo>
                <a:cubicBezTo>
                  <a:pt x="433500" y="901708"/>
                  <a:pt x="473116" y="791027"/>
                  <a:pt x="426204" y="884851"/>
                </a:cubicBezTo>
                <a:cubicBezTo>
                  <a:pt x="370876" y="995507"/>
                  <a:pt x="440793" y="886213"/>
                  <a:pt x="395207" y="954593"/>
                </a:cubicBezTo>
                <a:cubicBezTo>
                  <a:pt x="364627" y="1046335"/>
                  <a:pt x="397200" y="955920"/>
                  <a:pt x="356461" y="1047583"/>
                </a:cubicBezTo>
                <a:cubicBezTo>
                  <a:pt x="335071" y="1095710"/>
                  <a:pt x="365438" y="1045742"/>
                  <a:pt x="333214" y="1094078"/>
                </a:cubicBezTo>
                <a:cubicBezTo>
                  <a:pt x="324519" y="1120163"/>
                  <a:pt x="325290" y="1121506"/>
                  <a:pt x="309966" y="1148322"/>
                </a:cubicBezTo>
                <a:cubicBezTo>
                  <a:pt x="305345" y="1156408"/>
                  <a:pt x="298633" y="1163240"/>
                  <a:pt x="294468" y="1171570"/>
                </a:cubicBezTo>
                <a:cubicBezTo>
                  <a:pt x="288247" y="1184011"/>
                  <a:pt x="283369" y="1197119"/>
                  <a:pt x="278970" y="1210315"/>
                </a:cubicBezTo>
                <a:cubicBezTo>
                  <a:pt x="275602" y="1220419"/>
                  <a:pt x="275984" y="1231786"/>
                  <a:pt x="271221" y="1241312"/>
                </a:cubicBezTo>
                <a:cubicBezTo>
                  <a:pt x="262891" y="1257972"/>
                  <a:pt x="240224" y="1287807"/>
                  <a:pt x="240224" y="1287807"/>
                </a:cubicBezTo>
                <a:cubicBezTo>
                  <a:pt x="229891" y="1339471"/>
                  <a:pt x="228844" y="1338156"/>
                  <a:pt x="224726" y="1404044"/>
                </a:cubicBezTo>
                <a:cubicBezTo>
                  <a:pt x="221178" y="1460819"/>
                  <a:pt x="221514" y="1517821"/>
                  <a:pt x="216977" y="1574526"/>
                </a:cubicBezTo>
                <a:cubicBezTo>
                  <a:pt x="215325" y="1595174"/>
                  <a:pt x="203447" y="1604013"/>
                  <a:pt x="193729" y="1621020"/>
                </a:cubicBezTo>
                <a:cubicBezTo>
                  <a:pt x="166530" y="1668620"/>
                  <a:pt x="192851" y="1637397"/>
                  <a:pt x="154983" y="1675265"/>
                </a:cubicBezTo>
                <a:cubicBezTo>
                  <a:pt x="152400" y="1683014"/>
                  <a:pt x="152135" y="1691977"/>
                  <a:pt x="147234" y="1698512"/>
                </a:cubicBezTo>
                <a:cubicBezTo>
                  <a:pt x="136275" y="1713124"/>
                  <a:pt x="121404" y="1724343"/>
                  <a:pt x="108489" y="1737258"/>
                </a:cubicBezTo>
                <a:cubicBezTo>
                  <a:pt x="103323" y="1742424"/>
                  <a:pt x="97043" y="1746677"/>
                  <a:pt x="92990" y="1752756"/>
                </a:cubicBezTo>
                <a:cubicBezTo>
                  <a:pt x="87824" y="1760505"/>
                  <a:pt x="84078" y="1769418"/>
                  <a:pt x="77492" y="1776004"/>
                </a:cubicBezTo>
                <a:cubicBezTo>
                  <a:pt x="70906" y="1782590"/>
                  <a:pt x="61993" y="1786336"/>
                  <a:pt x="54244" y="1791502"/>
                </a:cubicBezTo>
                <a:cubicBezTo>
                  <a:pt x="35614" y="1866025"/>
                  <a:pt x="51526" y="1836455"/>
                  <a:pt x="15499" y="1884492"/>
                </a:cubicBezTo>
                <a:cubicBezTo>
                  <a:pt x="12511" y="1896444"/>
                  <a:pt x="0" y="1944400"/>
                  <a:pt x="0" y="1954234"/>
                </a:cubicBezTo>
                <a:cubicBezTo>
                  <a:pt x="0" y="1995643"/>
                  <a:pt x="3003" y="2037084"/>
                  <a:pt x="7750" y="2078220"/>
                </a:cubicBezTo>
                <a:cubicBezTo>
                  <a:pt x="10770" y="2104389"/>
                  <a:pt x="18917" y="2129728"/>
                  <a:pt x="23248" y="2155712"/>
                </a:cubicBezTo>
                <a:lnTo>
                  <a:pt x="30997" y="2202207"/>
                </a:lnTo>
                <a:cubicBezTo>
                  <a:pt x="34341" y="2322582"/>
                  <a:pt x="26002" y="2459534"/>
                  <a:pt x="54244" y="2581915"/>
                </a:cubicBezTo>
                <a:cubicBezTo>
                  <a:pt x="69912" y="2649810"/>
                  <a:pt x="58841" y="2627556"/>
                  <a:pt x="85241" y="2667156"/>
                </a:cubicBezTo>
                <a:cubicBezTo>
                  <a:pt x="101369" y="2731670"/>
                  <a:pt x="81730" y="2667883"/>
                  <a:pt x="108489" y="2721400"/>
                </a:cubicBezTo>
                <a:cubicBezTo>
                  <a:pt x="121553" y="2747528"/>
                  <a:pt x="110234" y="2748766"/>
                  <a:pt x="131736" y="2775644"/>
                </a:cubicBezTo>
                <a:cubicBezTo>
                  <a:pt x="145428" y="2792759"/>
                  <a:pt x="162733" y="2806641"/>
                  <a:pt x="178231" y="2822139"/>
                </a:cubicBezTo>
                <a:lnTo>
                  <a:pt x="224726" y="2868634"/>
                </a:lnTo>
                <a:lnTo>
                  <a:pt x="263472" y="2907380"/>
                </a:lnTo>
                <a:cubicBezTo>
                  <a:pt x="271221" y="2915129"/>
                  <a:pt x="276917" y="2925726"/>
                  <a:pt x="286719" y="2930627"/>
                </a:cubicBezTo>
                <a:cubicBezTo>
                  <a:pt x="297051" y="2935793"/>
                  <a:pt x="308316" y="2939412"/>
                  <a:pt x="317716" y="2946126"/>
                </a:cubicBezTo>
                <a:cubicBezTo>
                  <a:pt x="326633" y="2952496"/>
                  <a:pt x="332313" y="2962645"/>
                  <a:pt x="340963" y="2969373"/>
                </a:cubicBezTo>
                <a:cubicBezTo>
                  <a:pt x="355666" y="2980809"/>
                  <a:pt x="372556" y="2989194"/>
                  <a:pt x="387458" y="3000370"/>
                </a:cubicBezTo>
                <a:cubicBezTo>
                  <a:pt x="397790" y="3008119"/>
                  <a:pt x="406903" y="3017841"/>
                  <a:pt x="418455" y="3023617"/>
                </a:cubicBezTo>
                <a:cubicBezTo>
                  <a:pt x="427981" y="3028380"/>
                  <a:pt x="439119" y="3028783"/>
                  <a:pt x="449451" y="3031366"/>
                </a:cubicBezTo>
                <a:cubicBezTo>
                  <a:pt x="459783" y="3039115"/>
                  <a:pt x="469496" y="3047769"/>
                  <a:pt x="480448" y="3054614"/>
                </a:cubicBezTo>
                <a:cubicBezTo>
                  <a:pt x="497850" y="3065491"/>
                  <a:pt x="515264" y="3072310"/>
                  <a:pt x="534692" y="3077861"/>
                </a:cubicBezTo>
                <a:cubicBezTo>
                  <a:pt x="544933" y="3080787"/>
                  <a:pt x="555079" y="3084687"/>
                  <a:pt x="565689" y="3085610"/>
                </a:cubicBezTo>
                <a:cubicBezTo>
                  <a:pt x="614650" y="3089867"/>
                  <a:pt x="663844" y="3090776"/>
                  <a:pt x="712922" y="3093359"/>
                </a:cubicBezTo>
                <a:cubicBezTo>
                  <a:pt x="821228" y="3111412"/>
                  <a:pt x="741315" y="3101363"/>
                  <a:pt x="945397" y="3093359"/>
                </a:cubicBezTo>
                <a:lnTo>
                  <a:pt x="1154624" y="3085610"/>
                </a:lnTo>
                <a:cubicBezTo>
                  <a:pt x="1162373" y="3077861"/>
                  <a:pt x="1169453" y="3069379"/>
                  <a:pt x="1177872" y="3062363"/>
                </a:cubicBezTo>
                <a:cubicBezTo>
                  <a:pt x="1185027" y="3056401"/>
                  <a:pt x="1196183" y="3054763"/>
                  <a:pt x="1201119" y="3046865"/>
                </a:cubicBezTo>
                <a:cubicBezTo>
                  <a:pt x="1209777" y="3033011"/>
                  <a:pt x="1207555" y="3013963"/>
                  <a:pt x="1216617" y="3000370"/>
                </a:cubicBezTo>
                <a:lnTo>
                  <a:pt x="1247614" y="2953875"/>
                </a:lnTo>
                <a:cubicBezTo>
                  <a:pt x="1250197" y="2943543"/>
                  <a:pt x="1252437" y="2933119"/>
                  <a:pt x="1255363" y="2922878"/>
                </a:cubicBezTo>
                <a:cubicBezTo>
                  <a:pt x="1257607" y="2915024"/>
                  <a:pt x="1264714" y="2907641"/>
                  <a:pt x="1263112" y="2899631"/>
                </a:cubicBezTo>
                <a:cubicBezTo>
                  <a:pt x="1261679" y="2892467"/>
                  <a:pt x="1253459" y="2888516"/>
                  <a:pt x="1247614" y="2884132"/>
                </a:cubicBezTo>
                <a:cubicBezTo>
                  <a:pt x="1232713" y="2872956"/>
                  <a:pt x="1219189" y="2857653"/>
                  <a:pt x="1201119" y="2853136"/>
                </a:cubicBezTo>
                <a:cubicBezTo>
                  <a:pt x="1190787" y="2850553"/>
                  <a:pt x="1180362" y="2848313"/>
                  <a:pt x="1170122" y="2845387"/>
                </a:cubicBezTo>
                <a:cubicBezTo>
                  <a:pt x="1162268" y="2843143"/>
                  <a:pt x="1154961" y="2838792"/>
                  <a:pt x="1146875" y="2837637"/>
                </a:cubicBezTo>
                <a:cubicBezTo>
                  <a:pt x="1118631" y="2833602"/>
                  <a:pt x="1090048" y="2832471"/>
                  <a:pt x="1061634" y="2829888"/>
                </a:cubicBezTo>
                <a:cubicBezTo>
                  <a:pt x="1053885" y="2827305"/>
                  <a:pt x="1045693" y="2825792"/>
                  <a:pt x="1038387" y="2822139"/>
                </a:cubicBezTo>
                <a:cubicBezTo>
                  <a:pt x="978299" y="2792096"/>
                  <a:pt x="1050323" y="2818369"/>
                  <a:pt x="991892" y="2798892"/>
                </a:cubicBezTo>
                <a:cubicBezTo>
                  <a:pt x="961622" y="2768620"/>
                  <a:pt x="988763" y="2800383"/>
                  <a:pt x="968644" y="2760146"/>
                </a:cubicBezTo>
                <a:cubicBezTo>
                  <a:pt x="938603" y="2700066"/>
                  <a:pt x="964872" y="2772075"/>
                  <a:pt x="945397" y="2713651"/>
                </a:cubicBezTo>
                <a:cubicBezTo>
                  <a:pt x="947980" y="2690404"/>
                  <a:pt x="947473" y="2666601"/>
                  <a:pt x="953146" y="2643909"/>
                </a:cubicBezTo>
                <a:cubicBezTo>
                  <a:pt x="955405" y="2634874"/>
                  <a:pt x="962826" y="2627934"/>
                  <a:pt x="968644" y="2620661"/>
                </a:cubicBezTo>
                <a:cubicBezTo>
                  <a:pt x="977337" y="2609794"/>
                  <a:pt x="995134" y="2594918"/>
                  <a:pt x="1007390" y="2589665"/>
                </a:cubicBezTo>
                <a:cubicBezTo>
                  <a:pt x="1017179" y="2585470"/>
                  <a:pt x="1028146" y="2584841"/>
                  <a:pt x="1038387" y="2581915"/>
                </a:cubicBezTo>
                <a:cubicBezTo>
                  <a:pt x="1046241" y="2579671"/>
                  <a:pt x="1054126" y="2577384"/>
                  <a:pt x="1061634" y="2574166"/>
                </a:cubicBezTo>
                <a:cubicBezTo>
                  <a:pt x="1072252" y="2569616"/>
                  <a:pt x="1082601" y="2564399"/>
                  <a:pt x="1092631" y="2558668"/>
                </a:cubicBezTo>
                <a:cubicBezTo>
                  <a:pt x="1100717" y="2554047"/>
                  <a:pt x="1106843" y="2545429"/>
                  <a:pt x="1115878" y="2543170"/>
                </a:cubicBezTo>
                <a:cubicBezTo>
                  <a:pt x="1138570" y="2537497"/>
                  <a:pt x="1162373" y="2538003"/>
                  <a:pt x="1185621" y="2535420"/>
                </a:cubicBezTo>
                <a:cubicBezTo>
                  <a:pt x="1254306" y="2512525"/>
                  <a:pt x="1215879" y="2521726"/>
                  <a:pt x="1301858" y="2512173"/>
                </a:cubicBezTo>
                <a:cubicBezTo>
                  <a:pt x="1327856" y="2503507"/>
                  <a:pt x="1358933" y="2491012"/>
                  <a:pt x="1387099" y="2488926"/>
                </a:cubicBezTo>
                <a:cubicBezTo>
                  <a:pt x="1443829" y="2484724"/>
                  <a:pt x="1500753" y="2483759"/>
                  <a:pt x="1557580" y="2481176"/>
                </a:cubicBezTo>
                <a:cubicBezTo>
                  <a:pt x="1567912" y="2478593"/>
                  <a:pt x="1578336" y="2476353"/>
                  <a:pt x="1588577" y="2473427"/>
                </a:cubicBezTo>
                <a:cubicBezTo>
                  <a:pt x="1596431" y="2471183"/>
                  <a:pt x="1603751" y="2466920"/>
                  <a:pt x="1611824" y="2465678"/>
                </a:cubicBezTo>
                <a:cubicBezTo>
                  <a:pt x="1637482" y="2461731"/>
                  <a:pt x="1663485" y="2460512"/>
                  <a:pt x="1689316" y="2457929"/>
                </a:cubicBezTo>
                <a:cubicBezTo>
                  <a:pt x="1707406" y="2451899"/>
                  <a:pt x="1745066" y="2438026"/>
                  <a:pt x="1766807" y="2434681"/>
                </a:cubicBezTo>
                <a:cubicBezTo>
                  <a:pt x="1789926" y="2431124"/>
                  <a:pt x="1813302" y="2429515"/>
                  <a:pt x="1836550" y="2426932"/>
                </a:cubicBezTo>
                <a:cubicBezTo>
                  <a:pt x="1852048" y="2421766"/>
                  <a:pt x="1869451" y="2420495"/>
                  <a:pt x="1883044" y="2411434"/>
                </a:cubicBezTo>
                <a:cubicBezTo>
                  <a:pt x="1904011" y="2397456"/>
                  <a:pt x="1912713" y="2390268"/>
                  <a:pt x="1937289" y="2380437"/>
                </a:cubicBezTo>
                <a:cubicBezTo>
                  <a:pt x="1979305" y="2363630"/>
                  <a:pt x="1995444" y="2368777"/>
                  <a:pt x="2030278" y="2333943"/>
                </a:cubicBezTo>
                <a:cubicBezTo>
                  <a:pt x="2035444" y="2328777"/>
                  <a:pt x="2039932" y="2322828"/>
                  <a:pt x="2045777" y="2318444"/>
                </a:cubicBezTo>
                <a:cubicBezTo>
                  <a:pt x="2060678" y="2307268"/>
                  <a:pt x="2079101" y="2300619"/>
                  <a:pt x="2092272" y="2287448"/>
                </a:cubicBezTo>
                <a:cubicBezTo>
                  <a:pt x="2097438" y="2282282"/>
                  <a:pt x="2101235" y="2275216"/>
                  <a:pt x="2107770" y="2271949"/>
                </a:cubicBezTo>
                <a:cubicBezTo>
                  <a:pt x="2117296" y="2267186"/>
                  <a:pt x="2128434" y="2266783"/>
                  <a:pt x="2138766" y="2264200"/>
                </a:cubicBezTo>
                <a:cubicBezTo>
                  <a:pt x="2148473" y="2254494"/>
                  <a:pt x="2164888" y="2242700"/>
                  <a:pt x="2162014" y="2225454"/>
                </a:cubicBezTo>
                <a:cubicBezTo>
                  <a:pt x="2160483" y="2216268"/>
                  <a:pt x="2151682" y="2209956"/>
                  <a:pt x="2146516" y="2202207"/>
                </a:cubicBezTo>
                <a:cubicBezTo>
                  <a:pt x="2135562" y="2147443"/>
                  <a:pt x="2142931" y="2175955"/>
                  <a:pt x="2123268" y="2116966"/>
                </a:cubicBezTo>
                <a:lnTo>
                  <a:pt x="2115519" y="2093719"/>
                </a:lnTo>
                <a:lnTo>
                  <a:pt x="2107770" y="2070471"/>
                </a:lnTo>
                <a:cubicBezTo>
                  <a:pt x="2110353" y="2054973"/>
                  <a:pt x="2107724" y="2037618"/>
                  <a:pt x="2115519" y="2023976"/>
                </a:cubicBezTo>
                <a:cubicBezTo>
                  <a:pt x="2119571" y="2016884"/>
                  <a:pt x="2131762" y="2020429"/>
                  <a:pt x="2138766" y="2016227"/>
                </a:cubicBezTo>
                <a:cubicBezTo>
                  <a:pt x="2145031" y="2012468"/>
                  <a:pt x="2147730" y="2003996"/>
                  <a:pt x="2154265" y="2000729"/>
                </a:cubicBezTo>
                <a:cubicBezTo>
                  <a:pt x="2168877" y="1993423"/>
                  <a:pt x="2185262" y="1990397"/>
                  <a:pt x="2200760" y="1985231"/>
                </a:cubicBezTo>
                <a:cubicBezTo>
                  <a:pt x="2259187" y="1965755"/>
                  <a:pt x="2187173" y="1992023"/>
                  <a:pt x="2247255" y="1961983"/>
                </a:cubicBezTo>
                <a:cubicBezTo>
                  <a:pt x="2285446" y="1942888"/>
                  <a:pt x="2256741" y="1968343"/>
                  <a:pt x="2293750" y="1938736"/>
                </a:cubicBezTo>
                <a:cubicBezTo>
                  <a:pt x="2348966" y="1894563"/>
                  <a:pt x="2260934" y="1955447"/>
                  <a:pt x="2332495" y="1907739"/>
                </a:cubicBezTo>
                <a:cubicBezTo>
                  <a:pt x="2337661" y="1899990"/>
                  <a:pt x="2340839" y="1890454"/>
                  <a:pt x="2347994" y="1884492"/>
                </a:cubicBezTo>
                <a:cubicBezTo>
                  <a:pt x="2356868" y="1877097"/>
                  <a:pt x="2367883" y="1872167"/>
                  <a:pt x="2378990" y="1868993"/>
                </a:cubicBezTo>
                <a:cubicBezTo>
                  <a:pt x="2404319" y="1861756"/>
                  <a:pt x="2430926" y="1859884"/>
                  <a:pt x="2456482" y="1853495"/>
                </a:cubicBezTo>
                <a:lnTo>
                  <a:pt x="2487478" y="1845746"/>
                </a:lnTo>
                <a:cubicBezTo>
                  <a:pt x="2492644" y="1840580"/>
                  <a:pt x="2498593" y="1836093"/>
                  <a:pt x="2502977" y="1830248"/>
                </a:cubicBezTo>
                <a:cubicBezTo>
                  <a:pt x="2514153" y="1815347"/>
                  <a:pt x="2533973" y="1783753"/>
                  <a:pt x="2533973" y="1783753"/>
                </a:cubicBezTo>
                <a:lnTo>
                  <a:pt x="2549472" y="1737258"/>
                </a:lnTo>
                <a:cubicBezTo>
                  <a:pt x="2552055" y="1729509"/>
                  <a:pt x="2551445" y="1719786"/>
                  <a:pt x="2557221" y="1714010"/>
                </a:cubicBezTo>
                <a:cubicBezTo>
                  <a:pt x="2564970" y="1706261"/>
                  <a:pt x="2573452" y="1699182"/>
                  <a:pt x="2580468" y="1690763"/>
                </a:cubicBezTo>
                <a:cubicBezTo>
                  <a:pt x="2591910" y="1677033"/>
                  <a:pt x="2604780" y="1652118"/>
                  <a:pt x="2611465" y="1636519"/>
                </a:cubicBezTo>
                <a:cubicBezTo>
                  <a:pt x="2614683" y="1629011"/>
                  <a:pt x="2615247" y="1620412"/>
                  <a:pt x="2619214" y="1613271"/>
                </a:cubicBezTo>
                <a:cubicBezTo>
                  <a:pt x="2628260" y="1596988"/>
                  <a:pt x="2650211" y="1566776"/>
                  <a:pt x="2650211" y="1566776"/>
                </a:cubicBezTo>
                <a:cubicBezTo>
                  <a:pt x="2671699" y="1502311"/>
                  <a:pt x="2638997" y="1605037"/>
                  <a:pt x="2665709" y="1489285"/>
                </a:cubicBezTo>
                <a:cubicBezTo>
                  <a:pt x="2669382" y="1473367"/>
                  <a:pt x="2665709" y="1447956"/>
                  <a:pt x="2681207" y="1442790"/>
                </a:cubicBezTo>
                <a:lnTo>
                  <a:pt x="2727702" y="1427292"/>
                </a:lnTo>
                <a:cubicBezTo>
                  <a:pt x="2742119" y="1412874"/>
                  <a:pt x="2746894" y="1406072"/>
                  <a:pt x="2766448" y="1396295"/>
                </a:cubicBezTo>
                <a:cubicBezTo>
                  <a:pt x="2773754" y="1392642"/>
                  <a:pt x="2782389" y="1392199"/>
                  <a:pt x="2789695" y="1388546"/>
                </a:cubicBezTo>
                <a:cubicBezTo>
                  <a:pt x="2821504" y="1372642"/>
                  <a:pt x="2804411" y="1376773"/>
                  <a:pt x="2828441" y="1357549"/>
                </a:cubicBezTo>
                <a:cubicBezTo>
                  <a:pt x="2841664" y="1346971"/>
                  <a:pt x="2867715" y="1332167"/>
                  <a:pt x="2882685" y="1326553"/>
                </a:cubicBezTo>
                <a:cubicBezTo>
                  <a:pt x="2892657" y="1322813"/>
                  <a:pt x="2903350" y="1321387"/>
                  <a:pt x="2913682" y="1318804"/>
                </a:cubicBezTo>
                <a:cubicBezTo>
                  <a:pt x="2959289" y="1295999"/>
                  <a:pt x="2933720" y="1306957"/>
                  <a:pt x="2991173" y="1287807"/>
                </a:cubicBezTo>
                <a:lnTo>
                  <a:pt x="3014421" y="1280058"/>
                </a:lnTo>
                <a:lnTo>
                  <a:pt x="3037668" y="1272309"/>
                </a:lnTo>
                <a:cubicBezTo>
                  <a:pt x="3042834" y="1267143"/>
                  <a:pt x="3046631" y="1260077"/>
                  <a:pt x="3053166" y="1256810"/>
                </a:cubicBezTo>
                <a:cubicBezTo>
                  <a:pt x="3067778" y="1249504"/>
                  <a:pt x="3084163" y="1246478"/>
                  <a:pt x="3099661" y="1241312"/>
                </a:cubicBezTo>
                <a:cubicBezTo>
                  <a:pt x="3107410" y="1238729"/>
                  <a:pt x="3114899" y="1235165"/>
                  <a:pt x="3122909" y="1233563"/>
                </a:cubicBezTo>
                <a:cubicBezTo>
                  <a:pt x="3135824" y="1230980"/>
                  <a:pt x="3148948" y="1229280"/>
                  <a:pt x="3161655" y="1225814"/>
                </a:cubicBezTo>
                <a:cubicBezTo>
                  <a:pt x="3177416" y="1221515"/>
                  <a:pt x="3208150" y="1210315"/>
                  <a:pt x="3208150" y="1210315"/>
                </a:cubicBezTo>
                <a:cubicBezTo>
                  <a:pt x="3249479" y="1212898"/>
                  <a:pt x="3290932" y="1213944"/>
                  <a:pt x="3332136" y="1218065"/>
                </a:cubicBezTo>
                <a:cubicBezTo>
                  <a:pt x="3379033" y="1222755"/>
                  <a:pt x="3352950" y="1233216"/>
                  <a:pt x="3409627" y="1241312"/>
                </a:cubicBezTo>
                <a:cubicBezTo>
                  <a:pt x="3476910" y="1250924"/>
                  <a:pt x="3445961" y="1245479"/>
                  <a:pt x="3502617" y="1256810"/>
                </a:cubicBezTo>
                <a:cubicBezTo>
                  <a:pt x="3518115" y="1251644"/>
                  <a:pt x="3537560" y="1252863"/>
                  <a:pt x="3549112" y="1241312"/>
                </a:cubicBezTo>
                <a:cubicBezTo>
                  <a:pt x="3554278" y="1236146"/>
                  <a:pt x="3558076" y="1229081"/>
                  <a:pt x="3564611" y="1225814"/>
                </a:cubicBezTo>
                <a:cubicBezTo>
                  <a:pt x="3579223" y="1218508"/>
                  <a:pt x="3611105" y="1210315"/>
                  <a:pt x="3611105" y="1210315"/>
                </a:cubicBezTo>
                <a:cubicBezTo>
                  <a:pt x="3665349" y="1212898"/>
                  <a:pt x="3719720" y="1213555"/>
                  <a:pt x="3773838" y="1218065"/>
                </a:cubicBezTo>
                <a:cubicBezTo>
                  <a:pt x="3781978" y="1218743"/>
                  <a:pt x="3789161" y="1223833"/>
                  <a:pt x="3797085" y="1225814"/>
                </a:cubicBezTo>
                <a:cubicBezTo>
                  <a:pt x="3809863" y="1229008"/>
                  <a:pt x="3822997" y="1230601"/>
                  <a:pt x="3835831" y="1233563"/>
                </a:cubicBezTo>
                <a:cubicBezTo>
                  <a:pt x="3856586" y="1238352"/>
                  <a:pt x="3876688" y="1246419"/>
                  <a:pt x="3897824" y="1249061"/>
                </a:cubicBezTo>
                <a:lnTo>
                  <a:pt x="3959817" y="1256810"/>
                </a:lnTo>
                <a:cubicBezTo>
                  <a:pt x="3988231" y="1254227"/>
                  <a:pt x="4016814" y="1253096"/>
                  <a:pt x="4045058" y="1249061"/>
                </a:cubicBezTo>
                <a:cubicBezTo>
                  <a:pt x="4053144" y="1247906"/>
                  <a:pt x="4060451" y="1243556"/>
                  <a:pt x="4068305" y="1241312"/>
                </a:cubicBezTo>
                <a:cubicBezTo>
                  <a:pt x="4078546" y="1238386"/>
                  <a:pt x="4089101" y="1236623"/>
                  <a:pt x="4099302" y="1233563"/>
                </a:cubicBezTo>
                <a:cubicBezTo>
                  <a:pt x="4114950" y="1228869"/>
                  <a:pt x="4130299" y="1223231"/>
                  <a:pt x="4145797" y="1218065"/>
                </a:cubicBezTo>
                <a:cubicBezTo>
                  <a:pt x="4153546" y="1215482"/>
                  <a:pt x="4161034" y="1211917"/>
                  <a:pt x="4169044" y="1210315"/>
                </a:cubicBezTo>
                <a:cubicBezTo>
                  <a:pt x="4181959" y="1207732"/>
                  <a:pt x="4195012" y="1205760"/>
                  <a:pt x="4207790" y="1202566"/>
                </a:cubicBezTo>
                <a:cubicBezTo>
                  <a:pt x="4215715" y="1200585"/>
                  <a:pt x="4223064" y="1196589"/>
                  <a:pt x="4231038" y="1194817"/>
                </a:cubicBezTo>
                <a:cubicBezTo>
                  <a:pt x="4288000" y="1182159"/>
                  <a:pt x="4341915" y="1183044"/>
                  <a:pt x="4401519" y="1179319"/>
                </a:cubicBezTo>
                <a:cubicBezTo>
                  <a:pt x="4409268" y="1176736"/>
                  <a:pt x="4416756" y="1173172"/>
                  <a:pt x="4424766" y="1171570"/>
                </a:cubicBezTo>
                <a:cubicBezTo>
                  <a:pt x="4459036" y="1164716"/>
                  <a:pt x="4525749" y="1159146"/>
                  <a:pt x="4556502" y="1156071"/>
                </a:cubicBezTo>
                <a:cubicBezTo>
                  <a:pt x="4564251" y="1153488"/>
                  <a:pt x="4571776" y="1150094"/>
                  <a:pt x="4579750" y="1148322"/>
                </a:cubicBezTo>
                <a:cubicBezTo>
                  <a:pt x="4656384" y="1131293"/>
                  <a:pt x="4748791" y="1135671"/>
                  <a:pt x="4819973" y="1132824"/>
                </a:cubicBezTo>
                <a:lnTo>
                  <a:pt x="4866468" y="1117326"/>
                </a:lnTo>
                <a:cubicBezTo>
                  <a:pt x="4874217" y="1114743"/>
                  <a:pt x="4882919" y="1114107"/>
                  <a:pt x="4889716" y="1109576"/>
                </a:cubicBezTo>
                <a:lnTo>
                  <a:pt x="4912963" y="1094078"/>
                </a:lnTo>
                <a:cubicBezTo>
                  <a:pt x="4918129" y="1086329"/>
                  <a:pt x="4922643" y="1078103"/>
                  <a:pt x="4928461" y="1070831"/>
                </a:cubicBezTo>
                <a:cubicBezTo>
                  <a:pt x="4933025" y="1065126"/>
                  <a:pt x="4938347" y="1060009"/>
                  <a:pt x="4943960" y="1055332"/>
                </a:cubicBezTo>
                <a:cubicBezTo>
                  <a:pt x="4963186" y="1039310"/>
                  <a:pt x="4978070" y="1030009"/>
                  <a:pt x="4998204" y="1016587"/>
                </a:cubicBezTo>
                <a:cubicBezTo>
                  <a:pt x="5011119" y="1021753"/>
                  <a:pt x="5025631" y="1024000"/>
                  <a:pt x="5036950" y="1032085"/>
                </a:cubicBezTo>
                <a:cubicBezTo>
                  <a:pt x="5044528" y="1037498"/>
                  <a:pt x="5043285" y="1053666"/>
                  <a:pt x="5052448" y="1055332"/>
                </a:cubicBezTo>
                <a:cubicBezTo>
                  <a:pt x="5075461" y="1059516"/>
                  <a:pt x="5098943" y="1050166"/>
                  <a:pt x="5122190" y="1047583"/>
                </a:cubicBezTo>
                <a:cubicBezTo>
                  <a:pt x="5174843" y="1030033"/>
                  <a:pt x="5110959" y="1050952"/>
                  <a:pt x="5199682" y="1024336"/>
                </a:cubicBezTo>
                <a:cubicBezTo>
                  <a:pt x="5207506" y="1021989"/>
                  <a:pt x="5215180" y="1019170"/>
                  <a:pt x="5222929" y="1016587"/>
                </a:cubicBezTo>
                <a:cubicBezTo>
                  <a:pt x="5249978" y="989536"/>
                  <a:pt x="5231496" y="1003398"/>
                  <a:pt x="5284922" y="985590"/>
                </a:cubicBezTo>
                <a:lnTo>
                  <a:pt x="5284922" y="985590"/>
                </a:lnTo>
                <a:cubicBezTo>
                  <a:pt x="5314966" y="965561"/>
                  <a:pt x="5299335" y="973037"/>
                  <a:pt x="5331417" y="962343"/>
                </a:cubicBezTo>
                <a:cubicBezTo>
                  <a:pt x="5336583" y="957177"/>
                  <a:pt x="5341303" y="951521"/>
                  <a:pt x="5346916" y="946844"/>
                </a:cubicBezTo>
                <a:cubicBezTo>
                  <a:pt x="5366137" y="930826"/>
                  <a:pt x="5381031" y="921518"/>
                  <a:pt x="5401160" y="908098"/>
                </a:cubicBezTo>
                <a:cubicBezTo>
                  <a:pt x="5436209" y="855525"/>
                  <a:pt x="5418985" y="874775"/>
                  <a:pt x="5447655" y="846105"/>
                </a:cubicBezTo>
                <a:cubicBezTo>
                  <a:pt x="5450238" y="838356"/>
                  <a:pt x="5451202" y="829862"/>
                  <a:pt x="5455404" y="822858"/>
                </a:cubicBezTo>
                <a:cubicBezTo>
                  <a:pt x="5459163" y="816593"/>
                  <a:pt x="5464823" y="811412"/>
                  <a:pt x="5470902" y="807359"/>
                </a:cubicBezTo>
                <a:cubicBezTo>
                  <a:pt x="5486398" y="797028"/>
                  <a:pt x="5507066" y="789278"/>
                  <a:pt x="5525146" y="784112"/>
                </a:cubicBezTo>
                <a:cubicBezTo>
                  <a:pt x="5535387" y="781186"/>
                  <a:pt x="5545811" y="778946"/>
                  <a:pt x="5556143" y="776363"/>
                </a:cubicBezTo>
                <a:cubicBezTo>
                  <a:pt x="5563892" y="771197"/>
                  <a:pt x="5571060" y="765030"/>
                  <a:pt x="5579390" y="760865"/>
                </a:cubicBezTo>
                <a:cubicBezTo>
                  <a:pt x="5592416" y="754352"/>
                  <a:pt x="5621214" y="749092"/>
                  <a:pt x="5633634" y="745366"/>
                </a:cubicBezTo>
                <a:cubicBezTo>
                  <a:pt x="5649282" y="740672"/>
                  <a:pt x="5664280" y="733830"/>
                  <a:pt x="5680129" y="729868"/>
                </a:cubicBezTo>
                <a:cubicBezTo>
                  <a:pt x="5726369" y="718308"/>
                  <a:pt x="5700621" y="723870"/>
                  <a:pt x="5757621" y="714370"/>
                </a:cubicBezTo>
                <a:cubicBezTo>
                  <a:pt x="5765370" y="711787"/>
                  <a:pt x="5773728" y="710587"/>
                  <a:pt x="5780868" y="706620"/>
                </a:cubicBezTo>
                <a:cubicBezTo>
                  <a:pt x="5797150" y="697574"/>
                  <a:pt x="5811865" y="685956"/>
                  <a:pt x="5827363" y="675624"/>
                </a:cubicBezTo>
                <a:cubicBezTo>
                  <a:pt x="5835112" y="670458"/>
                  <a:pt x="5842281" y="664291"/>
                  <a:pt x="5850611" y="660126"/>
                </a:cubicBezTo>
                <a:cubicBezTo>
                  <a:pt x="5869553" y="650654"/>
                  <a:pt x="5888430" y="642817"/>
                  <a:pt x="5904855" y="629129"/>
                </a:cubicBezTo>
                <a:cubicBezTo>
                  <a:pt x="5913274" y="622113"/>
                  <a:pt x="5919683" y="612897"/>
                  <a:pt x="5928102" y="605881"/>
                </a:cubicBezTo>
                <a:cubicBezTo>
                  <a:pt x="5948130" y="589191"/>
                  <a:pt x="5951299" y="590400"/>
                  <a:pt x="5974597" y="582634"/>
                </a:cubicBezTo>
                <a:cubicBezTo>
                  <a:pt x="6000722" y="543447"/>
                  <a:pt x="5975913" y="570352"/>
                  <a:pt x="6013343" y="551637"/>
                </a:cubicBezTo>
                <a:cubicBezTo>
                  <a:pt x="6021673" y="547472"/>
                  <a:pt x="6028080" y="539921"/>
                  <a:pt x="6036590" y="536139"/>
                </a:cubicBezTo>
                <a:cubicBezTo>
                  <a:pt x="6051519" y="529504"/>
                  <a:pt x="6067587" y="525807"/>
                  <a:pt x="6083085" y="520641"/>
                </a:cubicBezTo>
                <a:cubicBezTo>
                  <a:pt x="6105241" y="513256"/>
                  <a:pt x="6113004" y="510008"/>
                  <a:pt x="6137329" y="505143"/>
                </a:cubicBezTo>
                <a:cubicBezTo>
                  <a:pt x="6152736" y="502061"/>
                  <a:pt x="6168295" y="499782"/>
                  <a:pt x="6183824" y="497393"/>
                </a:cubicBezTo>
                <a:cubicBezTo>
                  <a:pt x="6201876" y="494616"/>
                  <a:pt x="6219903" y="491556"/>
                  <a:pt x="6238068" y="489644"/>
                </a:cubicBezTo>
                <a:cubicBezTo>
                  <a:pt x="6269001" y="486388"/>
                  <a:pt x="6300194" y="485753"/>
                  <a:pt x="6331058" y="481895"/>
                </a:cubicBezTo>
                <a:cubicBezTo>
                  <a:pt x="6362240" y="477997"/>
                  <a:pt x="6424048" y="466397"/>
                  <a:pt x="6424048" y="466397"/>
                </a:cubicBezTo>
                <a:cubicBezTo>
                  <a:pt x="6431797" y="468980"/>
                  <a:pt x="6440917" y="469043"/>
                  <a:pt x="6447295" y="474146"/>
                </a:cubicBezTo>
                <a:cubicBezTo>
                  <a:pt x="6454568" y="479964"/>
                  <a:pt x="6456976" y="490121"/>
                  <a:pt x="6462794" y="497393"/>
                </a:cubicBezTo>
                <a:cubicBezTo>
                  <a:pt x="6467358" y="503098"/>
                  <a:pt x="6473126" y="507726"/>
                  <a:pt x="6478292" y="512892"/>
                </a:cubicBezTo>
                <a:cubicBezTo>
                  <a:pt x="6483458" y="528390"/>
                  <a:pt x="6493013" y="543069"/>
                  <a:pt x="6493790" y="559387"/>
                </a:cubicBezTo>
                <a:cubicBezTo>
                  <a:pt x="6498956" y="667875"/>
                  <a:pt x="6474943" y="781814"/>
                  <a:pt x="6509289" y="884851"/>
                </a:cubicBezTo>
                <a:cubicBezTo>
                  <a:pt x="6511872" y="892600"/>
                  <a:pt x="6512023" y="901650"/>
                  <a:pt x="6517038" y="908098"/>
                </a:cubicBezTo>
                <a:cubicBezTo>
                  <a:pt x="6530494" y="925399"/>
                  <a:pt x="6542740" y="947661"/>
                  <a:pt x="6563533" y="954593"/>
                </a:cubicBezTo>
                <a:cubicBezTo>
                  <a:pt x="6638395" y="979550"/>
                  <a:pt x="6521977" y="939522"/>
                  <a:pt x="6617777" y="977841"/>
                </a:cubicBezTo>
                <a:cubicBezTo>
                  <a:pt x="6632945" y="983908"/>
                  <a:pt x="6648774" y="988173"/>
                  <a:pt x="6664272" y="993339"/>
                </a:cubicBezTo>
                <a:lnTo>
                  <a:pt x="6687519" y="1001088"/>
                </a:lnTo>
                <a:cubicBezTo>
                  <a:pt x="6695268" y="1003671"/>
                  <a:pt x="6703460" y="1005184"/>
                  <a:pt x="6710766" y="1008837"/>
                </a:cubicBezTo>
                <a:cubicBezTo>
                  <a:pt x="6721098" y="1014003"/>
                  <a:pt x="6730804" y="1020683"/>
                  <a:pt x="6741763" y="1024336"/>
                </a:cubicBezTo>
                <a:cubicBezTo>
                  <a:pt x="6761970" y="1031072"/>
                  <a:pt x="6803756" y="1039834"/>
                  <a:pt x="6803756" y="1039834"/>
                </a:cubicBezTo>
                <a:cubicBezTo>
                  <a:pt x="6870392" y="1084256"/>
                  <a:pt x="6786076" y="1030993"/>
                  <a:pt x="6850251" y="1063081"/>
                </a:cubicBezTo>
                <a:cubicBezTo>
                  <a:pt x="6858581" y="1067246"/>
                  <a:pt x="6864988" y="1074797"/>
                  <a:pt x="6873499" y="1078580"/>
                </a:cubicBezTo>
                <a:cubicBezTo>
                  <a:pt x="6888428" y="1085215"/>
                  <a:pt x="6919994" y="1094078"/>
                  <a:pt x="6919994" y="1094078"/>
                </a:cubicBezTo>
                <a:cubicBezTo>
                  <a:pt x="6935492" y="1104410"/>
                  <a:pt x="6953318" y="1111904"/>
                  <a:pt x="6966489" y="1125075"/>
                </a:cubicBezTo>
                <a:lnTo>
                  <a:pt x="7020733" y="1179319"/>
                </a:lnTo>
                <a:cubicBezTo>
                  <a:pt x="7023316" y="1187068"/>
                  <a:pt x="7024280" y="1195562"/>
                  <a:pt x="7028482" y="1202566"/>
                </a:cubicBezTo>
                <a:cubicBezTo>
                  <a:pt x="7037118" y="1216961"/>
                  <a:pt x="7055042" y="1223815"/>
                  <a:pt x="7067227" y="1233563"/>
                </a:cubicBezTo>
                <a:cubicBezTo>
                  <a:pt x="7072932" y="1238127"/>
                  <a:pt x="7077560" y="1243895"/>
                  <a:pt x="7082726" y="1249061"/>
                </a:cubicBezTo>
                <a:cubicBezTo>
                  <a:pt x="7098723" y="1297056"/>
                  <a:pt x="7078209" y="1247063"/>
                  <a:pt x="7121472" y="1303305"/>
                </a:cubicBezTo>
                <a:cubicBezTo>
                  <a:pt x="7183055" y="1383364"/>
                  <a:pt x="7138373" y="1363184"/>
                  <a:pt x="7191214" y="1380797"/>
                </a:cubicBezTo>
                <a:cubicBezTo>
                  <a:pt x="7196380" y="1388546"/>
                  <a:pt x="7199641" y="1397983"/>
                  <a:pt x="7206712" y="1404044"/>
                </a:cubicBezTo>
                <a:cubicBezTo>
                  <a:pt x="7218148" y="1413846"/>
                  <a:pt x="7232686" y="1419309"/>
                  <a:pt x="7245458" y="1427292"/>
                </a:cubicBezTo>
                <a:cubicBezTo>
                  <a:pt x="7253356" y="1432228"/>
                  <a:pt x="7261634" y="1436729"/>
                  <a:pt x="7268705" y="1442790"/>
                </a:cubicBezTo>
                <a:cubicBezTo>
                  <a:pt x="7279799" y="1452299"/>
                  <a:pt x="7289370" y="1463455"/>
                  <a:pt x="7299702" y="1473787"/>
                </a:cubicBezTo>
                <a:cubicBezTo>
                  <a:pt x="7307451" y="1481536"/>
                  <a:pt x="7313148" y="1492133"/>
                  <a:pt x="7322950" y="1497034"/>
                </a:cubicBezTo>
                <a:lnTo>
                  <a:pt x="7353946" y="1512532"/>
                </a:lnTo>
                <a:cubicBezTo>
                  <a:pt x="7385523" y="1544111"/>
                  <a:pt x="7350402" y="1512256"/>
                  <a:pt x="7400441" y="1543529"/>
                </a:cubicBezTo>
                <a:cubicBezTo>
                  <a:pt x="7411393" y="1550374"/>
                  <a:pt x="7419886" y="1561000"/>
                  <a:pt x="7431438" y="1566776"/>
                </a:cubicBezTo>
                <a:cubicBezTo>
                  <a:pt x="7440964" y="1571539"/>
                  <a:pt x="7451828" y="1573562"/>
                  <a:pt x="7462434" y="1574526"/>
                </a:cubicBezTo>
                <a:cubicBezTo>
                  <a:pt x="7508809" y="1578742"/>
                  <a:pt x="7555424" y="1579692"/>
                  <a:pt x="7601919" y="1582275"/>
                </a:cubicBezTo>
                <a:cubicBezTo>
                  <a:pt x="7614834" y="1587441"/>
                  <a:pt x="7627469" y="1593374"/>
                  <a:pt x="7640665" y="1597773"/>
                </a:cubicBezTo>
                <a:cubicBezTo>
                  <a:pt x="7650768" y="1601141"/>
                  <a:pt x="7662135" y="1600759"/>
                  <a:pt x="7671661" y="1605522"/>
                </a:cubicBezTo>
                <a:cubicBezTo>
                  <a:pt x="7678196" y="1608789"/>
                  <a:pt x="7681455" y="1616456"/>
                  <a:pt x="7687160" y="1621020"/>
                </a:cubicBezTo>
                <a:cubicBezTo>
                  <a:pt x="7694432" y="1626838"/>
                  <a:pt x="7703252" y="1630557"/>
                  <a:pt x="7710407" y="1636519"/>
                </a:cubicBezTo>
                <a:cubicBezTo>
                  <a:pt x="7718826" y="1643535"/>
                  <a:pt x="7726523" y="1651445"/>
                  <a:pt x="7733655" y="1659766"/>
                </a:cubicBezTo>
                <a:cubicBezTo>
                  <a:pt x="7756696" y="1686647"/>
                  <a:pt x="7763559" y="1708117"/>
                  <a:pt x="7795648" y="1729509"/>
                </a:cubicBezTo>
                <a:cubicBezTo>
                  <a:pt x="7803397" y="1734675"/>
                  <a:pt x="7811623" y="1739189"/>
                  <a:pt x="7818895" y="1745007"/>
                </a:cubicBezTo>
                <a:cubicBezTo>
                  <a:pt x="7824600" y="1749571"/>
                  <a:pt x="7828315" y="1756452"/>
                  <a:pt x="7834394" y="1760505"/>
                </a:cubicBezTo>
                <a:cubicBezTo>
                  <a:pt x="7895591" y="1801303"/>
                  <a:pt x="7837869" y="1748484"/>
                  <a:pt x="7888638" y="1799251"/>
                </a:cubicBezTo>
                <a:cubicBezTo>
                  <a:pt x="7891221" y="1807000"/>
                  <a:pt x="7892185" y="1815494"/>
                  <a:pt x="7896387" y="1822498"/>
                </a:cubicBezTo>
                <a:cubicBezTo>
                  <a:pt x="7900146" y="1828763"/>
                  <a:pt x="7908618" y="1831462"/>
                  <a:pt x="7911885" y="1837997"/>
                </a:cubicBezTo>
                <a:cubicBezTo>
                  <a:pt x="7919191" y="1852609"/>
                  <a:pt x="7922217" y="1868994"/>
                  <a:pt x="7927383" y="1884492"/>
                </a:cubicBezTo>
                <a:lnTo>
                  <a:pt x="7935133" y="1907739"/>
                </a:lnTo>
                <a:cubicBezTo>
                  <a:pt x="7939507" y="1938356"/>
                  <a:pt x="7943077" y="1970513"/>
                  <a:pt x="7950631" y="2000729"/>
                </a:cubicBezTo>
                <a:cubicBezTo>
                  <a:pt x="7952612" y="2008653"/>
                  <a:pt x="7954178" y="2016972"/>
                  <a:pt x="7958380" y="2023976"/>
                </a:cubicBezTo>
                <a:cubicBezTo>
                  <a:pt x="7962139" y="2030241"/>
                  <a:pt x="7968712" y="2034309"/>
                  <a:pt x="7973878" y="2039475"/>
                </a:cubicBezTo>
                <a:cubicBezTo>
                  <a:pt x="7993355" y="2097906"/>
                  <a:pt x="7967082" y="2025883"/>
                  <a:pt x="7997126" y="2085970"/>
                </a:cubicBezTo>
                <a:cubicBezTo>
                  <a:pt x="8000779" y="2093276"/>
                  <a:pt x="8000823" y="2102125"/>
                  <a:pt x="8004875" y="2109217"/>
                </a:cubicBezTo>
                <a:cubicBezTo>
                  <a:pt x="8011283" y="2120431"/>
                  <a:pt x="8021277" y="2129262"/>
                  <a:pt x="8028122" y="2140214"/>
                </a:cubicBezTo>
                <a:cubicBezTo>
                  <a:pt x="8034244" y="2150010"/>
                  <a:pt x="8038011" y="2161112"/>
                  <a:pt x="8043621" y="2171210"/>
                </a:cubicBezTo>
                <a:cubicBezTo>
                  <a:pt x="8050936" y="2184376"/>
                  <a:pt x="8059119" y="2197041"/>
                  <a:pt x="8066868" y="2209956"/>
                </a:cubicBezTo>
                <a:cubicBezTo>
                  <a:pt x="8069451" y="2220288"/>
                  <a:pt x="8070422" y="2231164"/>
                  <a:pt x="8074617" y="2240953"/>
                </a:cubicBezTo>
                <a:cubicBezTo>
                  <a:pt x="8105150" y="2312195"/>
                  <a:pt x="8076696" y="2195019"/>
                  <a:pt x="8105614" y="2310695"/>
                </a:cubicBezTo>
                <a:cubicBezTo>
                  <a:pt x="8108197" y="2321027"/>
                  <a:pt x="8110303" y="2331491"/>
                  <a:pt x="8113363" y="2341692"/>
                </a:cubicBezTo>
                <a:cubicBezTo>
                  <a:pt x="8118057" y="2357340"/>
                  <a:pt x="8128861" y="2388187"/>
                  <a:pt x="8128861" y="2388187"/>
                </a:cubicBezTo>
                <a:cubicBezTo>
                  <a:pt x="8131444" y="2406268"/>
                  <a:pt x="8134197" y="2424326"/>
                  <a:pt x="8136611" y="2442431"/>
                </a:cubicBezTo>
                <a:cubicBezTo>
                  <a:pt x="8143709" y="2495662"/>
                  <a:pt x="8146050" y="2519636"/>
                  <a:pt x="8152109" y="2574166"/>
                </a:cubicBezTo>
                <a:cubicBezTo>
                  <a:pt x="8154692" y="2651658"/>
                  <a:pt x="8155305" y="2729240"/>
                  <a:pt x="8159858" y="2806641"/>
                </a:cubicBezTo>
                <a:cubicBezTo>
                  <a:pt x="8160483" y="2817273"/>
                  <a:pt x="8163412" y="2827848"/>
                  <a:pt x="8167607" y="2837637"/>
                </a:cubicBezTo>
                <a:cubicBezTo>
                  <a:pt x="8171276" y="2846197"/>
                  <a:pt x="8178940" y="2852555"/>
                  <a:pt x="8183105" y="2860885"/>
                </a:cubicBezTo>
                <a:cubicBezTo>
                  <a:pt x="8203224" y="2901122"/>
                  <a:pt x="8176083" y="2869359"/>
                  <a:pt x="8206353" y="2899631"/>
                </a:cubicBezTo>
                <a:cubicBezTo>
                  <a:pt x="8211880" y="2916213"/>
                  <a:pt x="8215463" y="2933756"/>
                  <a:pt x="8229600" y="2946126"/>
                </a:cubicBezTo>
                <a:cubicBezTo>
                  <a:pt x="8243618" y="2958392"/>
                  <a:pt x="8262924" y="2963951"/>
                  <a:pt x="8276095" y="2977122"/>
                </a:cubicBezTo>
                <a:cubicBezTo>
                  <a:pt x="8281261" y="2982288"/>
                  <a:pt x="8285059" y="2989353"/>
                  <a:pt x="8291594" y="2992620"/>
                </a:cubicBezTo>
                <a:cubicBezTo>
                  <a:pt x="8306206" y="2999926"/>
                  <a:pt x="8338089" y="3008119"/>
                  <a:pt x="8338089" y="3008119"/>
                </a:cubicBezTo>
                <a:cubicBezTo>
                  <a:pt x="8404716" y="3052537"/>
                  <a:pt x="8320414" y="2999281"/>
                  <a:pt x="8384583" y="3031366"/>
                </a:cubicBezTo>
                <a:cubicBezTo>
                  <a:pt x="8392913" y="3035531"/>
                  <a:pt x="8399320" y="3043082"/>
                  <a:pt x="8407831" y="3046865"/>
                </a:cubicBezTo>
                <a:cubicBezTo>
                  <a:pt x="8427016" y="3055392"/>
                  <a:pt x="8500432" y="3076272"/>
                  <a:pt x="8516319" y="3077861"/>
                </a:cubicBezTo>
                <a:lnTo>
                  <a:pt x="8593811" y="3085610"/>
                </a:lnTo>
                <a:cubicBezTo>
                  <a:pt x="8622224" y="3080444"/>
                  <a:pt x="8652393" y="3081219"/>
                  <a:pt x="8679051" y="3070112"/>
                </a:cubicBezTo>
                <a:cubicBezTo>
                  <a:pt x="8686591" y="3066970"/>
                  <a:pt x="8685028" y="3054839"/>
                  <a:pt x="8686800" y="3046865"/>
                </a:cubicBezTo>
                <a:cubicBezTo>
                  <a:pt x="8690209" y="3031527"/>
                  <a:pt x="8691141" y="3015708"/>
                  <a:pt x="8694550" y="3000370"/>
                </a:cubicBezTo>
                <a:cubicBezTo>
                  <a:pt x="8696322" y="2992396"/>
                  <a:pt x="8700055" y="2984976"/>
                  <a:pt x="8702299" y="2977122"/>
                </a:cubicBezTo>
                <a:cubicBezTo>
                  <a:pt x="8705225" y="2966882"/>
                  <a:pt x="8706916" y="2956305"/>
                  <a:pt x="8710048" y="2946126"/>
                </a:cubicBezTo>
                <a:cubicBezTo>
                  <a:pt x="8717254" y="2922704"/>
                  <a:pt x="8727352" y="2900156"/>
                  <a:pt x="8733295" y="2876383"/>
                </a:cubicBezTo>
                <a:cubicBezTo>
                  <a:pt x="8735878" y="2866051"/>
                  <a:pt x="8736775" y="2855144"/>
                  <a:pt x="8741044" y="2845387"/>
                </a:cubicBezTo>
                <a:cubicBezTo>
                  <a:pt x="8754935" y="2813637"/>
                  <a:pt x="8778018" y="2785719"/>
                  <a:pt x="8787539" y="2752397"/>
                </a:cubicBezTo>
                <a:cubicBezTo>
                  <a:pt x="8792705" y="2734316"/>
                  <a:pt x="8798193" y="2716323"/>
                  <a:pt x="8803038" y="2698153"/>
                </a:cubicBezTo>
                <a:cubicBezTo>
                  <a:pt x="8808526" y="2677572"/>
                  <a:pt x="8812684" y="2656640"/>
                  <a:pt x="8818536" y="2636159"/>
                </a:cubicBezTo>
                <a:cubicBezTo>
                  <a:pt x="8823024" y="2620451"/>
                  <a:pt x="8834034" y="2589665"/>
                  <a:pt x="8834034" y="2589665"/>
                </a:cubicBezTo>
                <a:cubicBezTo>
                  <a:pt x="8821370" y="2374380"/>
                  <a:pt x="8821197" y="2432800"/>
                  <a:pt x="8834034" y="2124715"/>
                </a:cubicBezTo>
                <a:cubicBezTo>
                  <a:pt x="8834582" y="2111556"/>
                  <a:pt x="8839780" y="2098988"/>
                  <a:pt x="8841783" y="2085970"/>
                </a:cubicBezTo>
                <a:cubicBezTo>
                  <a:pt x="8844950" y="2065387"/>
                  <a:pt x="8846950" y="2044641"/>
                  <a:pt x="8849533" y="2023976"/>
                </a:cubicBezTo>
                <a:cubicBezTo>
                  <a:pt x="8846950" y="1866410"/>
                  <a:pt x="8841783" y="1708865"/>
                  <a:pt x="8841783" y="1551278"/>
                </a:cubicBezTo>
                <a:cubicBezTo>
                  <a:pt x="8841783" y="1380777"/>
                  <a:pt x="8849533" y="1210335"/>
                  <a:pt x="8849533" y="1039834"/>
                </a:cubicBezTo>
                <a:cubicBezTo>
                  <a:pt x="8849533" y="949390"/>
                  <a:pt x="8845799" y="858968"/>
                  <a:pt x="8841783" y="768614"/>
                </a:cubicBezTo>
                <a:cubicBezTo>
                  <a:pt x="8839019" y="706419"/>
                  <a:pt x="8832919" y="693270"/>
                  <a:pt x="8826285" y="636878"/>
                </a:cubicBezTo>
                <a:cubicBezTo>
                  <a:pt x="8803920" y="446775"/>
                  <a:pt x="8830393" y="626425"/>
                  <a:pt x="8810787" y="528390"/>
                </a:cubicBezTo>
                <a:cubicBezTo>
                  <a:pt x="8806495" y="506929"/>
                  <a:pt x="8797415" y="434717"/>
                  <a:pt x="8787539" y="419902"/>
                </a:cubicBezTo>
                <a:cubicBezTo>
                  <a:pt x="8782373" y="412153"/>
                  <a:pt x="8775823" y="405165"/>
                  <a:pt x="8772041" y="396654"/>
                </a:cubicBezTo>
                <a:cubicBezTo>
                  <a:pt x="8765406" y="381725"/>
                  <a:pt x="8768095" y="361711"/>
                  <a:pt x="8756543" y="350159"/>
                </a:cubicBezTo>
                <a:cubicBezTo>
                  <a:pt x="8728380" y="321997"/>
                  <a:pt x="8737092" y="328517"/>
                  <a:pt x="8702299" y="303665"/>
                </a:cubicBezTo>
                <a:cubicBezTo>
                  <a:pt x="8694720" y="298252"/>
                  <a:pt x="8687381" y="292331"/>
                  <a:pt x="8679051" y="288166"/>
                </a:cubicBezTo>
                <a:cubicBezTo>
                  <a:pt x="8671745" y="284513"/>
                  <a:pt x="8663110" y="284070"/>
                  <a:pt x="8655804" y="280417"/>
                </a:cubicBezTo>
                <a:cubicBezTo>
                  <a:pt x="8647474" y="276252"/>
                  <a:pt x="8640642" y="269540"/>
                  <a:pt x="8632556" y="264919"/>
                </a:cubicBezTo>
                <a:cubicBezTo>
                  <a:pt x="8622526" y="259188"/>
                  <a:pt x="8611590" y="255151"/>
                  <a:pt x="8601560" y="249420"/>
                </a:cubicBezTo>
                <a:cubicBezTo>
                  <a:pt x="8575406" y="234475"/>
                  <a:pt x="8553292" y="210233"/>
                  <a:pt x="8524068" y="202926"/>
                </a:cubicBezTo>
                <a:cubicBezTo>
                  <a:pt x="8513736" y="200343"/>
                  <a:pt x="8503176" y="198544"/>
                  <a:pt x="8493072" y="195176"/>
                </a:cubicBezTo>
                <a:cubicBezTo>
                  <a:pt x="8451011" y="181155"/>
                  <a:pt x="8462788" y="178892"/>
                  <a:pt x="8423329" y="171929"/>
                </a:cubicBezTo>
                <a:cubicBezTo>
                  <a:pt x="8334264" y="156212"/>
                  <a:pt x="8268574" y="149407"/>
                  <a:pt x="8175356" y="140932"/>
                </a:cubicBezTo>
                <a:cubicBezTo>
                  <a:pt x="8139250" y="137650"/>
                  <a:pt x="8103031" y="135766"/>
                  <a:pt x="8066868" y="133183"/>
                </a:cubicBezTo>
                <a:lnTo>
                  <a:pt x="7237709" y="140932"/>
                </a:lnTo>
                <a:cubicBezTo>
                  <a:pt x="6937871" y="140932"/>
                  <a:pt x="6850325" y="135769"/>
                  <a:pt x="6602278" y="125434"/>
                </a:cubicBezTo>
                <a:cubicBezTo>
                  <a:pt x="6544039" y="117114"/>
                  <a:pt x="6545822" y="119267"/>
                  <a:pt x="6486041" y="102187"/>
                </a:cubicBezTo>
                <a:cubicBezTo>
                  <a:pt x="6470333" y="97699"/>
                  <a:pt x="6455757" y="88714"/>
                  <a:pt x="6439546" y="86688"/>
                </a:cubicBezTo>
                <a:lnTo>
                  <a:pt x="6377553" y="78939"/>
                </a:lnTo>
                <a:lnTo>
                  <a:pt x="6323309" y="71190"/>
                </a:lnTo>
                <a:cubicBezTo>
                  <a:pt x="6282008" y="65803"/>
                  <a:pt x="6239981" y="64728"/>
                  <a:pt x="6199322" y="55692"/>
                </a:cubicBezTo>
                <a:cubicBezTo>
                  <a:pt x="6176075" y="50526"/>
                  <a:pt x="6153032" y="44332"/>
                  <a:pt x="6129580" y="40193"/>
                </a:cubicBezTo>
                <a:cubicBezTo>
                  <a:pt x="6109072" y="36574"/>
                  <a:pt x="6088229" y="35196"/>
                  <a:pt x="6067587" y="32444"/>
                </a:cubicBezTo>
                <a:cubicBezTo>
                  <a:pt x="5966355" y="18947"/>
                  <a:pt x="6059127" y="28510"/>
                  <a:pt x="5920353" y="16946"/>
                </a:cubicBezTo>
                <a:cubicBezTo>
                  <a:pt x="5907438" y="14363"/>
                  <a:pt x="5894676" y="10831"/>
                  <a:pt x="5881607" y="9197"/>
                </a:cubicBezTo>
                <a:cubicBezTo>
                  <a:pt x="5736202" y="-8978"/>
                  <a:pt x="5669966" y="4608"/>
                  <a:pt x="5486400" y="9197"/>
                </a:cubicBezTo>
                <a:lnTo>
                  <a:pt x="5424407" y="16946"/>
                </a:lnTo>
                <a:lnTo>
                  <a:pt x="5315919" y="32444"/>
                </a:lnTo>
                <a:cubicBezTo>
                  <a:pt x="5308170" y="35027"/>
                  <a:pt x="5300708" y="38732"/>
                  <a:pt x="5292672" y="40193"/>
                </a:cubicBezTo>
                <a:cubicBezTo>
                  <a:pt x="5275921" y="43239"/>
                  <a:pt x="5174493" y="54186"/>
                  <a:pt x="5160936" y="55692"/>
                </a:cubicBezTo>
                <a:cubicBezTo>
                  <a:pt x="5148021" y="60858"/>
                  <a:pt x="5135862" y="68627"/>
                  <a:pt x="5122190" y="71190"/>
                </a:cubicBezTo>
                <a:cubicBezTo>
                  <a:pt x="5094148" y="76448"/>
                  <a:pt x="5065306" y="75788"/>
                  <a:pt x="5036950" y="78939"/>
                </a:cubicBezTo>
                <a:cubicBezTo>
                  <a:pt x="5018796" y="80956"/>
                  <a:pt x="5000787" y="84105"/>
                  <a:pt x="4982705" y="86688"/>
                </a:cubicBezTo>
                <a:cubicBezTo>
                  <a:pt x="4926749" y="105340"/>
                  <a:pt x="4993271" y="85062"/>
                  <a:pt x="4881966" y="102187"/>
                </a:cubicBezTo>
                <a:cubicBezTo>
                  <a:pt x="4873893" y="103429"/>
                  <a:pt x="4866599" y="107787"/>
                  <a:pt x="4858719" y="109936"/>
                </a:cubicBezTo>
                <a:cubicBezTo>
                  <a:pt x="4838169" y="115540"/>
                  <a:pt x="4817613" y="121257"/>
                  <a:pt x="4796726" y="125434"/>
                </a:cubicBezTo>
                <a:cubicBezTo>
                  <a:pt x="4778816" y="129016"/>
                  <a:pt x="4760498" y="130180"/>
                  <a:pt x="4742482" y="133183"/>
                </a:cubicBezTo>
                <a:cubicBezTo>
                  <a:pt x="4713995" y="137931"/>
                  <a:pt x="4685560" y="143017"/>
                  <a:pt x="4657241" y="148681"/>
                </a:cubicBezTo>
                <a:cubicBezTo>
                  <a:pt x="4646797" y="150770"/>
                  <a:pt x="4636829" y="155255"/>
                  <a:pt x="4626244" y="156431"/>
                </a:cubicBezTo>
                <a:cubicBezTo>
                  <a:pt x="4598735" y="159488"/>
                  <a:pt x="4414271" y="170648"/>
                  <a:pt x="4393770" y="171929"/>
                </a:cubicBezTo>
                <a:lnTo>
                  <a:pt x="2998922" y="164180"/>
                </a:lnTo>
                <a:lnTo>
                  <a:pt x="2138766" y="171929"/>
                </a:lnTo>
                <a:cubicBezTo>
                  <a:pt x="1831858" y="171929"/>
                  <a:pt x="1884236" y="163165"/>
                  <a:pt x="1635072" y="156431"/>
                </a:cubicBezTo>
                <a:lnTo>
                  <a:pt x="1247614" y="148681"/>
                </a:lnTo>
                <a:cubicBezTo>
                  <a:pt x="1175289" y="151264"/>
                  <a:pt x="1102869" y="151916"/>
                  <a:pt x="1030638" y="156431"/>
                </a:cubicBezTo>
                <a:cubicBezTo>
                  <a:pt x="1020008" y="157095"/>
                  <a:pt x="1010084" y="162091"/>
                  <a:pt x="999641" y="164180"/>
                </a:cubicBezTo>
                <a:cubicBezTo>
                  <a:pt x="972761" y="169556"/>
                  <a:pt x="924955" y="175956"/>
                  <a:pt x="898902" y="179678"/>
                </a:cubicBezTo>
                <a:lnTo>
                  <a:pt x="891153" y="187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6" name="Picture 2" descr="C:\Users\Delana\Dropbox\LetabaEcolConseq\Letaba\Data, Pics and Graphs(Curves)\EWR Site 1 - Great Letaba\Cross Section - Aug 2003 - Q=0.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80464"/>
            <a:ext cx="4660900" cy="308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892656"/>
              </p:ext>
            </p:extLst>
          </p:nvPr>
        </p:nvGraphicFramePr>
        <p:xfrm>
          <a:off x="5377911" y="623377"/>
          <a:ext cx="366535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900"/>
                <a:gridCol w="1995450"/>
              </a:tblGrid>
              <a:tr h="370840">
                <a:tc>
                  <a:txBody>
                    <a:bodyPr/>
                    <a:lstStyle/>
                    <a:p>
                      <a:r>
                        <a:rPr lang="en-ZA" sz="24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PES</a:t>
                      </a:r>
                      <a:endParaRPr lang="en-ZA" sz="24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C</a:t>
                      </a:r>
                      <a:endParaRPr lang="en-ZA" sz="24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EIS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Moderate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REC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C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8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%MAR </a:t>
                      </a:r>
                      <a:r>
                        <a:rPr lang="en-ZA" sz="20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(low)</a:t>
                      </a:r>
                      <a:endParaRPr lang="en-ZA" sz="20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11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ZA" sz="18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%MAR </a:t>
                      </a:r>
                      <a:r>
                        <a:rPr lang="en-ZA" sz="20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(tot</a:t>
                      </a:r>
                      <a:r>
                        <a:rPr lang="en-ZA" sz="18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)</a:t>
                      </a:r>
                      <a:endParaRPr lang="en-ZA" sz="1800" b="1" kern="12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20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84261" y="28064"/>
            <a:ext cx="331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800" b="1">
                <a:solidFill>
                  <a:schemeClr val="tx1"/>
                </a:solidFill>
                <a:latin typeface="Futura Md BT" panose="020B0602020204020303" pitchFamily="34" charset="0"/>
              </a:defRPr>
            </a:lvl1pPr>
          </a:lstStyle>
          <a:p>
            <a:r>
              <a:rPr lang="en-ZA" dirty="0" smtClean="0">
                <a:solidFill>
                  <a:schemeClr val="bg1"/>
                </a:solidFill>
              </a:rPr>
              <a:t>EWR </a:t>
            </a:r>
            <a:r>
              <a:rPr lang="en-ZA" dirty="0">
                <a:solidFill>
                  <a:schemeClr val="bg1"/>
                </a:solidFill>
              </a:rPr>
              <a:t>1: APPLE</a:t>
            </a:r>
          </a:p>
        </p:txBody>
      </p:sp>
      <p:sp>
        <p:nvSpPr>
          <p:cNvPr id="10" name="Freeform 9"/>
          <p:cNvSpPr/>
          <p:nvPr/>
        </p:nvSpPr>
        <p:spPr>
          <a:xfrm>
            <a:off x="3071443" y="5158373"/>
            <a:ext cx="4389305" cy="1717046"/>
          </a:xfrm>
          <a:custGeom>
            <a:avLst/>
            <a:gdLst>
              <a:gd name="connsiteX0" fmla="*/ 1957 w 4389305"/>
              <a:gd name="connsiteY0" fmla="*/ 1039227 h 1717046"/>
              <a:gd name="connsiteX1" fmla="*/ 162824 w 4389305"/>
              <a:gd name="connsiteY1" fmla="*/ 844494 h 1717046"/>
              <a:gd name="connsiteX2" fmla="*/ 382957 w 4389305"/>
              <a:gd name="connsiteY2" fmla="*/ 666694 h 1717046"/>
              <a:gd name="connsiteX3" fmla="*/ 391424 w 4389305"/>
              <a:gd name="connsiteY3" fmla="*/ 514294 h 1717046"/>
              <a:gd name="connsiteX4" fmla="*/ 450690 w 4389305"/>
              <a:gd name="connsiteY4" fmla="*/ 421160 h 1717046"/>
              <a:gd name="connsiteX5" fmla="*/ 645424 w 4389305"/>
              <a:gd name="connsiteY5" fmla="*/ 471960 h 1717046"/>
              <a:gd name="connsiteX6" fmla="*/ 721624 w 4389305"/>
              <a:gd name="connsiteY6" fmla="*/ 412694 h 1717046"/>
              <a:gd name="connsiteX7" fmla="*/ 890957 w 4389305"/>
              <a:gd name="connsiteY7" fmla="*/ 328027 h 1717046"/>
              <a:gd name="connsiteX8" fmla="*/ 1068757 w 4389305"/>
              <a:gd name="connsiteY8" fmla="*/ 260294 h 1717046"/>
              <a:gd name="connsiteX9" fmla="*/ 1314290 w 4389305"/>
              <a:gd name="connsiteY9" fmla="*/ 209494 h 1717046"/>
              <a:gd name="connsiteX10" fmla="*/ 1703757 w 4389305"/>
              <a:gd name="connsiteY10" fmla="*/ 141760 h 1717046"/>
              <a:gd name="connsiteX11" fmla="*/ 1830757 w 4389305"/>
              <a:gd name="connsiteY11" fmla="*/ 150227 h 1717046"/>
              <a:gd name="connsiteX12" fmla="*/ 1974690 w 4389305"/>
              <a:gd name="connsiteY12" fmla="*/ 150227 h 1717046"/>
              <a:gd name="connsiteX13" fmla="*/ 2152490 w 4389305"/>
              <a:gd name="connsiteY13" fmla="*/ 167160 h 1717046"/>
              <a:gd name="connsiteX14" fmla="*/ 2338757 w 4389305"/>
              <a:gd name="connsiteY14" fmla="*/ 192560 h 1717046"/>
              <a:gd name="connsiteX15" fmla="*/ 2584290 w 4389305"/>
              <a:gd name="connsiteY15" fmla="*/ 158694 h 1717046"/>
              <a:gd name="connsiteX16" fmla="*/ 2846757 w 4389305"/>
              <a:gd name="connsiteY16" fmla="*/ 82494 h 1717046"/>
              <a:gd name="connsiteX17" fmla="*/ 3143090 w 4389305"/>
              <a:gd name="connsiteY17" fmla="*/ 48627 h 1717046"/>
              <a:gd name="connsiteX18" fmla="*/ 3337824 w 4389305"/>
              <a:gd name="connsiteY18" fmla="*/ 14760 h 1717046"/>
              <a:gd name="connsiteX19" fmla="*/ 3608757 w 4389305"/>
              <a:gd name="connsiteY19" fmla="*/ 311094 h 1717046"/>
              <a:gd name="connsiteX20" fmla="*/ 3735757 w 4389305"/>
              <a:gd name="connsiteY20" fmla="*/ 471960 h 1717046"/>
              <a:gd name="connsiteX21" fmla="*/ 3769624 w 4389305"/>
              <a:gd name="connsiteY21" fmla="*/ 607427 h 1717046"/>
              <a:gd name="connsiteX22" fmla="*/ 3998224 w 4389305"/>
              <a:gd name="connsiteY22" fmla="*/ 573560 h 1717046"/>
              <a:gd name="connsiteX23" fmla="*/ 4201424 w 4389305"/>
              <a:gd name="connsiteY23" fmla="*/ 641294 h 1717046"/>
              <a:gd name="connsiteX24" fmla="*/ 4235290 w 4389305"/>
              <a:gd name="connsiteY24" fmla="*/ 937627 h 1717046"/>
              <a:gd name="connsiteX25" fmla="*/ 4379224 w 4389305"/>
              <a:gd name="connsiteY25" fmla="*/ 1420227 h 1717046"/>
              <a:gd name="connsiteX26" fmla="*/ 4336890 w 4389305"/>
              <a:gd name="connsiteY26" fmla="*/ 1640360 h 1717046"/>
              <a:gd name="connsiteX27" fmla="*/ 4015157 w 4389305"/>
              <a:gd name="connsiteY27" fmla="*/ 1674227 h 1717046"/>
              <a:gd name="connsiteX28" fmla="*/ 3151557 w 4389305"/>
              <a:gd name="connsiteY28" fmla="*/ 1699627 h 1717046"/>
              <a:gd name="connsiteX29" fmla="*/ 2541957 w 4389305"/>
              <a:gd name="connsiteY29" fmla="*/ 1674227 h 1717046"/>
              <a:gd name="connsiteX30" fmla="*/ 2144024 w 4389305"/>
              <a:gd name="connsiteY30" fmla="*/ 1682694 h 1717046"/>
              <a:gd name="connsiteX31" fmla="*/ 1559824 w 4389305"/>
              <a:gd name="connsiteY31" fmla="*/ 1699627 h 1717046"/>
              <a:gd name="connsiteX32" fmla="*/ 1068757 w 4389305"/>
              <a:gd name="connsiteY32" fmla="*/ 1691160 h 1717046"/>
              <a:gd name="connsiteX33" fmla="*/ 636957 w 4389305"/>
              <a:gd name="connsiteY33" fmla="*/ 1708094 h 1717046"/>
              <a:gd name="connsiteX34" fmla="*/ 289824 w 4389305"/>
              <a:gd name="connsiteY34" fmla="*/ 1699627 h 1717046"/>
              <a:gd name="connsiteX35" fmla="*/ 52757 w 4389305"/>
              <a:gd name="connsiteY35" fmla="*/ 1513360 h 1717046"/>
              <a:gd name="connsiteX36" fmla="*/ 69690 w 4389305"/>
              <a:gd name="connsiteY36" fmla="*/ 1250894 h 1717046"/>
              <a:gd name="connsiteX37" fmla="*/ 1957 w 4389305"/>
              <a:gd name="connsiteY37" fmla="*/ 1039227 h 1717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389305" h="1717046">
                <a:moveTo>
                  <a:pt x="1957" y="1039227"/>
                </a:moveTo>
                <a:cubicBezTo>
                  <a:pt x="17479" y="971494"/>
                  <a:pt x="99324" y="906583"/>
                  <a:pt x="162824" y="844494"/>
                </a:cubicBezTo>
                <a:cubicBezTo>
                  <a:pt x="226324" y="782405"/>
                  <a:pt x="344857" y="721727"/>
                  <a:pt x="382957" y="666694"/>
                </a:cubicBezTo>
                <a:cubicBezTo>
                  <a:pt x="421057" y="611661"/>
                  <a:pt x="380135" y="555216"/>
                  <a:pt x="391424" y="514294"/>
                </a:cubicBezTo>
                <a:cubicBezTo>
                  <a:pt x="402713" y="473372"/>
                  <a:pt x="408357" y="428216"/>
                  <a:pt x="450690" y="421160"/>
                </a:cubicBezTo>
                <a:cubicBezTo>
                  <a:pt x="493023" y="414104"/>
                  <a:pt x="600268" y="473371"/>
                  <a:pt x="645424" y="471960"/>
                </a:cubicBezTo>
                <a:cubicBezTo>
                  <a:pt x="690580" y="470549"/>
                  <a:pt x="680702" y="436683"/>
                  <a:pt x="721624" y="412694"/>
                </a:cubicBezTo>
                <a:cubicBezTo>
                  <a:pt x="762546" y="388705"/>
                  <a:pt x="833102" y="353427"/>
                  <a:pt x="890957" y="328027"/>
                </a:cubicBezTo>
                <a:cubicBezTo>
                  <a:pt x="948812" y="302627"/>
                  <a:pt x="998202" y="280049"/>
                  <a:pt x="1068757" y="260294"/>
                </a:cubicBezTo>
                <a:cubicBezTo>
                  <a:pt x="1139313" y="240538"/>
                  <a:pt x="1208457" y="229250"/>
                  <a:pt x="1314290" y="209494"/>
                </a:cubicBezTo>
                <a:cubicBezTo>
                  <a:pt x="1420123" y="189738"/>
                  <a:pt x="1617679" y="151638"/>
                  <a:pt x="1703757" y="141760"/>
                </a:cubicBezTo>
                <a:cubicBezTo>
                  <a:pt x="1789835" y="131882"/>
                  <a:pt x="1785602" y="148816"/>
                  <a:pt x="1830757" y="150227"/>
                </a:cubicBezTo>
                <a:cubicBezTo>
                  <a:pt x="1875912" y="151638"/>
                  <a:pt x="1921068" y="147405"/>
                  <a:pt x="1974690" y="150227"/>
                </a:cubicBezTo>
                <a:cubicBezTo>
                  <a:pt x="2028312" y="153049"/>
                  <a:pt x="2091812" y="160105"/>
                  <a:pt x="2152490" y="167160"/>
                </a:cubicBezTo>
                <a:cubicBezTo>
                  <a:pt x="2213168" y="174215"/>
                  <a:pt x="2266790" y="193971"/>
                  <a:pt x="2338757" y="192560"/>
                </a:cubicBezTo>
                <a:cubicBezTo>
                  <a:pt x="2410724" y="191149"/>
                  <a:pt x="2499623" y="177038"/>
                  <a:pt x="2584290" y="158694"/>
                </a:cubicBezTo>
                <a:cubicBezTo>
                  <a:pt x="2668957" y="140350"/>
                  <a:pt x="2753624" y="100838"/>
                  <a:pt x="2846757" y="82494"/>
                </a:cubicBezTo>
                <a:cubicBezTo>
                  <a:pt x="2939890" y="64150"/>
                  <a:pt x="3061246" y="59916"/>
                  <a:pt x="3143090" y="48627"/>
                </a:cubicBezTo>
                <a:cubicBezTo>
                  <a:pt x="3224934" y="37338"/>
                  <a:pt x="3260213" y="-28984"/>
                  <a:pt x="3337824" y="14760"/>
                </a:cubicBezTo>
                <a:cubicBezTo>
                  <a:pt x="3415435" y="58504"/>
                  <a:pt x="3542435" y="234894"/>
                  <a:pt x="3608757" y="311094"/>
                </a:cubicBezTo>
                <a:cubicBezTo>
                  <a:pt x="3675079" y="387294"/>
                  <a:pt x="3708946" y="422571"/>
                  <a:pt x="3735757" y="471960"/>
                </a:cubicBezTo>
                <a:cubicBezTo>
                  <a:pt x="3762568" y="521349"/>
                  <a:pt x="3725880" y="590494"/>
                  <a:pt x="3769624" y="607427"/>
                </a:cubicBezTo>
                <a:cubicBezTo>
                  <a:pt x="3813369" y="624360"/>
                  <a:pt x="3926257" y="567915"/>
                  <a:pt x="3998224" y="573560"/>
                </a:cubicBezTo>
                <a:cubicBezTo>
                  <a:pt x="4070191" y="579204"/>
                  <a:pt x="4161913" y="580616"/>
                  <a:pt x="4201424" y="641294"/>
                </a:cubicBezTo>
                <a:cubicBezTo>
                  <a:pt x="4240935" y="701972"/>
                  <a:pt x="4205657" y="807805"/>
                  <a:pt x="4235290" y="937627"/>
                </a:cubicBezTo>
                <a:cubicBezTo>
                  <a:pt x="4264923" y="1067449"/>
                  <a:pt x="4362291" y="1303105"/>
                  <a:pt x="4379224" y="1420227"/>
                </a:cubicBezTo>
                <a:cubicBezTo>
                  <a:pt x="4396157" y="1537349"/>
                  <a:pt x="4397568" y="1598027"/>
                  <a:pt x="4336890" y="1640360"/>
                </a:cubicBezTo>
                <a:cubicBezTo>
                  <a:pt x="4276212" y="1682693"/>
                  <a:pt x="4212713" y="1664349"/>
                  <a:pt x="4015157" y="1674227"/>
                </a:cubicBezTo>
                <a:cubicBezTo>
                  <a:pt x="3817602" y="1684105"/>
                  <a:pt x="3397090" y="1699627"/>
                  <a:pt x="3151557" y="1699627"/>
                </a:cubicBezTo>
                <a:cubicBezTo>
                  <a:pt x="2906024" y="1699627"/>
                  <a:pt x="2709879" y="1677049"/>
                  <a:pt x="2541957" y="1674227"/>
                </a:cubicBezTo>
                <a:lnTo>
                  <a:pt x="2144024" y="1682694"/>
                </a:lnTo>
                <a:lnTo>
                  <a:pt x="1559824" y="1699627"/>
                </a:lnTo>
                <a:cubicBezTo>
                  <a:pt x="1380613" y="1701038"/>
                  <a:pt x="1222568" y="1689749"/>
                  <a:pt x="1068757" y="1691160"/>
                </a:cubicBezTo>
                <a:cubicBezTo>
                  <a:pt x="914946" y="1692571"/>
                  <a:pt x="766779" y="1706683"/>
                  <a:pt x="636957" y="1708094"/>
                </a:cubicBezTo>
                <a:cubicBezTo>
                  <a:pt x="507135" y="1709505"/>
                  <a:pt x="387191" y="1732083"/>
                  <a:pt x="289824" y="1699627"/>
                </a:cubicBezTo>
                <a:cubicBezTo>
                  <a:pt x="192457" y="1667171"/>
                  <a:pt x="89446" y="1588149"/>
                  <a:pt x="52757" y="1513360"/>
                </a:cubicBezTo>
                <a:cubicBezTo>
                  <a:pt x="16068" y="1438571"/>
                  <a:pt x="71101" y="1328505"/>
                  <a:pt x="69690" y="1250894"/>
                </a:cubicBezTo>
                <a:cubicBezTo>
                  <a:pt x="68279" y="1173283"/>
                  <a:pt x="-13565" y="1106960"/>
                  <a:pt x="1957" y="10392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68981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1555" y="145652"/>
            <a:ext cx="832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ZA" sz="2800" b="1" dirty="0">
              <a:solidFill>
                <a:schemeClr val="bg1"/>
              </a:solidFill>
              <a:latin typeface="Futura Md B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4725" y="96556"/>
            <a:ext cx="331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800" b="1">
                <a:solidFill>
                  <a:schemeClr val="tx1"/>
                </a:solidFill>
                <a:latin typeface="Futura Md BT" panose="020B0602020204020303" pitchFamily="34" charset="0"/>
              </a:defRPr>
            </a:lvl1pPr>
          </a:lstStyle>
          <a:p>
            <a:r>
              <a:rPr lang="en-ZA" dirty="0" smtClean="0">
                <a:solidFill>
                  <a:schemeClr val="bg1"/>
                </a:solidFill>
              </a:rPr>
              <a:t>EWR 2: LETSITELE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24651" y="6492876"/>
            <a:ext cx="2133600" cy="365125"/>
          </a:xfrm>
        </p:spPr>
        <p:txBody>
          <a:bodyPr/>
          <a:lstStyle/>
          <a:p>
            <a:pPr>
              <a:defRPr/>
            </a:pPr>
            <a:fld id="{AA80D5D7-D489-4F0A-867E-0D072B0DF06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 descr="C:\MyFiles\Letaba\TaskD1LetStatusQ\Letaba PESEIS\Nodes\biphysical-nod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6" t="74156" r="67881" b="9160"/>
          <a:stretch/>
        </p:blipFill>
        <p:spPr bwMode="auto">
          <a:xfrm>
            <a:off x="251848" y="830606"/>
            <a:ext cx="6124074" cy="377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ana\Dropbox\LetabaEcolConseq\Letaba\Data, Pics and Graphs(Curves)\EWR Site 2 - Letsitele\Site View - May 2004 - Q = 0.8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2" r="9541" b="28836"/>
          <a:stretch/>
        </p:blipFill>
        <p:spPr bwMode="auto">
          <a:xfrm>
            <a:off x="406399" y="3924288"/>
            <a:ext cx="5634359" cy="260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136223"/>
              </p:ext>
            </p:extLst>
          </p:nvPr>
        </p:nvGraphicFramePr>
        <p:xfrm>
          <a:off x="5593079" y="2057411"/>
          <a:ext cx="3443417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1"/>
                <a:gridCol w="1797496"/>
              </a:tblGrid>
              <a:tr h="370840">
                <a:tc>
                  <a:txBody>
                    <a:bodyPr/>
                    <a:lstStyle/>
                    <a:p>
                      <a:r>
                        <a:rPr lang="en-ZA" sz="24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PES</a:t>
                      </a:r>
                      <a:endParaRPr lang="en-ZA" sz="24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D</a:t>
                      </a:r>
                      <a:endParaRPr lang="en-ZA" sz="24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EIS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Moderate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REC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D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8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%MAR (</a:t>
                      </a:r>
                      <a:r>
                        <a:rPr lang="en-ZA" sz="20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low)</a:t>
                      </a:r>
                      <a:endParaRPr lang="en-ZA" sz="20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14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ZA" sz="18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%MAR </a:t>
                      </a:r>
                      <a:r>
                        <a:rPr lang="en-ZA" sz="20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(tot</a:t>
                      </a:r>
                      <a:r>
                        <a:rPr lang="en-ZA" sz="18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)</a:t>
                      </a:r>
                      <a:endParaRPr lang="en-ZA" sz="1800" b="1" kern="12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21.2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Freeform 10"/>
          <p:cNvSpPr/>
          <p:nvPr/>
        </p:nvSpPr>
        <p:spPr>
          <a:xfrm>
            <a:off x="5194300" y="757512"/>
            <a:ext cx="1598409" cy="1249088"/>
          </a:xfrm>
          <a:custGeom>
            <a:avLst/>
            <a:gdLst>
              <a:gd name="connsiteX0" fmla="*/ 1003300 w 1446009"/>
              <a:gd name="connsiteY0" fmla="*/ 1460500 h 1460500"/>
              <a:gd name="connsiteX1" fmla="*/ 1117600 w 1446009"/>
              <a:gd name="connsiteY1" fmla="*/ 1231900 h 1460500"/>
              <a:gd name="connsiteX2" fmla="*/ 1397000 w 1446009"/>
              <a:gd name="connsiteY2" fmla="*/ 279400 h 1460500"/>
              <a:gd name="connsiteX3" fmla="*/ 0 w 1446009"/>
              <a:gd name="connsiteY3" fmla="*/ 0 h 1460500"/>
              <a:gd name="connsiteX0" fmla="*/ 1155700 w 1598409"/>
              <a:gd name="connsiteY0" fmla="*/ 1249088 h 1249088"/>
              <a:gd name="connsiteX1" fmla="*/ 1270000 w 1598409"/>
              <a:gd name="connsiteY1" fmla="*/ 1020488 h 1249088"/>
              <a:gd name="connsiteX2" fmla="*/ 1549400 w 1598409"/>
              <a:gd name="connsiteY2" fmla="*/ 67988 h 1249088"/>
              <a:gd name="connsiteX3" fmla="*/ 0 w 1598409"/>
              <a:gd name="connsiteY3" fmla="*/ 154348 h 124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8409" h="1249088">
                <a:moveTo>
                  <a:pt x="1155700" y="1249088"/>
                </a:moveTo>
                <a:cubicBezTo>
                  <a:pt x="1180041" y="1233213"/>
                  <a:pt x="1204383" y="1217338"/>
                  <a:pt x="1270000" y="1020488"/>
                </a:cubicBezTo>
                <a:cubicBezTo>
                  <a:pt x="1335617" y="823638"/>
                  <a:pt x="1735667" y="273305"/>
                  <a:pt x="1549400" y="67988"/>
                </a:cubicBezTo>
                <a:cubicBezTo>
                  <a:pt x="1363133" y="-137329"/>
                  <a:pt x="605366" y="191389"/>
                  <a:pt x="0" y="154348"/>
                </a:cubicBezTo>
              </a:path>
            </a:pathLst>
          </a:custGeom>
          <a:noFill/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8041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96237" y="7493113"/>
            <a:ext cx="2133600" cy="365125"/>
          </a:xfrm>
        </p:spPr>
        <p:txBody>
          <a:bodyPr/>
          <a:lstStyle/>
          <a:p>
            <a:pPr>
              <a:defRPr/>
            </a:pPr>
            <a:fld id="{AA80D5D7-D489-4F0A-867E-0D072B0DF06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2" descr="C:\MyFiles\Letaba\TaskD1LetStatusQ\Letaba PESEIS\Nodes\biphysical-nod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2" t="33520" r="34237" b="26208"/>
          <a:stretch/>
        </p:blipFill>
        <p:spPr bwMode="auto">
          <a:xfrm>
            <a:off x="815505" y="2030874"/>
            <a:ext cx="7443246" cy="456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180074" y="1395444"/>
            <a:ext cx="8857281" cy="6199408"/>
          </a:xfrm>
          <a:custGeom>
            <a:avLst/>
            <a:gdLst>
              <a:gd name="connsiteX0" fmla="*/ 3580109 w 8857281"/>
              <a:gd name="connsiteY0" fmla="*/ 5354664 h 6199408"/>
              <a:gd name="connsiteX1" fmla="*/ 3564610 w 8857281"/>
              <a:gd name="connsiteY1" fmla="*/ 5292671 h 6199408"/>
              <a:gd name="connsiteX2" fmla="*/ 3549112 w 8857281"/>
              <a:gd name="connsiteY2" fmla="*/ 5261674 h 6199408"/>
              <a:gd name="connsiteX3" fmla="*/ 3556861 w 8857281"/>
              <a:gd name="connsiteY3" fmla="*/ 5106691 h 6199408"/>
              <a:gd name="connsiteX4" fmla="*/ 3549112 w 8857281"/>
              <a:gd name="connsiteY4" fmla="*/ 5060196 h 6199408"/>
              <a:gd name="connsiteX5" fmla="*/ 3510366 w 8857281"/>
              <a:gd name="connsiteY5" fmla="*/ 5021451 h 6199408"/>
              <a:gd name="connsiteX6" fmla="*/ 3494868 w 8857281"/>
              <a:gd name="connsiteY6" fmla="*/ 4998203 h 6199408"/>
              <a:gd name="connsiteX7" fmla="*/ 3471620 w 8857281"/>
              <a:gd name="connsiteY7" fmla="*/ 4982705 h 6199408"/>
              <a:gd name="connsiteX8" fmla="*/ 3293390 w 8857281"/>
              <a:gd name="connsiteY8" fmla="*/ 4990454 h 6199408"/>
              <a:gd name="connsiteX9" fmla="*/ 3270143 w 8857281"/>
              <a:gd name="connsiteY9" fmla="*/ 4998203 h 6199408"/>
              <a:gd name="connsiteX10" fmla="*/ 3254644 w 8857281"/>
              <a:gd name="connsiteY10" fmla="*/ 5013701 h 6199408"/>
              <a:gd name="connsiteX11" fmla="*/ 3215898 w 8857281"/>
              <a:gd name="connsiteY11" fmla="*/ 5005952 h 6199408"/>
              <a:gd name="connsiteX12" fmla="*/ 3192651 w 8857281"/>
              <a:gd name="connsiteY12" fmla="*/ 4982705 h 6199408"/>
              <a:gd name="connsiteX13" fmla="*/ 3146156 w 8857281"/>
              <a:gd name="connsiteY13" fmla="*/ 4951708 h 6199408"/>
              <a:gd name="connsiteX14" fmla="*/ 3122909 w 8857281"/>
              <a:gd name="connsiteY14" fmla="*/ 4936210 h 6199408"/>
              <a:gd name="connsiteX15" fmla="*/ 3091912 w 8857281"/>
              <a:gd name="connsiteY15" fmla="*/ 4889715 h 6199408"/>
              <a:gd name="connsiteX16" fmla="*/ 3076414 w 8857281"/>
              <a:gd name="connsiteY16" fmla="*/ 4866468 h 6199408"/>
              <a:gd name="connsiteX17" fmla="*/ 3060915 w 8857281"/>
              <a:gd name="connsiteY17" fmla="*/ 4850969 h 6199408"/>
              <a:gd name="connsiteX18" fmla="*/ 3022170 w 8857281"/>
              <a:gd name="connsiteY18" fmla="*/ 4812224 h 6199408"/>
              <a:gd name="connsiteX19" fmla="*/ 2944678 w 8857281"/>
              <a:gd name="connsiteY19" fmla="*/ 4819973 h 6199408"/>
              <a:gd name="connsiteX20" fmla="*/ 2898183 w 8857281"/>
              <a:gd name="connsiteY20" fmla="*/ 4835471 h 6199408"/>
              <a:gd name="connsiteX21" fmla="*/ 2874936 w 8857281"/>
              <a:gd name="connsiteY21" fmla="*/ 4850969 h 6199408"/>
              <a:gd name="connsiteX22" fmla="*/ 2859437 w 8857281"/>
              <a:gd name="connsiteY22" fmla="*/ 4866468 h 6199408"/>
              <a:gd name="connsiteX23" fmla="*/ 2812943 w 8857281"/>
              <a:gd name="connsiteY23" fmla="*/ 4889715 h 6199408"/>
              <a:gd name="connsiteX24" fmla="*/ 2758698 w 8857281"/>
              <a:gd name="connsiteY24" fmla="*/ 4928461 h 6199408"/>
              <a:gd name="connsiteX25" fmla="*/ 2735451 w 8857281"/>
              <a:gd name="connsiteY25" fmla="*/ 4943959 h 6199408"/>
              <a:gd name="connsiteX26" fmla="*/ 2712204 w 8857281"/>
              <a:gd name="connsiteY26" fmla="*/ 4951708 h 6199408"/>
              <a:gd name="connsiteX27" fmla="*/ 2696705 w 8857281"/>
              <a:gd name="connsiteY27" fmla="*/ 4967207 h 6199408"/>
              <a:gd name="connsiteX28" fmla="*/ 2634712 w 8857281"/>
              <a:gd name="connsiteY28" fmla="*/ 4982705 h 6199408"/>
              <a:gd name="connsiteX29" fmla="*/ 2611465 w 8857281"/>
              <a:gd name="connsiteY29" fmla="*/ 4990454 h 6199408"/>
              <a:gd name="connsiteX30" fmla="*/ 2541722 w 8857281"/>
              <a:gd name="connsiteY30" fmla="*/ 4974956 h 6199408"/>
              <a:gd name="connsiteX31" fmla="*/ 2526224 w 8857281"/>
              <a:gd name="connsiteY31" fmla="*/ 4959457 h 6199408"/>
              <a:gd name="connsiteX32" fmla="*/ 2533973 w 8857281"/>
              <a:gd name="connsiteY32" fmla="*/ 4719234 h 6199408"/>
              <a:gd name="connsiteX33" fmla="*/ 2541722 w 8857281"/>
              <a:gd name="connsiteY33" fmla="*/ 4688237 h 6199408"/>
              <a:gd name="connsiteX34" fmla="*/ 2518475 w 8857281"/>
              <a:gd name="connsiteY34" fmla="*/ 4633993 h 6199408"/>
              <a:gd name="connsiteX35" fmla="*/ 2502976 w 8857281"/>
              <a:gd name="connsiteY35" fmla="*/ 4618495 h 6199408"/>
              <a:gd name="connsiteX36" fmla="*/ 2487478 w 8857281"/>
              <a:gd name="connsiteY36" fmla="*/ 4401518 h 6199408"/>
              <a:gd name="connsiteX37" fmla="*/ 2471980 w 8857281"/>
              <a:gd name="connsiteY37" fmla="*/ 4378271 h 6199408"/>
              <a:gd name="connsiteX38" fmla="*/ 2464231 w 8857281"/>
              <a:gd name="connsiteY38" fmla="*/ 4355024 h 6199408"/>
              <a:gd name="connsiteX39" fmla="*/ 2456481 w 8857281"/>
              <a:gd name="connsiteY39" fmla="*/ 4308529 h 6199408"/>
              <a:gd name="connsiteX40" fmla="*/ 2433234 w 8857281"/>
              <a:gd name="connsiteY40" fmla="*/ 4223288 h 6199408"/>
              <a:gd name="connsiteX41" fmla="*/ 2425485 w 8857281"/>
              <a:gd name="connsiteY41" fmla="*/ 4161295 h 6199408"/>
              <a:gd name="connsiteX42" fmla="*/ 2433234 w 8857281"/>
              <a:gd name="connsiteY42" fmla="*/ 4037308 h 6199408"/>
              <a:gd name="connsiteX43" fmla="*/ 2611465 w 8857281"/>
              <a:gd name="connsiteY43" fmla="*/ 4052807 h 6199408"/>
              <a:gd name="connsiteX44" fmla="*/ 2642461 w 8857281"/>
              <a:gd name="connsiteY44" fmla="*/ 4060556 h 6199408"/>
              <a:gd name="connsiteX45" fmla="*/ 2688956 w 8857281"/>
              <a:gd name="connsiteY45" fmla="*/ 4068305 h 6199408"/>
              <a:gd name="connsiteX46" fmla="*/ 2681207 w 8857281"/>
              <a:gd name="connsiteY46" fmla="*/ 3990813 h 6199408"/>
              <a:gd name="connsiteX47" fmla="*/ 2673458 w 8857281"/>
              <a:gd name="connsiteY47" fmla="*/ 3967566 h 6199408"/>
              <a:gd name="connsiteX48" fmla="*/ 2626963 w 8857281"/>
              <a:gd name="connsiteY48" fmla="*/ 3952068 h 6199408"/>
              <a:gd name="connsiteX49" fmla="*/ 2588217 w 8857281"/>
              <a:gd name="connsiteY49" fmla="*/ 3936569 h 6199408"/>
              <a:gd name="connsiteX50" fmla="*/ 2549471 w 8857281"/>
              <a:gd name="connsiteY50" fmla="*/ 3928820 h 6199408"/>
              <a:gd name="connsiteX51" fmla="*/ 2495227 w 8857281"/>
              <a:gd name="connsiteY51" fmla="*/ 3913322 h 6199408"/>
              <a:gd name="connsiteX52" fmla="*/ 2440983 w 8857281"/>
              <a:gd name="connsiteY52" fmla="*/ 3874576 h 6199408"/>
              <a:gd name="connsiteX53" fmla="*/ 2417736 w 8857281"/>
              <a:gd name="connsiteY53" fmla="*/ 3866827 h 6199408"/>
              <a:gd name="connsiteX54" fmla="*/ 2394488 w 8857281"/>
              <a:gd name="connsiteY54" fmla="*/ 3874576 h 6199408"/>
              <a:gd name="connsiteX55" fmla="*/ 2355743 w 8857281"/>
              <a:gd name="connsiteY55" fmla="*/ 3905573 h 6199408"/>
              <a:gd name="connsiteX56" fmla="*/ 2169763 w 8857281"/>
              <a:gd name="connsiteY56" fmla="*/ 3897824 h 6199408"/>
              <a:gd name="connsiteX57" fmla="*/ 2146515 w 8857281"/>
              <a:gd name="connsiteY57" fmla="*/ 3890074 h 6199408"/>
              <a:gd name="connsiteX58" fmla="*/ 2138766 w 8857281"/>
              <a:gd name="connsiteY58" fmla="*/ 3866827 h 6199408"/>
              <a:gd name="connsiteX59" fmla="*/ 2123268 w 8857281"/>
              <a:gd name="connsiteY59" fmla="*/ 3843579 h 6199408"/>
              <a:gd name="connsiteX60" fmla="*/ 2107770 w 8857281"/>
              <a:gd name="connsiteY60" fmla="*/ 3789335 h 6199408"/>
              <a:gd name="connsiteX61" fmla="*/ 2092271 w 8857281"/>
              <a:gd name="connsiteY61" fmla="*/ 3642101 h 6199408"/>
              <a:gd name="connsiteX62" fmla="*/ 2076773 w 8857281"/>
              <a:gd name="connsiteY62" fmla="*/ 3587857 h 6199408"/>
              <a:gd name="connsiteX63" fmla="*/ 2061275 w 8857281"/>
              <a:gd name="connsiteY63" fmla="*/ 3533613 h 6199408"/>
              <a:gd name="connsiteX64" fmla="*/ 2014780 w 8857281"/>
              <a:gd name="connsiteY64" fmla="*/ 3502617 h 6199408"/>
              <a:gd name="connsiteX65" fmla="*/ 1976034 w 8857281"/>
              <a:gd name="connsiteY65" fmla="*/ 3471620 h 6199408"/>
              <a:gd name="connsiteX66" fmla="*/ 1960536 w 8857281"/>
              <a:gd name="connsiteY66" fmla="*/ 3448373 h 6199408"/>
              <a:gd name="connsiteX67" fmla="*/ 1945037 w 8857281"/>
              <a:gd name="connsiteY67" fmla="*/ 3432874 h 6199408"/>
              <a:gd name="connsiteX68" fmla="*/ 1937288 w 8857281"/>
              <a:gd name="connsiteY68" fmla="*/ 3409627 h 6199408"/>
              <a:gd name="connsiteX69" fmla="*/ 1914041 w 8857281"/>
              <a:gd name="connsiteY69" fmla="*/ 3401878 h 6199408"/>
              <a:gd name="connsiteX70" fmla="*/ 1875295 w 8857281"/>
              <a:gd name="connsiteY70" fmla="*/ 3417376 h 6199408"/>
              <a:gd name="connsiteX71" fmla="*/ 1828800 w 8857281"/>
              <a:gd name="connsiteY71" fmla="*/ 3448373 h 6199408"/>
              <a:gd name="connsiteX72" fmla="*/ 1774556 w 8857281"/>
              <a:gd name="connsiteY72" fmla="*/ 3471620 h 6199408"/>
              <a:gd name="connsiteX73" fmla="*/ 1720312 w 8857281"/>
              <a:gd name="connsiteY73" fmla="*/ 3502617 h 6199408"/>
              <a:gd name="connsiteX74" fmla="*/ 1697065 w 8857281"/>
              <a:gd name="connsiteY74" fmla="*/ 3510366 h 6199408"/>
              <a:gd name="connsiteX75" fmla="*/ 1673817 w 8857281"/>
              <a:gd name="connsiteY75" fmla="*/ 3525864 h 6199408"/>
              <a:gd name="connsiteX76" fmla="*/ 1627322 w 8857281"/>
              <a:gd name="connsiteY76" fmla="*/ 3541362 h 6199408"/>
              <a:gd name="connsiteX77" fmla="*/ 1604075 w 8857281"/>
              <a:gd name="connsiteY77" fmla="*/ 3549112 h 6199408"/>
              <a:gd name="connsiteX78" fmla="*/ 1580827 w 8857281"/>
              <a:gd name="connsiteY78" fmla="*/ 3556861 h 6199408"/>
              <a:gd name="connsiteX79" fmla="*/ 1487837 w 8857281"/>
              <a:gd name="connsiteY79" fmla="*/ 3603356 h 6199408"/>
              <a:gd name="connsiteX80" fmla="*/ 1464590 w 8857281"/>
              <a:gd name="connsiteY80" fmla="*/ 3611105 h 6199408"/>
              <a:gd name="connsiteX81" fmla="*/ 1441343 w 8857281"/>
              <a:gd name="connsiteY81" fmla="*/ 3618854 h 6199408"/>
              <a:gd name="connsiteX82" fmla="*/ 1402597 w 8857281"/>
              <a:gd name="connsiteY82" fmla="*/ 3642101 h 6199408"/>
              <a:gd name="connsiteX83" fmla="*/ 1387098 w 8857281"/>
              <a:gd name="connsiteY83" fmla="*/ 3657600 h 6199408"/>
              <a:gd name="connsiteX84" fmla="*/ 1363851 w 8857281"/>
              <a:gd name="connsiteY84" fmla="*/ 3673098 h 6199408"/>
              <a:gd name="connsiteX85" fmla="*/ 1294109 w 8857281"/>
              <a:gd name="connsiteY85" fmla="*/ 3727342 h 6199408"/>
              <a:gd name="connsiteX86" fmla="*/ 1177871 w 8857281"/>
              <a:gd name="connsiteY86" fmla="*/ 3719593 h 6199408"/>
              <a:gd name="connsiteX87" fmla="*/ 1154624 w 8857281"/>
              <a:gd name="connsiteY87" fmla="*/ 3704095 h 6199408"/>
              <a:gd name="connsiteX88" fmla="*/ 960895 w 8857281"/>
              <a:gd name="connsiteY88" fmla="*/ 3711844 h 6199408"/>
              <a:gd name="connsiteX89" fmla="*/ 937648 w 8857281"/>
              <a:gd name="connsiteY89" fmla="*/ 3719593 h 6199408"/>
              <a:gd name="connsiteX90" fmla="*/ 906651 w 8857281"/>
              <a:gd name="connsiteY90" fmla="*/ 3758339 h 6199408"/>
              <a:gd name="connsiteX91" fmla="*/ 860156 w 8857281"/>
              <a:gd name="connsiteY91" fmla="*/ 3766088 h 6199408"/>
              <a:gd name="connsiteX92" fmla="*/ 813661 w 8857281"/>
              <a:gd name="connsiteY92" fmla="*/ 3758339 h 6199408"/>
              <a:gd name="connsiteX93" fmla="*/ 805912 w 8857281"/>
              <a:gd name="connsiteY93" fmla="*/ 3735091 h 6199408"/>
              <a:gd name="connsiteX94" fmla="*/ 798163 w 8857281"/>
              <a:gd name="connsiteY94" fmla="*/ 3704095 h 6199408"/>
              <a:gd name="connsiteX95" fmla="*/ 798163 w 8857281"/>
              <a:gd name="connsiteY95" fmla="*/ 3549112 h 6199408"/>
              <a:gd name="connsiteX96" fmla="*/ 821410 w 8857281"/>
              <a:gd name="connsiteY96" fmla="*/ 3502617 h 6199408"/>
              <a:gd name="connsiteX97" fmla="*/ 860156 w 8857281"/>
              <a:gd name="connsiteY97" fmla="*/ 3463871 h 6199408"/>
              <a:gd name="connsiteX98" fmla="*/ 883404 w 8857281"/>
              <a:gd name="connsiteY98" fmla="*/ 3456122 h 6199408"/>
              <a:gd name="connsiteX99" fmla="*/ 906651 w 8857281"/>
              <a:gd name="connsiteY99" fmla="*/ 3440624 h 6199408"/>
              <a:gd name="connsiteX100" fmla="*/ 945397 w 8857281"/>
              <a:gd name="connsiteY100" fmla="*/ 3401878 h 6199408"/>
              <a:gd name="connsiteX101" fmla="*/ 960895 w 8857281"/>
              <a:gd name="connsiteY101" fmla="*/ 3386379 h 6199408"/>
              <a:gd name="connsiteX102" fmla="*/ 984143 w 8857281"/>
              <a:gd name="connsiteY102" fmla="*/ 3370881 h 6199408"/>
              <a:gd name="connsiteX103" fmla="*/ 1015139 w 8857281"/>
              <a:gd name="connsiteY103" fmla="*/ 3332135 h 6199408"/>
              <a:gd name="connsiteX104" fmla="*/ 1046136 w 8857281"/>
              <a:gd name="connsiteY104" fmla="*/ 3293390 h 6199408"/>
              <a:gd name="connsiteX105" fmla="*/ 1053885 w 8857281"/>
              <a:gd name="connsiteY105" fmla="*/ 3262393 h 6199408"/>
              <a:gd name="connsiteX106" fmla="*/ 1077132 w 8857281"/>
              <a:gd name="connsiteY106" fmla="*/ 3246895 h 6199408"/>
              <a:gd name="connsiteX107" fmla="*/ 1084881 w 8857281"/>
              <a:gd name="connsiteY107" fmla="*/ 3208149 h 6199408"/>
              <a:gd name="connsiteX108" fmla="*/ 1092631 w 8857281"/>
              <a:gd name="connsiteY108" fmla="*/ 3184901 h 6199408"/>
              <a:gd name="connsiteX109" fmla="*/ 1108129 w 8857281"/>
              <a:gd name="connsiteY109" fmla="*/ 3161654 h 6199408"/>
              <a:gd name="connsiteX110" fmla="*/ 1115878 w 8857281"/>
              <a:gd name="connsiteY110" fmla="*/ 3138407 h 6199408"/>
              <a:gd name="connsiteX111" fmla="*/ 1146875 w 8857281"/>
              <a:gd name="connsiteY111" fmla="*/ 3099661 h 6199408"/>
              <a:gd name="connsiteX112" fmla="*/ 1170122 w 8857281"/>
              <a:gd name="connsiteY112" fmla="*/ 3084162 h 6199408"/>
              <a:gd name="connsiteX113" fmla="*/ 1185620 w 8857281"/>
              <a:gd name="connsiteY113" fmla="*/ 3060915 h 6199408"/>
              <a:gd name="connsiteX114" fmla="*/ 1201119 w 8857281"/>
              <a:gd name="connsiteY114" fmla="*/ 3045417 h 6199408"/>
              <a:gd name="connsiteX115" fmla="*/ 1232115 w 8857281"/>
              <a:gd name="connsiteY115" fmla="*/ 2998922 h 6199408"/>
              <a:gd name="connsiteX116" fmla="*/ 1278610 w 8857281"/>
              <a:gd name="connsiteY116" fmla="*/ 2944678 h 6199408"/>
              <a:gd name="connsiteX117" fmla="*/ 1325105 w 8857281"/>
              <a:gd name="connsiteY117" fmla="*/ 2898183 h 6199408"/>
              <a:gd name="connsiteX118" fmla="*/ 1371600 w 8857281"/>
              <a:gd name="connsiteY118" fmla="*/ 2851688 h 6199408"/>
              <a:gd name="connsiteX119" fmla="*/ 1394848 w 8857281"/>
              <a:gd name="connsiteY119" fmla="*/ 2828440 h 6199408"/>
              <a:gd name="connsiteX120" fmla="*/ 1425844 w 8857281"/>
              <a:gd name="connsiteY120" fmla="*/ 2805193 h 6199408"/>
              <a:gd name="connsiteX121" fmla="*/ 1487837 w 8857281"/>
              <a:gd name="connsiteY121" fmla="*/ 2743200 h 6199408"/>
              <a:gd name="connsiteX122" fmla="*/ 1511085 w 8857281"/>
              <a:gd name="connsiteY122" fmla="*/ 2712203 h 6199408"/>
              <a:gd name="connsiteX123" fmla="*/ 1534332 w 8857281"/>
              <a:gd name="connsiteY123" fmla="*/ 2696705 h 6199408"/>
              <a:gd name="connsiteX124" fmla="*/ 1549831 w 8857281"/>
              <a:gd name="connsiteY124" fmla="*/ 2681207 h 6199408"/>
              <a:gd name="connsiteX125" fmla="*/ 1565329 w 8857281"/>
              <a:gd name="connsiteY125" fmla="*/ 2634712 h 6199408"/>
              <a:gd name="connsiteX126" fmla="*/ 1573078 w 8857281"/>
              <a:gd name="connsiteY126" fmla="*/ 2611464 h 6199408"/>
              <a:gd name="connsiteX127" fmla="*/ 1596326 w 8857281"/>
              <a:gd name="connsiteY127" fmla="*/ 2595966 h 6199408"/>
              <a:gd name="connsiteX128" fmla="*/ 1619573 w 8857281"/>
              <a:gd name="connsiteY128" fmla="*/ 2588217 h 6199408"/>
              <a:gd name="connsiteX129" fmla="*/ 1650570 w 8857281"/>
              <a:gd name="connsiteY129" fmla="*/ 2572718 h 6199408"/>
              <a:gd name="connsiteX130" fmla="*/ 1666068 w 8857281"/>
              <a:gd name="connsiteY130" fmla="*/ 2526224 h 6199408"/>
              <a:gd name="connsiteX131" fmla="*/ 1681566 w 8857281"/>
              <a:gd name="connsiteY131" fmla="*/ 2433234 h 6199408"/>
              <a:gd name="connsiteX132" fmla="*/ 1673817 w 8857281"/>
              <a:gd name="connsiteY132" fmla="*/ 2340244 h 6199408"/>
              <a:gd name="connsiteX133" fmla="*/ 1658319 w 8857281"/>
              <a:gd name="connsiteY133" fmla="*/ 2293749 h 6199408"/>
              <a:gd name="connsiteX134" fmla="*/ 1635071 w 8857281"/>
              <a:gd name="connsiteY134" fmla="*/ 2247254 h 6199408"/>
              <a:gd name="connsiteX135" fmla="*/ 1611824 w 8857281"/>
              <a:gd name="connsiteY135" fmla="*/ 2208508 h 6199408"/>
              <a:gd name="connsiteX136" fmla="*/ 1573078 w 8857281"/>
              <a:gd name="connsiteY136" fmla="*/ 2162013 h 6199408"/>
              <a:gd name="connsiteX137" fmla="*/ 1557580 w 8857281"/>
              <a:gd name="connsiteY137" fmla="*/ 2138766 h 6199408"/>
              <a:gd name="connsiteX138" fmla="*/ 1549831 w 8857281"/>
              <a:gd name="connsiteY138" fmla="*/ 2115518 h 6199408"/>
              <a:gd name="connsiteX139" fmla="*/ 1534332 w 8857281"/>
              <a:gd name="connsiteY139" fmla="*/ 2100020 h 6199408"/>
              <a:gd name="connsiteX140" fmla="*/ 1518834 w 8857281"/>
              <a:gd name="connsiteY140" fmla="*/ 2076773 h 6199408"/>
              <a:gd name="connsiteX141" fmla="*/ 1495587 w 8857281"/>
              <a:gd name="connsiteY141" fmla="*/ 1999281 h 6199408"/>
              <a:gd name="connsiteX142" fmla="*/ 1503336 w 8857281"/>
              <a:gd name="connsiteY142" fmla="*/ 1836549 h 6199408"/>
              <a:gd name="connsiteX143" fmla="*/ 1518834 w 8857281"/>
              <a:gd name="connsiteY143" fmla="*/ 1805552 h 6199408"/>
              <a:gd name="connsiteX144" fmla="*/ 1565329 w 8857281"/>
              <a:gd name="connsiteY144" fmla="*/ 1751308 h 6199408"/>
              <a:gd name="connsiteX145" fmla="*/ 1588576 w 8857281"/>
              <a:gd name="connsiteY145" fmla="*/ 1735810 h 6199408"/>
              <a:gd name="connsiteX146" fmla="*/ 1627322 w 8857281"/>
              <a:gd name="connsiteY146" fmla="*/ 1697064 h 6199408"/>
              <a:gd name="connsiteX147" fmla="*/ 1673817 w 8857281"/>
              <a:gd name="connsiteY147" fmla="*/ 1627322 h 6199408"/>
              <a:gd name="connsiteX148" fmla="*/ 1751309 w 8857281"/>
              <a:gd name="connsiteY148" fmla="*/ 1534332 h 6199408"/>
              <a:gd name="connsiteX149" fmla="*/ 1790054 w 8857281"/>
              <a:gd name="connsiteY149" fmla="*/ 1487837 h 6199408"/>
              <a:gd name="connsiteX150" fmla="*/ 1805553 w 8857281"/>
              <a:gd name="connsiteY150" fmla="*/ 1464590 h 6199408"/>
              <a:gd name="connsiteX151" fmla="*/ 1821051 w 8857281"/>
              <a:gd name="connsiteY151" fmla="*/ 1449091 h 6199408"/>
              <a:gd name="connsiteX152" fmla="*/ 1836549 w 8857281"/>
              <a:gd name="connsiteY152" fmla="*/ 1425844 h 6199408"/>
              <a:gd name="connsiteX153" fmla="*/ 1890793 w 8857281"/>
              <a:gd name="connsiteY153" fmla="*/ 1379349 h 6199408"/>
              <a:gd name="connsiteX154" fmla="*/ 1952787 w 8857281"/>
              <a:gd name="connsiteY154" fmla="*/ 1325105 h 6199408"/>
              <a:gd name="connsiteX155" fmla="*/ 1983783 w 8857281"/>
              <a:gd name="connsiteY155" fmla="*/ 1278610 h 6199408"/>
              <a:gd name="connsiteX156" fmla="*/ 2007031 w 8857281"/>
              <a:gd name="connsiteY156" fmla="*/ 1270861 h 6199408"/>
              <a:gd name="connsiteX157" fmla="*/ 2045776 w 8857281"/>
              <a:gd name="connsiteY157" fmla="*/ 1224366 h 6199408"/>
              <a:gd name="connsiteX158" fmla="*/ 2061275 w 8857281"/>
              <a:gd name="connsiteY158" fmla="*/ 1193369 h 6199408"/>
              <a:gd name="connsiteX159" fmla="*/ 2092271 w 8857281"/>
              <a:gd name="connsiteY159" fmla="*/ 1170122 h 6199408"/>
              <a:gd name="connsiteX160" fmla="*/ 2131017 w 8857281"/>
              <a:gd name="connsiteY160" fmla="*/ 1115878 h 6199408"/>
              <a:gd name="connsiteX161" fmla="*/ 2146515 w 8857281"/>
              <a:gd name="connsiteY161" fmla="*/ 1100379 h 6199408"/>
              <a:gd name="connsiteX162" fmla="*/ 2169763 w 8857281"/>
              <a:gd name="connsiteY162" fmla="*/ 1084881 h 6199408"/>
              <a:gd name="connsiteX163" fmla="*/ 2200759 w 8857281"/>
              <a:gd name="connsiteY163" fmla="*/ 1061634 h 6199408"/>
              <a:gd name="connsiteX164" fmla="*/ 2216258 w 8857281"/>
              <a:gd name="connsiteY164" fmla="*/ 1046135 h 6199408"/>
              <a:gd name="connsiteX165" fmla="*/ 2247254 w 8857281"/>
              <a:gd name="connsiteY165" fmla="*/ 1030637 h 6199408"/>
              <a:gd name="connsiteX166" fmla="*/ 2270502 w 8857281"/>
              <a:gd name="connsiteY166" fmla="*/ 1007390 h 6199408"/>
              <a:gd name="connsiteX167" fmla="*/ 2332495 w 8857281"/>
              <a:gd name="connsiteY167" fmla="*/ 976393 h 6199408"/>
              <a:gd name="connsiteX168" fmla="*/ 2355743 w 8857281"/>
              <a:gd name="connsiteY168" fmla="*/ 960895 h 6199408"/>
              <a:gd name="connsiteX169" fmla="*/ 2378990 w 8857281"/>
              <a:gd name="connsiteY169" fmla="*/ 953146 h 6199408"/>
              <a:gd name="connsiteX170" fmla="*/ 2417736 w 8857281"/>
              <a:gd name="connsiteY170" fmla="*/ 937647 h 6199408"/>
              <a:gd name="connsiteX171" fmla="*/ 2541722 w 8857281"/>
              <a:gd name="connsiteY171" fmla="*/ 914400 h 6199408"/>
              <a:gd name="connsiteX172" fmla="*/ 2564970 w 8857281"/>
              <a:gd name="connsiteY172" fmla="*/ 906651 h 6199408"/>
              <a:gd name="connsiteX173" fmla="*/ 2588217 w 8857281"/>
              <a:gd name="connsiteY173" fmla="*/ 891152 h 6199408"/>
              <a:gd name="connsiteX174" fmla="*/ 2619214 w 8857281"/>
              <a:gd name="connsiteY174" fmla="*/ 898901 h 6199408"/>
              <a:gd name="connsiteX175" fmla="*/ 2696705 w 8857281"/>
              <a:gd name="connsiteY175" fmla="*/ 922149 h 6199408"/>
              <a:gd name="connsiteX176" fmla="*/ 2719953 w 8857281"/>
              <a:gd name="connsiteY176" fmla="*/ 937647 h 6199408"/>
              <a:gd name="connsiteX177" fmla="*/ 2789695 w 8857281"/>
              <a:gd name="connsiteY177" fmla="*/ 953146 h 6199408"/>
              <a:gd name="connsiteX178" fmla="*/ 2828441 w 8857281"/>
              <a:gd name="connsiteY178" fmla="*/ 968644 h 6199408"/>
              <a:gd name="connsiteX179" fmla="*/ 3076414 w 8857281"/>
              <a:gd name="connsiteY179" fmla="*/ 953146 h 6199408"/>
              <a:gd name="connsiteX180" fmla="*/ 3138407 w 8857281"/>
              <a:gd name="connsiteY180" fmla="*/ 937647 h 6199408"/>
              <a:gd name="connsiteX181" fmla="*/ 3184902 w 8857281"/>
              <a:gd name="connsiteY181" fmla="*/ 914400 h 6199408"/>
              <a:gd name="connsiteX182" fmla="*/ 3231397 w 8857281"/>
              <a:gd name="connsiteY182" fmla="*/ 883403 h 6199408"/>
              <a:gd name="connsiteX183" fmla="*/ 3254644 w 8857281"/>
              <a:gd name="connsiteY183" fmla="*/ 867905 h 6199408"/>
              <a:gd name="connsiteX184" fmla="*/ 3270143 w 8857281"/>
              <a:gd name="connsiteY184" fmla="*/ 852407 h 6199408"/>
              <a:gd name="connsiteX185" fmla="*/ 3293390 w 8857281"/>
              <a:gd name="connsiteY185" fmla="*/ 844657 h 6199408"/>
              <a:gd name="connsiteX186" fmla="*/ 3355383 w 8857281"/>
              <a:gd name="connsiteY186" fmla="*/ 829159 h 6199408"/>
              <a:gd name="connsiteX187" fmla="*/ 3409627 w 8857281"/>
              <a:gd name="connsiteY187" fmla="*/ 813661 h 6199408"/>
              <a:gd name="connsiteX188" fmla="*/ 3564610 w 8857281"/>
              <a:gd name="connsiteY188" fmla="*/ 798162 h 6199408"/>
              <a:gd name="connsiteX189" fmla="*/ 3711844 w 8857281"/>
              <a:gd name="connsiteY189" fmla="*/ 805912 h 6199408"/>
              <a:gd name="connsiteX190" fmla="*/ 3766088 w 8857281"/>
              <a:gd name="connsiteY190" fmla="*/ 844657 h 6199408"/>
              <a:gd name="connsiteX191" fmla="*/ 3781587 w 8857281"/>
              <a:gd name="connsiteY191" fmla="*/ 867905 h 6199408"/>
              <a:gd name="connsiteX192" fmla="*/ 3804834 w 8857281"/>
              <a:gd name="connsiteY192" fmla="*/ 875654 h 6199408"/>
              <a:gd name="connsiteX193" fmla="*/ 3835831 w 8857281"/>
              <a:gd name="connsiteY193" fmla="*/ 906651 h 6199408"/>
              <a:gd name="connsiteX194" fmla="*/ 3882326 w 8857281"/>
              <a:gd name="connsiteY194" fmla="*/ 922149 h 6199408"/>
              <a:gd name="connsiteX195" fmla="*/ 3967566 w 8857281"/>
              <a:gd name="connsiteY195" fmla="*/ 945396 h 6199408"/>
              <a:gd name="connsiteX196" fmla="*/ 3998563 w 8857281"/>
              <a:gd name="connsiteY196" fmla="*/ 991891 h 6199408"/>
              <a:gd name="connsiteX197" fmla="*/ 4029559 w 8857281"/>
              <a:gd name="connsiteY197" fmla="*/ 1030637 h 6199408"/>
              <a:gd name="connsiteX198" fmla="*/ 4037309 w 8857281"/>
              <a:gd name="connsiteY198" fmla="*/ 1053885 h 6199408"/>
              <a:gd name="connsiteX199" fmla="*/ 4052807 w 8857281"/>
              <a:gd name="connsiteY199" fmla="*/ 1077132 h 6199408"/>
              <a:gd name="connsiteX200" fmla="*/ 4068305 w 8857281"/>
              <a:gd name="connsiteY200" fmla="*/ 1123627 h 6199408"/>
              <a:gd name="connsiteX201" fmla="*/ 4099302 w 8857281"/>
              <a:gd name="connsiteY201" fmla="*/ 1162373 h 6199408"/>
              <a:gd name="connsiteX202" fmla="*/ 4107051 w 8857281"/>
              <a:gd name="connsiteY202" fmla="*/ 1193369 h 6199408"/>
              <a:gd name="connsiteX203" fmla="*/ 4122549 w 8857281"/>
              <a:gd name="connsiteY203" fmla="*/ 1208868 h 6199408"/>
              <a:gd name="connsiteX204" fmla="*/ 4200041 w 8857281"/>
              <a:gd name="connsiteY204" fmla="*/ 1232115 h 6199408"/>
              <a:gd name="connsiteX205" fmla="*/ 4246536 w 8857281"/>
              <a:gd name="connsiteY205" fmla="*/ 1247613 h 6199408"/>
              <a:gd name="connsiteX206" fmla="*/ 4293031 w 8857281"/>
              <a:gd name="connsiteY206" fmla="*/ 1263112 h 6199408"/>
              <a:gd name="connsiteX207" fmla="*/ 4316278 w 8857281"/>
              <a:gd name="connsiteY207" fmla="*/ 1270861 h 6199408"/>
              <a:gd name="connsiteX208" fmla="*/ 4347275 w 8857281"/>
              <a:gd name="connsiteY208" fmla="*/ 1278610 h 6199408"/>
              <a:gd name="connsiteX209" fmla="*/ 4417017 w 8857281"/>
              <a:gd name="connsiteY209" fmla="*/ 1294108 h 6199408"/>
              <a:gd name="connsiteX210" fmla="*/ 4494509 w 8857281"/>
              <a:gd name="connsiteY210" fmla="*/ 1317356 h 6199408"/>
              <a:gd name="connsiteX211" fmla="*/ 4610746 w 8857281"/>
              <a:gd name="connsiteY211" fmla="*/ 1325105 h 6199408"/>
              <a:gd name="connsiteX212" fmla="*/ 4649492 w 8857281"/>
              <a:gd name="connsiteY212" fmla="*/ 1348352 h 6199408"/>
              <a:gd name="connsiteX213" fmla="*/ 4664990 w 8857281"/>
              <a:gd name="connsiteY213" fmla="*/ 1363851 h 6199408"/>
              <a:gd name="connsiteX214" fmla="*/ 4688237 w 8857281"/>
              <a:gd name="connsiteY214" fmla="*/ 1379349 h 6199408"/>
              <a:gd name="connsiteX215" fmla="*/ 4695987 w 8857281"/>
              <a:gd name="connsiteY215" fmla="*/ 1402596 h 6199408"/>
              <a:gd name="connsiteX216" fmla="*/ 4711485 w 8857281"/>
              <a:gd name="connsiteY216" fmla="*/ 1464590 h 6199408"/>
              <a:gd name="connsiteX217" fmla="*/ 4734732 w 8857281"/>
              <a:gd name="connsiteY217" fmla="*/ 1627322 h 6199408"/>
              <a:gd name="connsiteX218" fmla="*/ 4757980 w 8857281"/>
              <a:gd name="connsiteY218" fmla="*/ 1650569 h 6199408"/>
              <a:gd name="connsiteX219" fmla="*/ 4781227 w 8857281"/>
              <a:gd name="connsiteY219" fmla="*/ 1666068 h 6199408"/>
              <a:gd name="connsiteX220" fmla="*/ 4827722 w 8857281"/>
              <a:gd name="connsiteY220" fmla="*/ 1704813 h 6199408"/>
              <a:gd name="connsiteX221" fmla="*/ 4835471 w 8857281"/>
              <a:gd name="connsiteY221" fmla="*/ 1728061 h 6199408"/>
              <a:gd name="connsiteX222" fmla="*/ 4881966 w 8857281"/>
              <a:gd name="connsiteY222" fmla="*/ 1751308 h 6199408"/>
              <a:gd name="connsiteX223" fmla="*/ 4936210 w 8857281"/>
              <a:gd name="connsiteY223" fmla="*/ 1782305 h 6199408"/>
              <a:gd name="connsiteX224" fmla="*/ 5277173 w 8857281"/>
              <a:gd name="connsiteY224" fmla="*/ 1805552 h 6199408"/>
              <a:gd name="connsiteX225" fmla="*/ 5377912 w 8857281"/>
              <a:gd name="connsiteY225" fmla="*/ 1813301 h 6199408"/>
              <a:gd name="connsiteX226" fmla="*/ 5455404 w 8857281"/>
              <a:gd name="connsiteY226" fmla="*/ 1821051 h 6199408"/>
              <a:gd name="connsiteX227" fmla="*/ 5633634 w 8857281"/>
              <a:gd name="connsiteY227" fmla="*/ 1828800 h 6199408"/>
              <a:gd name="connsiteX228" fmla="*/ 5827363 w 8857281"/>
              <a:gd name="connsiteY228" fmla="*/ 1844298 h 6199408"/>
              <a:gd name="connsiteX229" fmla="*/ 6168326 w 8857281"/>
              <a:gd name="connsiteY229" fmla="*/ 1859796 h 6199408"/>
              <a:gd name="connsiteX230" fmla="*/ 6207071 w 8857281"/>
              <a:gd name="connsiteY230" fmla="*/ 1898542 h 6199408"/>
              <a:gd name="connsiteX231" fmla="*/ 6238068 w 8857281"/>
              <a:gd name="connsiteY231" fmla="*/ 1929539 h 6199408"/>
              <a:gd name="connsiteX232" fmla="*/ 6300061 w 8857281"/>
              <a:gd name="connsiteY232" fmla="*/ 1999281 h 6199408"/>
              <a:gd name="connsiteX233" fmla="*/ 6331058 w 8857281"/>
              <a:gd name="connsiteY233" fmla="*/ 2014779 h 6199408"/>
              <a:gd name="connsiteX234" fmla="*/ 6354305 w 8857281"/>
              <a:gd name="connsiteY234" fmla="*/ 2045776 h 6199408"/>
              <a:gd name="connsiteX235" fmla="*/ 6385302 w 8857281"/>
              <a:gd name="connsiteY235" fmla="*/ 2061274 h 6199408"/>
              <a:gd name="connsiteX236" fmla="*/ 6447295 w 8857281"/>
              <a:gd name="connsiteY236" fmla="*/ 2084522 h 6199408"/>
              <a:gd name="connsiteX237" fmla="*/ 6470543 w 8857281"/>
              <a:gd name="connsiteY237" fmla="*/ 2100020 h 6199408"/>
              <a:gd name="connsiteX238" fmla="*/ 6501539 w 8857281"/>
              <a:gd name="connsiteY238" fmla="*/ 2107769 h 6199408"/>
              <a:gd name="connsiteX239" fmla="*/ 6524787 w 8857281"/>
              <a:gd name="connsiteY239" fmla="*/ 2115518 h 6199408"/>
              <a:gd name="connsiteX240" fmla="*/ 6555783 w 8857281"/>
              <a:gd name="connsiteY240" fmla="*/ 2123268 h 6199408"/>
              <a:gd name="connsiteX241" fmla="*/ 6602278 w 8857281"/>
              <a:gd name="connsiteY241" fmla="*/ 2138766 h 6199408"/>
              <a:gd name="connsiteX242" fmla="*/ 6656522 w 8857281"/>
              <a:gd name="connsiteY242" fmla="*/ 2162013 h 6199408"/>
              <a:gd name="connsiteX243" fmla="*/ 6679770 w 8857281"/>
              <a:gd name="connsiteY243" fmla="*/ 2177512 h 6199408"/>
              <a:gd name="connsiteX244" fmla="*/ 6741763 w 8857281"/>
              <a:gd name="connsiteY244" fmla="*/ 2193010 h 6199408"/>
              <a:gd name="connsiteX245" fmla="*/ 6827004 w 8857281"/>
              <a:gd name="connsiteY245" fmla="*/ 2224007 h 6199408"/>
              <a:gd name="connsiteX246" fmla="*/ 6904495 w 8857281"/>
              <a:gd name="connsiteY246" fmla="*/ 2247254 h 6199408"/>
              <a:gd name="connsiteX247" fmla="*/ 6927743 w 8857281"/>
              <a:gd name="connsiteY247" fmla="*/ 2262752 h 6199408"/>
              <a:gd name="connsiteX248" fmla="*/ 6958739 w 8857281"/>
              <a:gd name="connsiteY248" fmla="*/ 2270501 h 6199408"/>
              <a:gd name="connsiteX249" fmla="*/ 7020732 w 8857281"/>
              <a:gd name="connsiteY249" fmla="*/ 2301498 h 6199408"/>
              <a:gd name="connsiteX250" fmla="*/ 7074976 w 8857281"/>
              <a:gd name="connsiteY250" fmla="*/ 2355742 h 6199408"/>
              <a:gd name="connsiteX251" fmla="*/ 7098224 w 8857281"/>
              <a:gd name="connsiteY251" fmla="*/ 2378990 h 6199408"/>
              <a:gd name="connsiteX252" fmla="*/ 7136970 w 8857281"/>
              <a:gd name="connsiteY252" fmla="*/ 2409986 h 6199408"/>
              <a:gd name="connsiteX253" fmla="*/ 7160217 w 8857281"/>
              <a:gd name="connsiteY253" fmla="*/ 2425485 h 6199408"/>
              <a:gd name="connsiteX254" fmla="*/ 7206712 w 8857281"/>
              <a:gd name="connsiteY254" fmla="*/ 2471979 h 6199408"/>
              <a:gd name="connsiteX255" fmla="*/ 7222210 w 8857281"/>
              <a:gd name="connsiteY255" fmla="*/ 2487478 h 6199408"/>
              <a:gd name="connsiteX256" fmla="*/ 7237709 w 8857281"/>
              <a:gd name="connsiteY256" fmla="*/ 2510725 h 6199408"/>
              <a:gd name="connsiteX257" fmla="*/ 7284204 w 8857281"/>
              <a:gd name="connsiteY257" fmla="*/ 2533973 h 6199408"/>
              <a:gd name="connsiteX258" fmla="*/ 7299702 w 8857281"/>
              <a:gd name="connsiteY258" fmla="*/ 2557220 h 6199408"/>
              <a:gd name="connsiteX259" fmla="*/ 7346197 w 8857281"/>
              <a:gd name="connsiteY259" fmla="*/ 2603715 h 6199408"/>
              <a:gd name="connsiteX260" fmla="*/ 7377193 w 8857281"/>
              <a:gd name="connsiteY260" fmla="*/ 2657959 h 6199408"/>
              <a:gd name="connsiteX261" fmla="*/ 7408190 w 8857281"/>
              <a:gd name="connsiteY261" fmla="*/ 2688956 h 6199408"/>
              <a:gd name="connsiteX262" fmla="*/ 7439187 w 8857281"/>
              <a:gd name="connsiteY262" fmla="*/ 2727701 h 6199408"/>
              <a:gd name="connsiteX263" fmla="*/ 7462434 w 8857281"/>
              <a:gd name="connsiteY263" fmla="*/ 2743200 h 6199408"/>
              <a:gd name="connsiteX264" fmla="*/ 7485681 w 8857281"/>
              <a:gd name="connsiteY264" fmla="*/ 2774196 h 6199408"/>
              <a:gd name="connsiteX265" fmla="*/ 7508929 w 8857281"/>
              <a:gd name="connsiteY265" fmla="*/ 2789695 h 6199408"/>
              <a:gd name="connsiteX266" fmla="*/ 7555424 w 8857281"/>
              <a:gd name="connsiteY266" fmla="*/ 2836190 h 6199408"/>
              <a:gd name="connsiteX267" fmla="*/ 7609668 w 8857281"/>
              <a:gd name="connsiteY267" fmla="*/ 2851688 h 6199408"/>
              <a:gd name="connsiteX268" fmla="*/ 7632915 w 8857281"/>
              <a:gd name="connsiteY268" fmla="*/ 2867186 h 6199408"/>
              <a:gd name="connsiteX269" fmla="*/ 7694909 w 8857281"/>
              <a:gd name="connsiteY269" fmla="*/ 2890434 h 6199408"/>
              <a:gd name="connsiteX270" fmla="*/ 7718156 w 8857281"/>
              <a:gd name="connsiteY270" fmla="*/ 2905932 h 6199408"/>
              <a:gd name="connsiteX271" fmla="*/ 7741404 w 8857281"/>
              <a:gd name="connsiteY271" fmla="*/ 2913681 h 6199408"/>
              <a:gd name="connsiteX272" fmla="*/ 7787898 w 8857281"/>
              <a:gd name="connsiteY272" fmla="*/ 2944678 h 6199408"/>
              <a:gd name="connsiteX273" fmla="*/ 7811146 w 8857281"/>
              <a:gd name="connsiteY273" fmla="*/ 2960176 h 6199408"/>
              <a:gd name="connsiteX274" fmla="*/ 7842143 w 8857281"/>
              <a:gd name="connsiteY274" fmla="*/ 2983424 h 6199408"/>
              <a:gd name="connsiteX275" fmla="*/ 7942881 w 8857281"/>
              <a:gd name="connsiteY275" fmla="*/ 3006671 h 6199408"/>
              <a:gd name="connsiteX276" fmla="*/ 7966129 w 8857281"/>
              <a:gd name="connsiteY276" fmla="*/ 3022169 h 6199408"/>
              <a:gd name="connsiteX277" fmla="*/ 7997126 w 8857281"/>
              <a:gd name="connsiteY277" fmla="*/ 3053166 h 6199408"/>
              <a:gd name="connsiteX278" fmla="*/ 8004875 w 8857281"/>
              <a:gd name="connsiteY278" fmla="*/ 3076413 h 6199408"/>
              <a:gd name="connsiteX279" fmla="*/ 8020373 w 8857281"/>
              <a:gd name="connsiteY279" fmla="*/ 3091912 h 6199408"/>
              <a:gd name="connsiteX280" fmla="*/ 8035871 w 8857281"/>
              <a:gd name="connsiteY280" fmla="*/ 3138407 h 6199408"/>
              <a:gd name="connsiteX281" fmla="*/ 8051370 w 8857281"/>
              <a:gd name="connsiteY281" fmla="*/ 3153905 h 6199408"/>
              <a:gd name="connsiteX282" fmla="*/ 8082366 w 8857281"/>
              <a:gd name="connsiteY282" fmla="*/ 3192651 h 6199408"/>
              <a:gd name="connsiteX283" fmla="*/ 8105614 w 8857281"/>
              <a:gd name="connsiteY283" fmla="*/ 3231396 h 6199408"/>
              <a:gd name="connsiteX284" fmla="*/ 8113363 w 8857281"/>
              <a:gd name="connsiteY284" fmla="*/ 3254644 h 6199408"/>
              <a:gd name="connsiteX285" fmla="*/ 8105614 w 8857281"/>
              <a:gd name="connsiteY285" fmla="*/ 3363132 h 6199408"/>
              <a:gd name="connsiteX286" fmla="*/ 8097865 w 8857281"/>
              <a:gd name="connsiteY286" fmla="*/ 3394129 h 6199408"/>
              <a:gd name="connsiteX287" fmla="*/ 8090115 w 8857281"/>
              <a:gd name="connsiteY287" fmla="*/ 3456122 h 6199408"/>
              <a:gd name="connsiteX288" fmla="*/ 8082366 w 8857281"/>
              <a:gd name="connsiteY288" fmla="*/ 3479369 h 6199408"/>
              <a:gd name="connsiteX289" fmla="*/ 8074617 w 8857281"/>
              <a:gd name="connsiteY289" fmla="*/ 3510366 h 6199408"/>
              <a:gd name="connsiteX290" fmla="*/ 8059119 w 8857281"/>
              <a:gd name="connsiteY290" fmla="*/ 3541362 h 6199408"/>
              <a:gd name="connsiteX291" fmla="*/ 8043620 w 8857281"/>
              <a:gd name="connsiteY291" fmla="*/ 3580108 h 6199408"/>
              <a:gd name="connsiteX292" fmla="*/ 8028122 w 8857281"/>
              <a:gd name="connsiteY292" fmla="*/ 3603356 h 6199408"/>
              <a:gd name="connsiteX293" fmla="*/ 7997126 w 8857281"/>
              <a:gd name="connsiteY293" fmla="*/ 3673098 h 6199408"/>
              <a:gd name="connsiteX294" fmla="*/ 7935132 w 8857281"/>
              <a:gd name="connsiteY294" fmla="*/ 3696346 h 6199408"/>
              <a:gd name="connsiteX295" fmla="*/ 7919634 w 8857281"/>
              <a:gd name="connsiteY295" fmla="*/ 3735091 h 6199408"/>
              <a:gd name="connsiteX296" fmla="*/ 7896387 w 8857281"/>
              <a:gd name="connsiteY296" fmla="*/ 3804834 h 6199408"/>
              <a:gd name="connsiteX297" fmla="*/ 7880888 w 8857281"/>
              <a:gd name="connsiteY297" fmla="*/ 3820332 h 6199408"/>
              <a:gd name="connsiteX298" fmla="*/ 7834393 w 8857281"/>
              <a:gd name="connsiteY298" fmla="*/ 3874576 h 6199408"/>
              <a:gd name="connsiteX299" fmla="*/ 7764651 w 8857281"/>
              <a:gd name="connsiteY299" fmla="*/ 3913322 h 6199408"/>
              <a:gd name="connsiteX300" fmla="*/ 7725905 w 8857281"/>
              <a:gd name="connsiteY300" fmla="*/ 3936569 h 6199408"/>
              <a:gd name="connsiteX301" fmla="*/ 7702658 w 8857281"/>
              <a:gd name="connsiteY301" fmla="*/ 3952068 h 6199408"/>
              <a:gd name="connsiteX302" fmla="*/ 7671661 w 8857281"/>
              <a:gd name="connsiteY302" fmla="*/ 3967566 h 6199408"/>
              <a:gd name="connsiteX303" fmla="*/ 7609668 w 8857281"/>
              <a:gd name="connsiteY303" fmla="*/ 3998562 h 6199408"/>
              <a:gd name="connsiteX304" fmla="*/ 7539926 w 8857281"/>
              <a:gd name="connsiteY304" fmla="*/ 4052807 h 6199408"/>
              <a:gd name="connsiteX305" fmla="*/ 7524427 w 8857281"/>
              <a:gd name="connsiteY305" fmla="*/ 4076054 h 6199408"/>
              <a:gd name="connsiteX306" fmla="*/ 7516678 w 8857281"/>
              <a:gd name="connsiteY306" fmla="*/ 4099301 h 6199408"/>
              <a:gd name="connsiteX307" fmla="*/ 7501180 w 8857281"/>
              <a:gd name="connsiteY307" fmla="*/ 4114800 h 6199408"/>
              <a:gd name="connsiteX308" fmla="*/ 7485681 w 8857281"/>
              <a:gd name="connsiteY308" fmla="*/ 4138047 h 6199408"/>
              <a:gd name="connsiteX309" fmla="*/ 7462434 w 8857281"/>
              <a:gd name="connsiteY309" fmla="*/ 4184542 h 6199408"/>
              <a:gd name="connsiteX310" fmla="*/ 7415939 w 8857281"/>
              <a:gd name="connsiteY310" fmla="*/ 4231037 h 6199408"/>
              <a:gd name="connsiteX311" fmla="*/ 7377193 w 8857281"/>
              <a:gd name="connsiteY311" fmla="*/ 4285281 h 6199408"/>
              <a:gd name="connsiteX312" fmla="*/ 7369444 w 8857281"/>
              <a:gd name="connsiteY312" fmla="*/ 4308529 h 6199408"/>
              <a:gd name="connsiteX313" fmla="*/ 7322949 w 8857281"/>
              <a:gd name="connsiteY313" fmla="*/ 4355024 h 6199408"/>
              <a:gd name="connsiteX314" fmla="*/ 7307451 w 8857281"/>
              <a:gd name="connsiteY314" fmla="*/ 4386020 h 6199408"/>
              <a:gd name="connsiteX315" fmla="*/ 7276454 w 8857281"/>
              <a:gd name="connsiteY315" fmla="*/ 4401518 h 6199408"/>
              <a:gd name="connsiteX316" fmla="*/ 7229959 w 8857281"/>
              <a:gd name="connsiteY316" fmla="*/ 4440264 h 6199408"/>
              <a:gd name="connsiteX317" fmla="*/ 7198963 w 8857281"/>
              <a:gd name="connsiteY317" fmla="*/ 4455762 h 6199408"/>
              <a:gd name="connsiteX318" fmla="*/ 7121471 w 8857281"/>
              <a:gd name="connsiteY318" fmla="*/ 4494508 h 6199408"/>
              <a:gd name="connsiteX319" fmla="*/ 7051729 w 8857281"/>
              <a:gd name="connsiteY319" fmla="*/ 4525505 h 6199408"/>
              <a:gd name="connsiteX320" fmla="*/ 7012983 w 8857281"/>
              <a:gd name="connsiteY320" fmla="*/ 4541003 h 6199408"/>
              <a:gd name="connsiteX321" fmla="*/ 6958739 w 8857281"/>
              <a:gd name="connsiteY321" fmla="*/ 4548752 h 6199408"/>
              <a:gd name="connsiteX322" fmla="*/ 6858000 w 8857281"/>
              <a:gd name="connsiteY322" fmla="*/ 4564251 h 6199408"/>
              <a:gd name="connsiteX323" fmla="*/ 6796007 w 8857281"/>
              <a:gd name="connsiteY323" fmla="*/ 4595247 h 6199408"/>
              <a:gd name="connsiteX324" fmla="*/ 6734014 w 8857281"/>
              <a:gd name="connsiteY324" fmla="*/ 4649491 h 6199408"/>
              <a:gd name="connsiteX325" fmla="*/ 6687519 w 8857281"/>
              <a:gd name="connsiteY325" fmla="*/ 4664990 h 6199408"/>
              <a:gd name="connsiteX326" fmla="*/ 6672020 w 8857281"/>
              <a:gd name="connsiteY326" fmla="*/ 4680488 h 6199408"/>
              <a:gd name="connsiteX327" fmla="*/ 6648773 w 8857281"/>
              <a:gd name="connsiteY327" fmla="*/ 4688237 h 6199408"/>
              <a:gd name="connsiteX328" fmla="*/ 6633275 w 8857281"/>
              <a:gd name="connsiteY328" fmla="*/ 4726983 h 6199408"/>
              <a:gd name="connsiteX329" fmla="*/ 6648773 w 8857281"/>
              <a:gd name="connsiteY329" fmla="*/ 4936210 h 6199408"/>
              <a:gd name="connsiteX330" fmla="*/ 6656522 w 8857281"/>
              <a:gd name="connsiteY330" fmla="*/ 4990454 h 6199408"/>
              <a:gd name="connsiteX331" fmla="*/ 6664271 w 8857281"/>
              <a:gd name="connsiteY331" fmla="*/ 5052447 h 6199408"/>
              <a:gd name="connsiteX332" fmla="*/ 6687519 w 8857281"/>
              <a:gd name="connsiteY332" fmla="*/ 5145437 h 6199408"/>
              <a:gd name="connsiteX333" fmla="*/ 6695268 w 8857281"/>
              <a:gd name="connsiteY333" fmla="*/ 5184183 h 6199408"/>
              <a:gd name="connsiteX334" fmla="*/ 6741763 w 8857281"/>
              <a:gd name="connsiteY334" fmla="*/ 5253925 h 6199408"/>
              <a:gd name="connsiteX335" fmla="*/ 6757261 w 8857281"/>
              <a:gd name="connsiteY335" fmla="*/ 5269424 h 6199408"/>
              <a:gd name="connsiteX336" fmla="*/ 6796007 w 8857281"/>
              <a:gd name="connsiteY336" fmla="*/ 5315918 h 6199408"/>
              <a:gd name="connsiteX337" fmla="*/ 6896746 w 8857281"/>
              <a:gd name="connsiteY337" fmla="*/ 5339166 h 6199408"/>
              <a:gd name="connsiteX338" fmla="*/ 7105973 w 8857281"/>
              <a:gd name="connsiteY338" fmla="*/ 5331417 h 6199408"/>
              <a:gd name="connsiteX339" fmla="*/ 7129220 w 8857281"/>
              <a:gd name="connsiteY339" fmla="*/ 5323668 h 6199408"/>
              <a:gd name="connsiteX340" fmla="*/ 7299702 w 8857281"/>
              <a:gd name="connsiteY340" fmla="*/ 5300420 h 6199408"/>
              <a:gd name="connsiteX341" fmla="*/ 7384943 w 8857281"/>
              <a:gd name="connsiteY341" fmla="*/ 5308169 h 6199408"/>
              <a:gd name="connsiteX342" fmla="*/ 7539926 w 8857281"/>
              <a:gd name="connsiteY342" fmla="*/ 5401159 h 6199408"/>
              <a:gd name="connsiteX343" fmla="*/ 7570922 w 8857281"/>
              <a:gd name="connsiteY343" fmla="*/ 5424407 h 6199408"/>
              <a:gd name="connsiteX344" fmla="*/ 7656163 w 8857281"/>
              <a:gd name="connsiteY344" fmla="*/ 5463152 h 6199408"/>
              <a:gd name="connsiteX345" fmla="*/ 7718156 w 8857281"/>
              <a:gd name="connsiteY345" fmla="*/ 5501898 h 6199408"/>
              <a:gd name="connsiteX346" fmla="*/ 7795648 w 8857281"/>
              <a:gd name="connsiteY346" fmla="*/ 5525146 h 6199408"/>
              <a:gd name="connsiteX347" fmla="*/ 7873139 w 8857281"/>
              <a:gd name="connsiteY347" fmla="*/ 5548393 h 6199408"/>
              <a:gd name="connsiteX348" fmla="*/ 7942881 w 8857281"/>
              <a:gd name="connsiteY348" fmla="*/ 5579390 h 6199408"/>
              <a:gd name="connsiteX349" fmla="*/ 8020373 w 8857281"/>
              <a:gd name="connsiteY349" fmla="*/ 5610386 h 6199408"/>
              <a:gd name="connsiteX350" fmla="*/ 8066868 w 8857281"/>
              <a:gd name="connsiteY350" fmla="*/ 5633634 h 6199408"/>
              <a:gd name="connsiteX351" fmla="*/ 8361336 w 8857281"/>
              <a:gd name="connsiteY351" fmla="*/ 5618135 h 6199408"/>
              <a:gd name="connsiteX352" fmla="*/ 8438827 w 8857281"/>
              <a:gd name="connsiteY352" fmla="*/ 5486400 h 6199408"/>
              <a:gd name="connsiteX353" fmla="*/ 8454326 w 8857281"/>
              <a:gd name="connsiteY353" fmla="*/ 5439905 h 6199408"/>
              <a:gd name="connsiteX354" fmla="*/ 8508570 w 8857281"/>
              <a:gd name="connsiteY354" fmla="*/ 5308169 h 6199408"/>
              <a:gd name="connsiteX355" fmla="*/ 8539566 w 8857281"/>
              <a:gd name="connsiteY355" fmla="*/ 5191932 h 6199408"/>
              <a:gd name="connsiteX356" fmla="*/ 8562814 w 8857281"/>
              <a:gd name="connsiteY356" fmla="*/ 5137688 h 6199408"/>
              <a:gd name="connsiteX357" fmla="*/ 8593810 w 8857281"/>
              <a:gd name="connsiteY357" fmla="*/ 5067946 h 6199408"/>
              <a:gd name="connsiteX358" fmla="*/ 8601559 w 8857281"/>
              <a:gd name="connsiteY358" fmla="*/ 5029200 h 6199408"/>
              <a:gd name="connsiteX359" fmla="*/ 8617058 w 8857281"/>
              <a:gd name="connsiteY359" fmla="*/ 5013701 h 6199408"/>
              <a:gd name="connsiteX360" fmla="*/ 8640305 w 8857281"/>
              <a:gd name="connsiteY360" fmla="*/ 4804474 h 6199408"/>
              <a:gd name="connsiteX361" fmla="*/ 8648054 w 8857281"/>
              <a:gd name="connsiteY361" fmla="*/ 4781227 h 6199408"/>
              <a:gd name="connsiteX362" fmla="*/ 8655804 w 8857281"/>
              <a:gd name="connsiteY362" fmla="*/ 4726983 h 6199408"/>
              <a:gd name="connsiteX363" fmla="*/ 8663553 w 8857281"/>
              <a:gd name="connsiteY363" fmla="*/ 4657240 h 6199408"/>
              <a:gd name="connsiteX364" fmla="*/ 8694549 w 8857281"/>
              <a:gd name="connsiteY364" fmla="*/ 4510007 h 6199408"/>
              <a:gd name="connsiteX365" fmla="*/ 8741044 w 8857281"/>
              <a:gd name="connsiteY365" fmla="*/ 4277532 h 6199408"/>
              <a:gd name="connsiteX366" fmla="*/ 8764292 w 8857281"/>
              <a:gd name="connsiteY366" fmla="*/ 3882325 h 6199408"/>
              <a:gd name="connsiteX367" fmla="*/ 8787539 w 8857281"/>
              <a:gd name="connsiteY367" fmla="*/ 3208149 h 6199408"/>
              <a:gd name="connsiteX368" fmla="*/ 8803037 w 8857281"/>
              <a:gd name="connsiteY368" fmla="*/ 3022169 h 6199408"/>
              <a:gd name="connsiteX369" fmla="*/ 8810787 w 8857281"/>
              <a:gd name="connsiteY369" fmla="*/ 2882685 h 6199408"/>
              <a:gd name="connsiteX370" fmla="*/ 8826285 w 8857281"/>
              <a:gd name="connsiteY370" fmla="*/ 2750949 h 6199408"/>
              <a:gd name="connsiteX371" fmla="*/ 8834034 w 8857281"/>
              <a:gd name="connsiteY371" fmla="*/ 2417735 h 6199408"/>
              <a:gd name="connsiteX372" fmla="*/ 8849532 w 8857281"/>
              <a:gd name="connsiteY372" fmla="*/ 2193010 h 6199408"/>
              <a:gd name="connsiteX373" fmla="*/ 8857281 w 8857281"/>
              <a:gd name="connsiteY373" fmla="*/ 2038027 h 6199408"/>
              <a:gd name="connsiteX374" fmla="*/ 8849532 w 8857281"/>
              <a:gd name="connsiteY374" fmla="*/ 1518834 h 6199408"/>
              <a:gd name="connsiteX375" fmla="*/ 8841783 w 8857281"/>
              <a:gd name="connsiteY375" fmla="*/ 1387098 h 6199408"/>
              <a:gd name="connsiteX376" fmla="*/ 8810787 w 8857281"/>
              <a:gd name="connsiteY376" fmla="*/ 1131376 h 6199408"/>
              <a:gd name="connsiteX377" fmla="*/ 8803037 w 8857281"/>
              <a:gd name="connsiteY377" fmla="*/ 1030637 h 6199408"/>
              <a:gd name="connsiteX378" fmla="*/ 8795288 w 8857281"/>
              <a:gd name="connsiteY378" fmla="*/ 999640 h 6199408"/>
              <a:gd name="connsiteX379" fmla="*/ 8779790 w 8857281"/>
              <a:gd name="connsiteY379" fmla="*/ 898901 h 6199408"/>
              <a:gd name="connsiteX380" fmla="*/ 8725546 w 8857281"/>
              <a:gd name="connsiteY380" fmla="*/ 689674 h 6199408"/>
              <a:gd name="connsiteX381" fmla="*/ 8702298 w 8857281"/>
              <a:gd name="connsiteY381" fmla="*/ 635430 h 6199408"/>
              <a:gd name="connsiteX382" fmla="*/ 8694549 w 8857281"/>
              <a:gd name="connsiteY382" fmla="*/ 612183 h 6199408"/>
              <a:gd name="connsiteX383" fmla="*/ 8671302 w 8857281"/>
              <a:gd name="connsiteY383" fmla="*/ 581186 h 6199408"/>
              <a:gd name="connsiteX384" fmla="*/ 8655804 w 8857281"/>
              <a:gd name="connsiteY384" fmla="*/ 550190 h 6199408"/>
              <a:gd name="connsiteX385" fmla="*/ 8493071 w 8857281"/>
              <a:gd name="connsiteY385" fmla="*/ 371959 h 6199408"/>
              <a:gd name="connsiteX386" fmla="*/ 8369085 w 8857281"/>
              <a:gd name="connsiteY386" fmla="*/ 294468 h 6199408"/>
              <a:gd name="connsiteX387" fmla="*/ 8268346 w 8857281"/>
              <a:gd name="connsiteY387" fmla="*/ 232474 h 6199408"/>
              <a:gd name="connsiteX388" fmla="*/ 8175356 w 8857281"/>
              <a:gd name="connsiteY388" fmla="*/ 185979 h 6199408"/>
              <a:gd name="connsiteX389" fmla="*/ 8113363 w 8857281"/>
              <a:gd name="connsiteY389" fmla="*/ 154983 h 6199408"/>
              <a:gd name="connsiteX390" fmla="*/ 8066868 w 8857281"/>
              <a:gd name="connsiteY390" fmla="*/ 139485 h 6199408"/>
              <a:gd name="connsiteX391" fmla="*/ 8004875 w 8857281"/>
              <a:gd name="connsiteY391" fmla="*/ 108488 h 6199408"/>
              <a:gd name="connsiteX392" fmla="*/ 7958380 w 8857281"/>
              <a:gd name="connsiteY392" fmla="*/ 92990 h 6199408"/>
              <a:gd name="connsiteX393" fmla="*/ 7927383 w 8857281"/>
              <a:gd name="connsiteY393" fmla="*/ 77491 h 6199408"/>
              <a:gd name="connsiteX394" fmla="*/ 7826644 w 8857281"/>
              <a:gd name="connsiteY394" fmla="*/ 46495 h 6199408"/>
              <a:gd name="connsiteX395" fmla="*/ 7764651 w 8857281"/>
              <a:gd name="connsiteY395" fmla="*/ 38746 h 6199408"/>
              <a:gd name="connsiteX396" fmla="*/ 7524427 w 8857281"/>
              <a:gd name="connsiteY396" fmla="*/ 54244 h 6199408"/>
              <a:gd name="connsiteX397" fmla="*/ 6974237 w 8857281"/>
              <a:gd name="connsiteY397" fmla="*/ 100739 h 6199408"/>
              <a:gd name="connsiteX398" fmla="*/ 5796366 w 8857281"/>
              <a:gd name="connsiteY398" fmla="*/ 92990 h 6199408"/>
              <a:gd name="connsiteX399" fmla="*/ 5432156 w 8857281"/>
              <a:gd name="connsiteY399" fmla="*/ 100739 h 6199408"/>
              <a:gd name="connsiteX400" fmla="*/ 4680488 w 8857281"/>
              <a:gd name="connsiteY400" fmla="*/ 85240 h 6199408"/>
              <a:gd name="connsiteX401" fmla="*/ 4448014 w 8857281"/>
              <a:gd name="connsiteY401" fmla="*/ 69742 h 6199408"/>
              <a:gd name="connsiteX402" fmla="*/ 4339526 w 8857281"/>
              <a:gd name="connsiteY402" fmla="*/ 54244 h 6199408"/>
              <a:gd name="connsiteX403" fmla="*/ 4316278 w 8857281"/>
              <a:gd name="connsiteY403" fmla="*/ 46495 h 6199408"/>
              <a:gd name="connsiteX404" fmla="*/ 4223288 w 8857281"/>
              <a:gd name="connsiteY404" fmla="*/ 30996 h 6199408"/>
              <a:gd name="connsiteX405" fmla="*/ 4060556 w 8857281"/>
              <a:gd name="connsiteY405" fmla="*/ 23247 h 6199408"/>
              <a:gd name="connsiteX406" fmla="*/ 2634712 w 8857281"/>
              <a:gd name="connsiteY406" fmla="*/ 46495 h 6199408"/>
              <a:gd name="connsiteX407" fmla="*/ 2216258 w 8857281"/>
              <a:gd name="connsiteY407" fmla="*/ 38746 h 6199408"/>
              <a:gd name="connsiteX408" fmla="*/ 2100020 w 8857281"/>
              <a:gd name="connsiteY408" fmla="*/ 15498 h 6199408"/>
              <a:gd name="connsiteX409" fmla="*/ 1828800 w 8857281"/>
              <a:gd name="connsiteY409" fmla="*/ 0 h 6199408"/>
              <a:gd name="connsiteX410" fmla="*/ 1038387 w 8857281"/>
              <a:gd name="connsiteY410" fmla="*/ 23247 h 6199408"/>
              <a:gd name="connsiteX411" fmla="*/ 953146 w 8857281"/>
              <a:gd name="connsiteY411" fmla="*/ 38746 h 6199408"/>
              <a:gd name="connsiteX412" fmla="*/ 898902 w 8857281"/>
              <a:gd name="connsiteY412" fmla="*/ 54244 h 6199408"/>
              <a:gd name="connsiteX413" fmla="*/ 844658 w 8857281"/>
              <a:gd name="connsiteY413" fmla="*/ 77491 h 6199408"/>
              <a:gd name="connsiteX414" fmla="*/ 767166 w 8857281"/>
              <a:gd name="connsiteY414" fmla="*/ 100739 h 6199408"/>
              <a:gd name="connsiteX415" fmla="*/ 720671 w 8857281"/>
              <a:gd name="connsiteY415" fmla="*/ 116237 h 6199408"/>
              <a:gd name="connsiteX416" fmla="*/ 666427 w 8857281"/>
              <a:gd name="connsiteY416" fmla="*/ 154983 h 6199408"/>
              <a:gd name="connsiteX417" fmla="*/ 619932 w 8857281"/>
              <a:gd name="connsiteY417" fmla="*/ 193729 h 6199408"/>
              <a:gd name="connsiteX418" fmla="*/ 596685 w 8857281"/>
              <a:gd name="connsiteY418" fmla="*/ 209227 h 6199408"/>
              <a:gd name="connsiteX419" fmla="*/ 565688 w 8857281"/>
              <a:gd name="connsiteY419" fmla="*/ 240224 h 6199408"/>
              <a:gd name="connsiteX420" fmla="*/ 511444 w 8857281"/>
              <a:gd name="connsiteY420" fmla="*/ 278969 h 6199408"/>
              <a:gd name="connsiteX421" fmla="*/ 441702 w 8857281"/>
              <a:gd name="connsiteY421" fmla="*/ 340962 h 6199408"/>
              <a:gd name="connsiteX422" fmla="*/ 395207 w 8857281"/>
              <a:gd name="connsiteY422" fmla="*/ 371959 h 6199408"/>
              <a:gd name="connsiteX423" fmla="*/ 356461 w 8857281"/>
              <a:gd name="connsiteY423" fmla="*/ 402956 h 6199408"/>
              <a:gd name="connsiteX424" fmla="*/ 309966 w 8857281"/>
              <a:gd name="connsiteY424" fmla="*/ 433952 h 6199408"/>
              <a:gd name="connsiteX425" fmla="*/ 278970 w 8857281"/>
              <a:gd name="connsiteY425" fmla="*/ 480447 h 6199408"/>
              <a:gd name="connsiteX426" fmla="*/ 216976 w 8857281"/>
              <a:gd name="connsiteY426" fmla="*/ 557939 h 6199408"/>
              <a:gd name="connsiteX427" fmla="*/ 201478 w 8857281"/>
              <a:gd name="connsiteY427" fmla="*/ 581186 h 6199408"/>
              <a:gd name="connsiteX428" fmla="*/ 178231 w 8857281"/>
              <a:gd name="connsiteY428" fmla="*/ 604434 h 6199408"/>
              <a:gd name="connsiteX429" fmla="*/ 162732 w 8857281"/>
              <a:gd name="connsiteY429" fmla="*/ 643179 h 6199408"/>
              <a:gd name="connsiteX430" fmla="*/ 108488 w 8857281"/>
              <a:gd name="connsiteY430" fmla="*/ 728420 h 6199408"/>
              <a:gd name="connsiteX431" fmla="*/ 92990 w 8857281"/>
              <a:gd name="connsiteY431" fmla="*/ 782664 h 6199408"/>
              <a:gd name="connsiteX432" fmla="*/ 85241 w 8857281"/>
              <a:gd name="connsiteY432" fmla="*/ 805912 h 6199408"/>
              <a:gd name="connsiteX433" fmla="*/ 61993 w 8857281"/>
              <a:gd name="connsiteY433" fmla="*/ 891152 h 6199408"/>
              <a:gd name="connsiteX434" fmla="*/ 54244 w 8857281"/>
              <a:gd name="connsiteY434" fmla="*/ 937647 h 6199408"/>
              <a:gd name="connsiteX435" fmla="*/ 38746 w 8857281"/>
              <a:gd name="connsiteY435" fmla="*/ 1015139 h 6199408"/>
              <a:gd name="connsiteX436" fmla="*/ 30997 w 8857281"/>
              <a:gd name="connsiteY436" fmla="*/ 1077132 h 6199408"/>
              <a:gd name="connsiteX437" fmla="*/ 23248 w 8857281"/>
              <a:gd name="connsiteY437" fmla="*/ 1270861 h 6199408"/>
              <a:gd name="connsiteX438" fmla="*/ 15498 w 8857281"/>
              <a:gd name="connsiteY438" fmla="*/ 1348352 h 6199408"/>
              <a:gd name="connsiteX439" fmla="*/ 0 w 8857281"/>
              <a:gd name="connsiteY439" fmla="*/ 1596325 h 6199408"/>
              <a:gd name="connsiteX440" fmla="*/ 15498 w 8857281"/>
              <a:gd name="connsiteY440" fmla="*/ 2053525 h 6199408"/>
              <a:gd name="connsiteX441" fmla="*/ 23248 w 8857281"/>
              <a:gd name="connsiteY441" fmla="*/ 2076773 h 6199408"/>
              <a:gd name="connsiteX442" fmla="*/ 30997 w 8857281"/>
              <a:gd name="connsiteY442" fmla="*/ 2146515 h 6199408"/>
              <a:gd name="connsiteX443" fmla="*/ 38746 w 8857281"/>
              <a:gd name="connsiteY443" fmla="*/ 2169762 h 6199408"/>
              <a:gd name="connsiteX444" fmla="*/ 54244 w 8857281"/>
              <a:gd name="connsiteY444" fmla="*/ 2224007 h 6199408"/>
              <a:gd name="connsiteX445" fmla="*/ 61993 w 8857281"/>
              <a:gd name="connsiteY445" fmla="*/ 2301498 h 6199408"/>
              <a:gd name="connsiteX446" fmla="*/ 69743 w 8857281"/>
              <a:gd name="connsiteY446" fmla="*/ 2402237 h 6199408"/>
              <a:gd name="connsiteX447" fmla="*/ 85241 w 8857281"/>
              <a:gd name="connsiteY447" fmla="*/ 2456481 h 6199408"/>
              <a:gd name="connsiteX448" fmla="*/ 108488 w 8857281"/>
              <a:gd name="connsiteY448" fmla="*/ 2611464 h 6199408"/>
              <a:gd name="connsiteX449" fmla="*/ 139485 w 8857281"/>
              <a:gd name="connsiteY449" fmla="*/ 2712203 h 6199408"/>
              <a:gd name="connsiteX450" fmla="*/ 147234 w 8857281"/>
              <a:gd name="connsiteY450" fmla="*/ 2774196 h 6199408"/>
              <a:gd name="connsiteX451" fmla="*/ 154983 w 8857281"/>
              <a:gd name="connsiteY451" fmla="*/ 2812942 h 6199408"/>
              <a:gd name="connsiteX452" fmla="*/ 162732 w 8857281"/>
              <a:gd name="connsiteY452" fmla="*/ 2913681 h 6199408"/>
              <a:gd name="connsiteX453" fmla="*/ 178231 w 8857281"/>
              <a:gd name="connsiteY453" fmla="*/ 3014420 h 6199408"/>
              <a:gd name="connsiteX454" fmla="*/ 201478 w 8857281"/>
              <a:gd name="connsiteY454" fmla="*/ 3115159 h 6199408"/>
              <a:gd name="connsiteX455" fmla="*/ 247973 w 8857281"/>
              <a:gd name="connsiteY455" fmla="*/ 3370881 h 6199408"/>
              <a:gd name="connsiteX456" fmla="*/ 286719 w 8857281"/>
              <a:gd name="connsiteY456" fmla="*/ 3704095 h 6199408"/>
              <a:gd name="connsiteX457" fmla="*/ 309966 w 8857281"/>
              <a:gd name="connsiteY457" fmla="*/ 3866827 h 6199408"/>
              <a:gd name="connsiteX458" fmla="*/ 325465 w 8857281"/>
              <a:gd name="connsiteY458" fmla="*/ 4122549 h 6199408"/>
              <a:gd name="connsiteX459" fmla="*/ 340963 w 8857281"/>
              <a:gd name="connsiteY459" fmla="*/ 4176793 h 6199408"/>
              <a:gd name="connsiteX460" fmla="*/ 364210 w 8857281"/>
              <a:gd name="connsiteY460" fmla="*/ 4347274 h 6199408"/>
              <a:gd name="connsiteX461" fmla="*/ 379709 w 8857281"/>
              <a:gd name="connsiteY461" fmla="*/ 4448013 h 6199408"/>
              <a:gd name="connsiteX462" fmla="*/ 395207 w 8857281"/>
              <a:gd name="connsiteY462" fmla="*/ 4486759 h 6199408"/>
              <a:gd name="connsiteX463" fmla="*/ 402956 w 8857281"/>
              <a:gd name="connsiteY463" fmla="*/ 4548752 h 6199408"/>
              <a:gd name="connsiteX464" fmla="*/ 418454 w 8857281"/>
              <a:gd name="connsiteY464" fmla="*/ 4912962 h 6199408"/>
              <a:gd name="connsiteX465" fmla="*/ 426204 w 8857281"/>
              <a:gd name="connsiteY465" fmla="*/ 5246176 h 6199408"/>
              <a:gd name="connsiteX466" fmla="*/ 433953 w 8857281"/>
              <a:gd name="connsiteY466" fmla="*/ 5269424 h 6199408"/>
              <a:gd name="connsiteX467" fmla="*/ 441702 w 8857281"/>
              <a:gd name="connsiteY467" fmla="*/ 5308169 h 6199408"/>
              <a:gd name="connsiteX468" fmla="*/ 457200 w 8857281"/>
              <a:gd name="connsiteY468" fmla="*/ 5370162 h 6199408"/>
              <a:gd name="connsiteX469" fmla="*/ 464949 w 8857281"/>
              <a:gd name="connsiteY469" fmla="*/ 5393410 h 6199408"/>
              <a:gd name="connsiteX470" fmla="*/ 480448 w 8857281"/>
              <a:gd name="connsiteY470" fmla="*/ 5408908 h 6199408"/>
              <a:gd name="connsiteX471" fmla="*/ 488197 w 8857281"/>
              <a:gd name="connsiteY471" fmla="*/ 5432156 h 6199408"/>
              <a:gd name="connsiteX472" fmla="*/ 526943 w 8857281"/>
              <a:gd name="connsiteY472" fmla="*/ 5501898 h 6199408"/>
              <a:gd name="connsiteX473" fmla="*/ 581187 w 8857281"/>
              <a:gd name="connsiteY473" fmla="*/ 5571640 h 6199408"/>
              <a:gd name="connsiteX474" fmla="*/ 604434 w 8857281"/>
              <a:gd name="connsiteY474" fmla="*/ 5602637 h 6199408"/>
              <a:gd name="connsiteX475" fmla="*/ 759417 w 8857281"/>
              <a:gd name="connsiteY475" fmla="*/ 5780868 h 6199408"/>
              <a:gd name="connsiteX476" fmla="*/ 782665 w 8857281"/>
              <a:gd name="connsiteY476" fmla="*/ 5804115 h 6199408"/>
              <a:gd name="connsiteX477" fmla="*/ 875654 w 8857281"/>
              <a:gd name="connsiteY477" fmla="*/ 5866108 h 6199408"/>
              <a:gd name="connsiteX478" fmla="*/ 976393 w 8857281"/>
              <a:gd name="connsiteY478" fmla="*/ 5943600 h 6199408"/>
              <a:gd name="connsiteX479" fmla="*/ 1100380 w 8857281"/>
              <a:gd name="connsiteY479" fmla="*/ 6013342 h 6199408"/>
              <a:gd name="connsiteX480" fmla="*/ 1177871 w 8857281"/>
              <a:gd name="connsiteY480" fmla="*/ 6067586 h 6199408"/>
              <a:gd name="connsiteX481" fmla="*/ 1224366 w 8857281"/>
              <a:gd name="connsiteY481" fmla="*/ 6083085 h 6199408"/>
              <a:gd name="connsiteX482" fmla="*/ 1340604 w 8857281"/>
              <a:gd name="connsiteY482" fmla="*/ 6137329 h 6199408"/>
              <a:gd name="connsiteX483" fmla="*/ 1379349 w 8857281"/>
              <a:gd name="connsiteY483" fmla="*/ 6152827 h 6199408"/>
              <a:gd name="connsiteX484" fmla="*/ 1503336 w 8857281"/>
              <a:gd name="connsiteY484" fmla="*/ 6176074 h 6199408"/>
              <a:gd name="connsiteX485" fmla="*/ 1549831 w 8857281"/>
              <a:gd name="connsiteY485" fmla="*/ 6191573 h 6199408"/>
              <a:gd name="connsiteX486" fmla="*/ 1627322 w 8857281"/>
              <a:gd name="connsiteY486" fmla="*/ 6199322 h 6199408"/>
              <a:gd name="connsiteX487" fmla="*/ 1945037 w 8857281"/>
              <a:gd name="connsiteY487" fmla="*/ 6168325 h 6199408"/>
              <a:gd name="connsiteX488" fmla="*/ 2084522 w 8857281"/>
              <a:gd name="connsiteY488" fmla="*/ 6152827 h 6199408"/>
              <a:gd name="connsiteX489" fmla="*/ 2169763 w 8857281"/>
              <a:gd name="connsiteY489" fmla="*/ 6129579 h 6199408"/>
              <a:gd name="connsiteX490" fmla="*/ 2193010 w 8857281"/>
              <a:gd name="connsiteY490" fmla="*/ 6121830 h 6199408"/>
              <a:gd name="connsiteX491" fmla="*/ 2231756 w 8857281"/>
              <a:gd name="connsiteY491" fmla="*/ 6106332 h 6199408"/>
              <a:gd name="connsiteX492" fmla="*/ 2270502 w 8857281"/>
              <a:gd name="connsiteY492" fmla="*/ 6098583 h 6199408"/>
              <a:gd name="connsiteX493" fmla="*/ 2301498 w 8857281"/>
              <a:gd name="connsiteY493" fmla="*/ 6090834 h 6199408"/>
              <a:gd name="connsiteX494" fmla="*/ 2340244 w 8857281"/>
              <a:gd name="connsiteY494" fmla="*/ 6083085 h 6199408"/>
              <a:gd name="connsiteX495" fmla="*/ 2402237 w 8857281"/>
              <a:gd name="connsiteY495" fmla="*/ 6059837 h 6199408"/>
              <a:gd name="connsiteX496" fmla="*/ 2479729 w 8857281"/>
              <a:gd name="connsiteY496" fmla="*/ 6036590 h 6199408"/>
              <a:gd name="connsiteX497" fmla="*/ 2533973 w 8857281"/>
              <a:gd name="connsiteY497" fmla="*/ 6028840 h 6199408"/>
              <a:gd name="connsiteX498" fmla="*/ 2603715 w 8857281"/>
              <a:gd name="connsiteY498" fmla="*/ 6005593 h 6199408"/>
              <a:gd name="connsiteX499" fmla="*/ 2712204 w 8857281"/>
              <a:gd name="connsiteY499" fmla="*/ 5974596 h 6199408"/>
              <a:gd name="connsiteX500" fmla="*/ 2766448 w 8857281"/>
              <a:gd name="connsiteY500" fmla="*/ 5935851 h 6199408"/>
              <a:gd name="connsiteX501" fmla="*/ 2797444 w 8857281"/>
              <a:gd name="connsiteY501" fmla="*/ 5920352 h 6199408"/>
              <a:gd name="connsiteX502" fmla="*/ 2836190 w 8857281"/>
              <a:gd name="connsiteY502" fmla="*/ 5897105 h 6199408"/>
              <a:gd name="connsiteX503" fmla="*/ 2859437 w 8857281"/>
              <a:gd name="connsiteY503" fmla="*/ 5881607 h 6199408"/>
              <a:gd name="connsiteX504" fmla="*/ 2929180 w 8857281"/>
              <a:gd name="connsiteY504" fmla="*/ 5819613 h 6199408"/>
              <a:gd name="connsiteX505" fmla="*/ 3014420 w 8857281"/>
              <a:gd name="connsiteY505" fmla="*/ 5788617 h 6199408"/>
              <a:gd name="connsiteX506" fmla="*/ 3045417 w 8857281"/>
              <a:gd name="connsiteY506" fmla="*/ 5773118 h 6199408"/>
              <a:gd name="connsiteX507" fmla="*/ 3130658 w 8857281"/>
              <a:gd name="connsiteY507" fmla="*/ 5742122 h 6199408"/>
              <a:gd name="connsiteX508" fmla="*/ 3177153 w 8857281"/>
              <a:gd name="connsiteY508" fmla="*/ 5656881 h 6199408"/>
              <a:gd name="connsiteX509" fmla="*/ 3208149 w 8857281"/>
              <a:gd name="connsiteY509" fmla="*/ 5602637 h 6199408"/>
              <a:gd name="connsiteX510" fmla="*/ 3231397 w 8857281"/>
              <a:gd name="connsiteY510" fmla="*/ 5587139 h 6199408"/>
              <a:gd name="connsiteX511" fmla="*/ 3254644 w 8857281"/>
              <a:gd name="connsiteY511" fmla="*/ 5556142 h 6199408"/>
              <a:gd name="connsiteX512" fmla="*/ 3277892 w 8857281"/>
              <a:gd name="connsiteY512" fmla="*/ 5517396 h 6199408"/>
              <a:gd name="connsiteX513" fmla="*/ 3324387 w 8857281"/>
              <a:gd name="connsiteY513" fmla="*/ 5494149 h 6199408"/>
              <a:gd name="connsiteX514" fmla="*/ 3347634 w 8857281"/>
              <a:gd name="connsiteY514" fmla="*/ 5478651 h 6199408"/>
              <a:gd name="connsiteX515" fmla="*/ 3417376 w 8857281"/>
              <a:gd name="connsiteY515" fmla="*/ 5416657 h 6199408"/>
              <a:gd name="connsiteX516" fmla="*/ 3456122 w 8857281"/>
              <a:gd name="connsiteY516" fmla="*/ 5385661 h 6199408"/>
              <a:gd name="connsiteX517" fmla="*/ 3541363 w 8857281"/>
              <a:gd name="connsiteY517" fmla="*/ 5377912 h 6199408"/>
              <a:gd name="connsiteX518" fmla="*/ 3556861 w 8857281"/>
              <a:gd name="connsiteY518" fmla="*/ 5362413 h 6199408"/>
              <a:gd name="connsiteX519" fmla="*/ 3533614 w 8857281"/>
              <a:gd name="connsiteY519" fmla="*/ 5184183 h 6199408"/>
              <a:gd name="connsiteX520" fmla="*/ 3510366 w 8857281"/>
              <a:gd name="connsiteY520" fmla="*/ 5129939 h 6199408"/>
              <a:gd name="connsiteX521" fmla="*/ 3502617 w 8857281"/>
              <a:gd name="connsiteY521" fmla="*/ 5106691 h 6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</a:cxnLst>
            <a:rect l="l" t="t" r="r" b="b"/>
            <a:pathLst>
              <a:path w="8857281" h="6199408">
                <a:moveTo>
                  <a:pt x="3580109" y="5354664"/>
                </a:moveTo>
                <a:cubicBezTo>
                  <a:pt x="3575560" y="5331924"/>
                  <a:pt x="3573545" y="5313520"/>
                  <a:pt x="3564610" y="5292671"/>
                </a:cubicBezTo>
                <a:cubicBezTo>
                  <a:pt x="3560060" y="5282053"/>
                  <a:pt x="3554278" y="5272006"/>
                  <a:pt x="3549112" y="5261674"/>
                </a:cubicBezTo>
                <a:cubicBezTo>
                  <a:pt x="3551695" y="5210013"/>
                  <a:pt x="3556861" y="5158417"/>
                  <a:pt x="3556861" y="5106691"/>
                </a:cubicBezTo>
                <a:cubicBezTo>
                  <a:pt x="3556861" y="5090979"/>
                  <a:pt x="3556636" y="5073990"/>
                  <a:pt x="3549112" y="5060196"/>
                </a:cubicBezTo>
                <a:cubicBezTo>
                  <a:pt x="3540366" y="5044161"/>
                  <a:pt x="3520497" y="5036648"/>
                  <a:pt x="3510366" y="5021451"/>
                </a:cubicBezTo>
                <a:cubicBezTo>
                  <a:pt x="3505200" y="5013702"/>
                  <a:pt x="3501454" y="5004789"/>
                  <a:pt x="3494868" y="4998203"/>
                </a:cubicBezTo>
                <a:cubicBezTo>
                  <a:pt x="3488282" y="4991617"/>
                  <a:pt x="3479369" y="4987871"/>
                  <a:pt x="3471620" y="4982705"/>
                </a:cubicBezTo>
                <a:cubicBezTo>
                  <a:pt x="3412210" y="4985288"/>
                  <a:pt x="3352681" y="4985893"/>
                  <a:pt x="3293390" y="4990454"/>
                </a:cubicBezTo>
                <a:cubicBezTo>
                  <a:pt x="3285246" y="4991080"/>
                  <a:pt x="3277147" y="4994001"/>
                  <a:pt x="3270143" y="4998203"/>
                </a:cubicBezTo>
                <a:cubicBezTo>
                  <a:pt x="3263878" y="5001962"/>
                  <a:pt x="3259810" y="5008535"/>
                  <a:pt x="3254644" y="5013701"/>
                </a:cubicBezTo>
                <a:cubicBezTo>
                  <a:pt x="3241729" y="5011118"/>
                  <a:pt x="3227679" y="5011842"/>
                  <a:pt x="3215898" y="5005952"/>
                </a:cubicBezTo>
                <a:cubicBezTo>
                  <a:pt x="3206096" y="5001051"/>
                  <a:pt x="3201301" y="4989433"/>
                  <a:pt x="3192651" y="4982705"/>
                </a:cubicBezTo>
                <a:cubicBezTo>
                  <a:pt x="3177948" y="4971269"/>
                  <a:pt x="3161654" y="4962040"/>
                  <a:pt x="3146156" y="4951708"/>
                </a:cubicBezTo>
                <a:lnTo>
                  <a:pt x="3122909" y="4936210"/>
                </a:lnTo>
                <a:lnTo>
                  <a:pt x="3091912" y="4889715"/>
                </a:lnTo>
                <a:cubicBezTo>
                  <a:pt x="3086746" y="4881966"/>
                  <a:pt x="3082999" y="4873053"/>
                  <a:pt x="3076414" y="4866468"/>
                </a:cubicBezTo>
                <a:cubicBezTo>
                  <a:pt x="3071248" y="4861302"/>
                  <a:pt x="3065479" y="4856674"/>
                  <a:pt x="3060915" y="4850969"/>
                </a:cubicBezTo>
                <a:cubicBezTo>
                  <a:pt x="3031395" y="4814069"/>
                  <a:pt x="3062022" y="4838792"/>
                  <a:pt x="3022170" y="4812224"/>
                </a:cubicBezTo>
                <a:cubicBezTo>
                  <a:pt x="2996339" y="4814807"/>
                  <a:pt x="2970193" y="4815189"/>
                  <a:pt x="2944678" y="4819973"/>
                </a:cubicBezTo>
                <a:cubicBezTo>
                  <a:pt x="2928621" y="4822984"/>
                  <a:pt x="2898183" y="4835471"/>
                  <a:pt x="2898183" y="4835471"/>
                </a:cubicBezTo>
                <a:cubicBezTo>
                  <a:pt x="2890434" y="4840637"/>
                  <a:pt x="2882208" y="4845151"/>
                  <a:pt x="2874936" y="4850969"/>
                </a:cubicBezTo>
                <a:cubicBezTo>
                  <a:pt x="2869231" y="4855533"/>
                  <a:pt x="2865702" y="4862709"/>
                  <a:pt x="2859437" y="4866468"/>
                </a:cubicBezTo>
                <a:cubicBezTo>
                  <a:pt x="2813601" y="4893970"/>
                  <a:pt x="2858668" y="4850522"/>
                  <a:pt x="2812943" y="4889715"/>
                </a:cubicBezTo>
                <a:cubicBezTo>
                  <a:pt x="2766142" y="4929831"/>
                  <a:pt x="2801414" y="4914223"/>
                  <a:pt x="2758698" y="4928461"/>
                </a:cubicBezTo>
                <a:cubicBezTo>
                  <a:pt x="2750949" y="4933627"/>
                  <a:pt x="2743781" y="4939794"/>
                  <a:pt x="2735451" y="4943959"/>
                </a:cubicBezTo>
                <a:cubicBezTo>
                  <a:pt x="2728145" y="4947612"/>
                  <a:pt x="2719208" y="4947505"/>
                  <a:pt x="2712204" y="4951708"/>
                </a:cubicBezTo>
                <a:cubicBezTo>
                  <a:pt x="2705939" y="4955467"/>
                  <a:pt x="2703489" y="4964493"/>
                  <a:pt x="2696705" y="4967207"/>
                </a:cubicBezTo>
                <a:cubicBezTo>
                  <a:pt x="2676928" y="4975118"/>
                  <a:pt x="2654919" y="4975969"/>
                  <a:pt x="2634712" y="4982705"/>
                </a:cubicBezTo>
                <a:lnTo>
                  <a:pt x="2611465" y="4990454"/>
                </a:lnTo>
                <a:cubicBezTo>
                  <a:pt x="2602078" y="4988890"/>
                  <a:pt x="2556395" y="4983760"/>
                  <a:pt x="2541722" y="4974956"/>
                </a:cubicBezTo>
                <a:cubicBezTo>
                  <a:pt x="2535457" y="4971197"/>
                  <a:pt x="2531390" y="4964623"/>
                  <a:pt x="2526224" y="4959457"/>
                </a:cubicBezTo>
                <a:cubicBezTo>
                  <a:pt x="2528807" y="4879383"/>
                  <a:pt x="2529402" y="4799220"/>
                  <a:pt x="2533973" y="4719234"/>
                </a:cubicBezTo>
                <a:cubicBezTo>
                  <a:pt x="2534581" y="4708601"/>
                  <a:pt x="2541722" y="4698887"/>
                  <a:pt x="2541722" y="4688237"/>
                </a:cubicBezTo>
                <a:cubicBezTo>
                  <a:pt x="2541722" y="4666835"/>
                  <a:pt x="2531130" y="4649811"/>
                  <a:pt x="2518475" y="4633993"/>
                </a:cubicBezTo>
                <a:cubicBezTo>
                  <a:pt x="2513911" y="4628288"/>
                  <a:pt x="2508142" y="4623661"/>
                  <a:pt x="2502976" y="4618495"/>
                </a:cubicBezTo>
                <a:cubicBezTo>
                  <a:pt x="2472266" y="4526360"/>
                  <a:pt x="2515530" y="4663341"/>
                  <a:pt x="2487478" y="4401518"/>
                </a:cubicBezTo>
                <a:cubicBezTo>
                  <a:pt x="2486486" y="4392258"/>
                  <a:pt x="2476145" y="4386601"/>
                  <a:pt x="2471980" y="4378271"/>
                </a:cubicBezTo>
                <a:cubicBezTo>
                  <a:pt x="2468327" y="4370965"/>
                  <a:pt x="2466003" y="4362998"/>
                  <a:pt x="2464231" y="4355024"/>
                </a:cubicBezTo>
                <a:cubicBezTo>
                  <a:pt x="2460822" y="4339686"/>
                  <a:pt x="2459890" y="4323867"/>
                  <a:pt x="2456481" y="4308529"/>
                </a:cubicBezTo>
                <a:cubicBezTo>
                  <a:pt x="2443451" y="4249895"/>
                  <a:pt x="2446921" y="4332786"/>
                  <a:pt x="2433234" y="4223288"/>
                </a:cubicBezTo>
                <a:lnTo>
                  <a:pt x="2425485" y="4161295"/>
                </a:lnTo>
                <a:cubicBezTo>
                  <a:pt x="2428068" y="4119966"/>
                  <a:pt x="2399538" y="4061377"/>
                  <a:pt x="2433234" y="4037308"/>
                </a:cubicBezTo>
                <a:cubicBezTo>
                  <a:pt x="2493504" y="3994258"/>
                  <a:pt x="2555392" y="4036785"/>
                  <a:pt x="2611465" y="4052807"/>
                </a:cubicBezTo>
                <a:cubicBezTo>
                  <a:pt x="2621705" y="4055733"/>
                  <a:pt x="2632018" y="4058467"/>
                  <a:pt x="2642461" y="4060556"/>
                </a:cubicBezTo>
                <a:cubicBezTo>
                  <a:pt x="2657868" y="4063637"/>
                  <a:pt x="2673458" y="4065722"/>
                  <a:pt x="2688956" y="4068305"/>
                </a:cubicBezTo>
                <a:cubicBezTo>
                  <a:pt x="2686373" y="4042474"/>
                  <a:pt x="2685154" y="4016471"/>
                  <a:pt x="2681207" y="3990813"/>
                </a:cubicBezTo>
                <a:cubicBezTo>
                  <a:pt x="2679965" y="3982740"/>
                  <a:pt x="2680105" y="3972314"/>
                  <a:pt x="2673458" y="3967566"/>
                </a:cubicBezTo>
                <a:cubicBezTo>
                  <a:pt x="2660164" y="3958071"/>
                  <a:pt x="2642131" y="3958135"/>
                  <a:pt x="2626963" y="3952068"/>
                </a:cubicBezTo>
                <a:cubicBezTo>
                  <a:pt x="2614048" y="3946902"/>
                  <a:pt x="2601541" y="3940566"/>
                  <a:pt x="2588217" y="3936569"/>
                </a:cubicBezTo>
                <a:cubicBezTo>
                  <a:pt x="2575601" y="3932784"/>
                  <a:pt x="2562328" y="3931677"/>
                  <a:pt x="2549471" y="3928820"/>
                </a:cubicBezTo>
                <a:cubicBezTo>
                  <a:pt x="2520283" y="3922334"/>
                  <a:pt x="2521114" y="3921951"/>
                  <a:pt x="2495227" y="3913322"/>
                </a:cubicBezTo>
                <a:cubicBezTo>
                  <a:pt x="2482312" y="3874576"/>
                  <a:pt x="2495227" y="3892657"/>
                  <a:pt x="2440983" y="3874576"/>
                </a:cubicBezTo>
                <a:lnTo>
                  <a:pt x="2417736" y="3866827"/>
                </a:lnTo>
                <a:cubicBezTo>
                  <a:pt x="2409987" y="3869410"/>
                  <a:pt x="2401794" y="3870923"/>
                  <a:pt x="2394488" y="3874576"/>
                </a:cubicBezTo>
                <a:cubicBezTo>
                  <a:pt x="2374936" y="3884352"/>
                  <a:pt x="2370158" y="3891157"/>
                  <a:pt x="2355743" y="3905573"/>
                </a:cubicBezTo>
                <a:cubicBezTo>
                  <a:pt x="2293750" y="3902990"/>
                  <a:pt x="2231641" y="3902408"/>
                  <a:pt x="2169763" y="3897824"/>
                </a:cubicBezTo>
                <a:cubicBezTo>
                  <a:pt x="2161617" y="3897221"/>
                  <a:pt x="2152291" y="3895850"/>
                  <a:pt x="2146515" y="3890074"/>
                </a:cubicBezTo>
                <a:cubicBezTo>
                  <a:pt x="2140739" y="3884298"/>
                  <a:pt x="2142419" y="3874133"/>
                  <a:pt x="2138766" y="3866827"/>
                </a:cubicBezTo>
                <a:cubicBezTo>
                  <a:pt x="2134601" y="3858497"/>
                  <a:pt x="2127433" y="3851909"/>
                  <a:pt x="2123268" y="3843579"/>
                </a:cubicBezTo>
                <a:cubicBezTo>
                  <a:pt x="2117709" y="3832461"/>
                  <a:pt x="2110253" y="3799268"/>
                  <a:pt x="2107770" y="3789335"/>
                </a:cubicBezTo>
                <a:cubicBezTo>
                  <a:pt x="2104322" y="3751412"/>
                  <a:pt x="2099042" y="3682728"/>
                  <a:pt x="2092271" y="3642101"/>
                </a:cubicBezTo>
                <a:cubicBezTo>
                  <a:pt x="2087427" y="3613036"/>
                  <a:pt x="2084142" y="3613649"/>
                  <a:pt x="2076773" y="3587857"/>
                </a:cubicBezTo>
                <a:cubicBezTo>
                  <a:pt x="2076693" y="3587576"/>
                  <a:pt x="2064990" y="3537328"/>
                  <a:pt x="2061275" y="3533613"/>
                </a:cubicBezTo>
                <a:cubicBezTo>
                  <a:pt x="2048104" y="3520442"/>
                  <a:pt x="2027951" y="3515788"/>
                  <a:pt x="2014780" y="3502617"/>
                </a:cubicBezTo>
                <a:cubicBezTo>
                  <a:pt x="1992696" y="3480533"/>
                  <a:pt x="2005360" y="3491171"/>
                  <a:pt x="1976034" y="3471620"/>
                </a:cubicBezTo>
                <a:cubicBezTo>
                  <a:pt x="1970868" y="3463871"/>
                  <a:pt x="1966354" y="3455645"/>
                  <a:pt x="1960536" y="3448373"/>
                </a:cubicBezTo>
                <a:cubicBezTo>
                  <a:pt x="1955972" y="3442668"/>
                  <a:pt x="1948796" y="3439139"/>
                  <a:pt x="1945037" y="3432874"/>
                </a:cubicBezTo>
                <a:cubicBezTo>
                  <a:pt x="1940834" y="3425870"/>
                  <a:pt x="1943064" y="3415403"/>
                  <a:pt x="1937288" y="3409627"/>
                </a:cubicBezTo>
                <a:cubicBezTo>
                  <a:pt x="1931512" y="3403851"/>
                  <a:pt x="1921790" y="3404461"/>
                  <a:pt x="1914041" y="3401878"/>
                </a:cubicBezTo>
                <a:cubicBezTo>
                  <a:pt x="1901126" y="3407044"/>
                  <a:pt x="1887507" y="3410715"/>
                  <a:pt x="1875295" y="3417376"/>
                </a:cubicBezTo>
                <a:cubicBezTo>
                  <a:pt x="1858943" y="3426295"/>
                  <a:pt x="1845460" y="3440043"/>
                  <a:pt x="1828800" y="3448373"/>
                </a:cubicBezTo>
                <a:cubicBezTo>
                  <a:pt x="1790498" y="3467524"/>
                  <a:pt x="1808763" y="3460218"/>
                  <a:pt x="1774556" y="3471620"/>
                </a:cubicBezTo>
                <a:cubicBezTo>
                  <a:pt x="1751210" y="3487184"/>
                  <a:pt x="1747839" y="3490819"/>
                  <a:pt x="1720312" y="3502617"/>
                </a:cubicBezTo>
                <a:cubicBezTo>
                  <a:pt x="1712804" y="3505835"/>
                  <a:pt x="1704371" y="3506713"/>
                  <a:pt x="1697065" y="3510366"/>
                </a:cubicBezTo>
                <a:cubicBezTo>
                  <a:pt x="1688735" y="3514531"/>
                  <a:pt x="1682328" y="3522082"/>
                  <a:pt x="1673817" y="3525864"/>
                </a:cubicBezTo>
                <a:cubicBezTo>
                  <a:pt x="1658888" y="3532499"/>
                  <a:pt x="1642820" y="3536196"/>
                  <a:pt x="1627322" y="3541362"/>
                </a:cubicBezTo>
                <a:lnTo>
                  <a:pt x="1604075" y="3549112"/>
                </a:lnTo>
                <a:lnTo>
                  <a:pt x="1580827" y="3556861"/>
                </a:lnTo>
                <a:cubicBezTo>
                  <a:pt x="1520740" y="3596918"/>
                  <a:pt x="1552002" y="3581967"/>
                  <a:pt x="1487837" y="3603356"/>
                </a:cubicBezTo>
                <a:lnTo>
                  <a:pt x="1464590" y="3611105"/>
                </a:lnTo>
                <a:lnTo>
                  <a:pt x="1441343" y="3618854"/>
                </a:lnTo>
                <a:cubicBezTo>
                  <a:pt x="1402069" y="3658126"/>
                  <a:pt x="1452898" y="3611920"/>
                  <a:pt x="1402597" y="3642101"/>
                </a:cubicBezTo>
                <a:cubicBezTo>
                  <a:pt x="1396332" y="3645860"/>
                  <a:pt x="1392803" y="3653036"/>
                  <a:pt x="1387098" y="3657600"/>
                </a:cubicBezTo>
                <a:cubicBezTo>
                  <a:pt x="1379826" y="3663418"/>
                  <a:pt x="1370860" y="3666965"/>
                  <a:pt x="1363851" y="3673098"/>
                </a:cubicBezTo>
                <a:cubicBezTo>
                  <a:pt x="1301299" y="3727831"/>
                  <a:pt x="1351332" y="3698731"/>
                  <a:pt x="1294109" y="3727342"/>
                </a:cubicBezTo>
                <a:cubicBezTo>
                  <a:pt x="1255363" y="3724759"/>
                  <a:pt x="1216175" y="3725977"/>
                  <a:pt x="1177871" y="3719593"/>
                </a:cubicBezTo>
                <a:cubicBezTo>
                  <a:pt x="1168685" y="3718062"/>
                  <a:pt x="1163931" y="3704427"/>
                  <a:pt x="1154624" y="3704095"/>
                </a:cubicBezTo>
                <a:lnTo>
                  <a:pt x="960895" y="3711844"/>
                </a:lnTo>
                <a:cubicBezTo>
                  <a:pt x="953146" y="3714427"/>
                  <a:pt x="944026" y="3714490"/>
                  <a:pt x="937648" y="3719593"/>
                </a:cubicBezTo>
                <a:cubicBezTo>
                  <a:pt x="927299" y="3727872"/>
                  <a:pt x="921515" y="3752765"/>
                  <a:pt x="906651" y="3758339"/>
                </a:cubicBezTo>
                <a:cubicBezTo>
                  <a:pt x="891939" y="3763856"/>
                  <a:pt x="875654" y="3763505"/>
                  <a:pt x="860156" y="3766088"/>
                </a:cubicBezTo>
                <a:cubicBezTo>
                  <a:pt x="844658" y="3763505"/>
                  <a:pt x="827303" y="3766134"/>
                  <a:pt x="813661" y="3758339"/>
                </a:cubicBezTo>
                <a:cubicBezTo>
                  <a:pt x="806569" y="3754286"/>
                  <a:pt x="808156" y="3742945"/>
                  <a:pt x="805912" y="3735091"/>
                </a:cubicBezTo>
                <a:cubicBezTo>
                  <a:pt x="802986" y="3724851"/>
                  <a:pt x="800746" y="3714427"/>
                  <a:pt x="798163" y="3704095"/>
                </a:cubicBezTo>
                <a:cubicBezTo>
                  <a:pt x="791161" y="3620070"/>
                  <a:pt x="784898" y="3622071"/>
                  <a:pt x="798163" y="3549112"/>
                </a:cubicBezTo>
                <a:cubicBezTo>
                  <a:pt x="801281" y="3531961"/>
                  <a:pt x="810018" y="3515636"/>
                  <a:pt x="821410" y="3502617"/>
                </a:cubicBezTo>
                <a:cubicBezTo>
                  <a:pt x="833438" y="3488871"/>
                  <a:pt x="842828" y="3469647"/>
                  <a:pt x="860156" y="3463871"/>
                </a:cubicBezTo>
                <a:lnTo>
                  <a:pt x="883404" y="3456122"/>
                </a:lnTo>
                <a:cubicBezTo>
                  <a:pt x="891153" y="3450956"/>
                  <a:pt x="899642" y="3446757"/>
                  <a:pt x="906651" y="3440624"/>
                </a:cubicBezTo>
                <a:cubicBezTo>
                  <a:pt x="920397" y="3428596"/>
                  <a:pt x="932482" y="3414793"/>
                  <a:pt x="945397" y="3401878"/>
                </a:cubicBezTo>
                <a:cubicBezTo>
                  <a:pt x="950563" y="3396712"/>
                  <a:pt x="954816" y="3390432"/>
                  <a:pt x="960895" y="3386379"/>
                </a:cubicBezTo>
                <a:lnTo>
                  <a:pt x="984143" y="3370881"/>
                </a:lnTo>
                <a:cubicBezTo>
                  <a:pt x="1031843" y="3299330"/>
                  <a:pt x="970973" y="3387344"/>
                  <a:pt x="1015139" y="3332135"/>
                </a:cubicBezTo>
                <a:cubicBezTo>
                  <a:pt x="1054230" y="3283270"/>
                  <a:pt x="1008722" y="3330802"/>
                  <a:pt x="1046136" y="3293390"/>
                </a:cubicBezTo>
                <a:cubicBezTo>
                  <a:pt x="1048719" y="3283058"/>
                  <a:pt x="1047977" y="3271255"/>
                  <a:pt x="1053885" y="3262393"/>
                </a:cubicBezTo>
                <a:cubicBezTo>
                  <a:pt x="1059051" y="3254644"/>
                  <a:pt x="1072511" y="3254981"/>
                  <a:pt x="1077132" y="3246895"/>
                </a:cubicBezTo>
                <a:cubicBezTo>
                  <a:pt x="1083667" y="3235459"/>
                  <a:pt x="1081686" y="3220927"/>
                  <a:pt x="1084881" y="3208149"/>
                </a:cubicBezTo>
                <a:cubicBezTo>
                  <a:pt x="1086862" y="3200224"/>
                  <a:pt x="1088978" y="3192207"/>
                  <a:pt x="1092631" y="3184901"/>
                </a:cubicBezTo>
                <a:cubicBezTo>
                  <a:pt x="1096796" y="3176571"/>
                  <a:pt x="1103964" y="3169984"/>
                  <a:pt x="1108129" y="3161654"/>
                </a:cubicBezTo>
                <a:cubicBezTo>
                  <a:pt x="1111782" y="3154348"/>
                  <a:pt x="1112225" y="3145713"/>
                  <a:pt x="1115878" y="3138407"/>
                </a:cubicBezTo>
                <a:cubicBezTo>
                  <a:pt x="1122593" y="3124977"/>
                  <a:pt x="1134859" y="3109274"/>
                  <a:pt x="1146875" y="3099661"/>
                </a:cubicBezTo>
                <a:cubicBezTo>
                  <a:pt x="1154147" y="3093843"/>
                  <a:pt x="1162373" y="3089328"/>
                  <a:pt x="1170122" y="3084162"/>
                </a:cubicBezTo>
                <a:cubicBezTo>
                  <a:pt x="1175288" y="3076413"/>
                  <a:pt x="1179802" y="3068187"/>
                  <a:pt x="1185620" y="3060915"/>
                </a:cubicBezTo>
                <a:cubicBezTo>
                  <a:pt x="1190184" y="3055210"/>
                  <a:pt x="1196735" y="3051262"/>
                  <a:pt x="1201119" y="3045417"/>
                </a:cubicBezTo>
                <a:cubicBezTo>
                  <a:pt x="1212295" y="3030516"/>
                  <a:pt x="1218944" y="3012093"/>
                  <a:pt x="1232115" y="2998922"/>
                </a:cubicBezTo>
                <a:cubicBezTo>
                  <a:pt x="1282857" y="2948183"/>
                  <a:pt x="1189743" y="3042432"/>
                  <a:pt x="1278610" y="2944678"/>
                </a:cubicBezTo>
                <a:cubicBezTo>
                  <a:pt x="1293354" y="2928460"/>
                  <a:pt x="1309607" y="2913681"/>
                  <a:pt x="1325105" y="2898183"/>
                </a:cubicBezTo>
                <a:lnTo>
                  <a:pt x="1371600" y="2851688"/>
                </a:lnTo>
                <a:cubicBezTo>
                  <a:pt x="1379349" y="2843939"/>
                  <a:pt x="1386081" y="2835016"/>
                  <a:pt x="1394848" y="2828440"/>
                </a:cubicBezTo>
                <a:cubicBezTo>
                  <a:pt x="1405180" y="2820691"/>
                  <a:pt x="1416324" y="2813920"/>
                  <a:pt x="1425844" y="2805193"/>
                </a:cubicBezTo>
                <a:cubicBezTo>
                  <a:pt x="1447386" y="2785446"/>
                  <a:pt x="1470303" y="2766579"/>
                  <a:pt x="1487837" y="2743200"/>
                </a:cubicBezTo>
                <a:cubicBezTo>
                  <a:pt x="1495586" y="2732868"/>
                  <a:pt x="1501952" y="2721336"/>
                  <a:pt x="1511085" y="2712203"/>
                </a:cubicBezTo>
                <a:cubicBezTo>
                  <a:pt x="1517670" y="2705618"/>
                  <a:pt x="1527060" y="2702523"/>
                  <a:pt x="1534332" y="2696705"/>
                </a:cubicBezTo>
                <a:cubicBezTo>
                  <a:pt x="1540037" y="2692141"/>
                  <a:pt x="1544665" y="2686373"/>
                  <a:pt x="1549831" y="2681207"/>
                </a:cubicBezTo>
                <a:lnTo>
                  <a:pt x="1565329" y="2634712"/>
                </a:lnTo>
                <a:cubicBezTo>
                  <a:pt x="1567912" y="2626963"/>
                  <a:pt x="1566281" y="2615995"/>
                  <a:pt x="1573078" y="2611464"/>
                </a:cubicBezTo>
                <a:cubicBezTo>
                  <a:pt x="1580827" y="2606298"/>
                  <a:pt x="1587996" y="2600131"/>
                  <a:pt x="1596326" y="2595966"/>
                </a:cubicBezTo>
                <a:cubicBezTo>
                  <a:pt x="1603632" y="2592313"/>
                  <a:pt x="1612065" y="2591435"/>
                  <a:pt x="1619573" y="2588217"/>
                </a:cubicBezTo>
                <a:cubicBezTo>
                  <a:pt x="1630191" y="2583666"/>
                  <a:pt x="1640238" y="2577884"/>
                  <a:pt x="1650570" y="2572718"/>
                </a:cubicBezTo>
                <a:cubicBezTo>
                  <a:pt x="1655736" y="2557220"/>
                  <a:pt x="1662864" y="2542243"/>
                  <a:pt x="1666068" y="2526224"/>
                </a:cubicBezTo>
                <a:cubicBezTo>
                  <a:pt x="1677399" y="2469568"/>
                  <a:pt x="1671954" y="2500517"/>
                  <a:pt x="1681566" y="2433234"/>
                </a:cubicBezTo>
                <a:cubicBezTo>
                  <a:pt x="1678983" y="2402237"/>
                  <a:pt x="1678930" y="2370925"/>
                  <a:pt x="1673817" y="2340244"/>
                </a:cubicBezTo>
                <a:cubicBezTo>
                  <a:pt x="1671131" y="2324130"/>
                  <a:pt x="1663485" y="2309247"/>
                  <a:pt x="1658319" y="2293749"/>
                </a:cubicBezTo>
                <a:cubicBezTo>
                  <a:pt x="1647625" y="2261665"/>
                  <a:pt x="1655102" y="2277298"/>
                  <a:pt x="1635071" y="2247254"/>
                </a:cubicBezTo>
                <a:cubicBezTo>
                  <a:pt x="1617084" y="2193293"/>
                  <a:pt x="1640188" y="2251056"/>
                  <a:pt x="1611824" y="2208508"/>
                </a:cubicBezTo>
                <a:cubicBezTo>
                  <a:pt x="1580364" y="2161317"/>
                  <a:pt x="1615449" y="2190261"/>
                  <a:pt x="1573078" y="2162013"/>
                </a:cubicBezTo>
                <a:cubicBezTo>
                  <a:pt x="1567912" y="2154264"/>
                  <a:pt x="1561745" y="2147096"/>
                  <a:pt x="1557580" y="2138766"/>
                </a:cubicBezTo>
                <a:cubicBezTo>
                  <a:pt x="1553927" y="2131460"/>
                  <a:pt x="1554034" y="2122522"/>
                  <a:pt x="1549831" y="2115518"/>
                </a:cubicBezTo>
                <a:cubicBezTo>
                  <a:pt x="1546072" y="2109253"/>
                  <a:pt x="1538896" y="2105725"/>
                  <a:pt x="1534332" y="2100020"/>
                </a:cubicBezTo>
                <a:cubicBezTo>
                  <a:pt x="1528514" y="2092748"/>
                  <a:pt x="1524000" y="2084522"/>
                  <a:pt x="1518834" y="2076773"/>
                </a:cubicBezTo>
                <a:cubicBezTo>
                  <a:pt x="1499968" y="2020174"/>
                  <a:pt x="1507298" y="2046127"/>
                  <a:pt x="1495587" y="1999281"/>
                </a:cubicBezTo>
                <a:cubicBezTo>
                  <a:pt x="1498170" y="1945037"/>
                  <a:pt x="1496866" y="1890468"/>
                  <a:pt x="1503336" y="1836549"/>
                </a:cubicBezTo>
                <a:cubicBezTo>
                  <a:pt x="1504712" y="1825079"/>
                  <a:pt x="1512712" y="1815348"/>
                  <a:pt x="1518834" y="1805552"/>
                </a:cubicBezTo>
                <a:cubicBezTo>
                  <a:pt x="1529988" y="1787706"/>
                  <a:pt x="1548790" y="1765090"/>
                  <a:pt x="1565329" y="1751308"/>
                </a:cubicBezTo>
                <a:cubicBezTo>
                  <a:pt x="1572484" y="1745346"/>
                  <a:pt x="1580827" y="1740976"/>
                  <a:pt x="1588576" y="1735810"/>
                </a:cubicBezTo>
                <a:cubicBezTo>
                  <a:pt x="1650575" y="1642814"/>
                  <a:pt x="1554994" y="1779724"/>
                  <a:pt x="1627322" y="1697064"/>
                </a:cubicBezTo>
                <a:cubicBezTo>
                  <a:pt x="1650570" y="1670495"/>
                  <a:pt x="1654444" y="1652230"/>
                  <a:pt x="1673817" y="1627322"/>
                </a:cubicBezTo>
                <a:cubicBezTo>
                  <a:pt x="1734789" y="1548928"/>
                  <a:pt x="1707235" y="1578404"/>
                  <a:pt x="1751309" y="1534332"/>
                </a:cubicBezTo>
                <a:cubicBezTo>
                  <a:pt x="1784555" y="1467837"/>
                  <a:pt x="1746244" y="1531646"/>
                  <a:pt x="1790054" y="1487837"/>
                </a:cubicBezTo>
                <a:cubicBezTo>
                  <a:pt x="1796640" y="1481252"/>
                  <a:pt x="1799735" y="1471862"/>
                  <a:pt x="1805553" y="1464590"/>
                </a:cubicBezTo>
                <a:cubicBezTo>
                  <a:pt x="1810117" y="1458885"/>
                  <a:pt x="1816487" y="1454796"/>
                  <a:pt x="1821051" y="1449091"/>
                </a:cubicBezTo>
                <a:cubicBezTo>
                  <a:pt x="1826869" y="1441819"/>
                  <a:pt x="1830488" y="1432915"/>
                  <a:pt x="1836549" y="1425844"/>
                </a:cubicBezTo>
                <a:cubicBezTo>
                  <a:pt x="1888080" y="1365724"/>
                  <a:pt x="1846497" y="1417317"/>
                  <a:pt x="1890793" y="1379349"/>
                </a:cubicBezTo>
                <a:cubicBezTo>
                  <a:pt x="1984414" y="1299102"/>
                  <a:pt x="1862820" y="1392578"/>
                  <a:pt x="1952787" y="1325105"/>
                </a:cubicBezTo>
                <a:cubicBezTo>
                  <a:pt x="1960911" y="1300732"/>
                  <a:pt x="1958906" y="1295194"/>
                  <a:pt x="1983783" y="1278610"/>
                </a:cubicBezTo>
                <a:cubicBezTo>
                  <a:pt x="1990580" y="1274079"/>
                  <a:pt x="1999282" y="1273444"/>
                  <a:pt x="2007031" y="1270861"/>
                </a:cubicBezTo>
                <a:cubicBezTo>
                  <a:pt x="2053863" y="1177195"/>
                  <a:pt x="1991014" y="1290081"/>
                  <a:pt x="2045776" y="1224366"/>
                </a:cubicBezTo>
                <a:cubicBezTo>
                  <a:pt x="2053171" y="1215492"/>
                  <a:pt x="2053757" y="1202140"/>
                  <a:pt x="2061275" y="1193369"/>
                </a:cubicBezTo>
                <a:cubicBezTo>
                  <a:pt x="2069680" y="1183563"/>
                  <a:pt x="2083139" y="1179254"/>
                  <a:pt x="2092271" y="1170122"/>
                </a:cubicBezTo>
                <a:cubicBezTo>
                  <a:pt x="2114085" y="1148308"/>
                  <a:pt x="2113418" y="1137878"/>
                  <a:pt x="2131017" y="1115878"/>
                </a:cubicBezTo>
                <a:cubicBezTo>
                  <a:pt x="2135581" y="1110173"/>
                  <a:pt x="2140810" y="1104943"/>
                  <a:pt x="2146515" y="1100379"/>
                </a:cubicBezTo>
                <a:cubicBezTo>
                  <a:pt x="2153788" y="1094561"/>
                  <a:pt x="2162184" y="1090294"/>
                  <a:pt x="2169763" y="1084881"/>
                </a:cubicBezTo>
                <a:cubicBezTo>
                  <a:pt x="2180272" y="1077374"/>
                  <a:pt x="2190837" y="1069902"/>
                  <a:pt x="2200759" y="1061634"/>
                </a:cubicBezTo>
                <a:cubicBezTo>
                  <a:pt x="2206372" y="1056957"/>
                  <a:pt x="2210179" y="1050188"/>
                  <a:pt x="2216258" y="1046135"/>
                </a:cubicBezTo>
                <a:cubicBezTo>
                  <a:pt x="2225869" y="1039727"/>
                  <a:pt x="2237854" y="1037351"/>
                  <a:pt x="2247254" y="1030637"/>
                </a:cubicBezTo>
                <a:cubicBezTo>
                  <a:pt x="2256172" y="1024267"/>
                  <a:pt x="2261256" y="1013274"/>
                  <a:pt x="2270502" y="1007390"/>
                </a:cubicBezTo>
                <a:cubicBezTo>
                  <a:pt x="2289994" y="994986"/>
                  <a:pt x="2313271" y="989208"/>
                  <a:pt x="2332495" y="976393"/>
                </a:cubicBezTo>
                <a:cubicBezTo>
                  <a:pt x="2340244" y="971227"/>
                  <a:pt x="2347413" y="965060"/>
                  <a:pt x="2355743" y="960895"/>
                </a:cubicBezTo>
                <a:cubicBezTo>
                  <a:pt x="2363049" y="957242"/>
                  <a:pt x="2371342" y="956014"/>
                  <a:pt x="2378990" y="953146"/>
                </a:cubicBezTo>
                <a:cubicBezTo>
                  <a:pt x="2392015" y="948262"/>
                  <a:pt x="2404441" y="941738"/>
                  <a:pt x="2417736" y="937647"/>
                </a:cubicBezTo>
                <a:cubicBezTo>
                  <a:pt x="2473973" y="920343"/>
                  <a:pt x="2483974" y="921618"/>
                  <a:pt x="2541722" y="914400"/>
                </a:cubicBezTo>
                <a:cubicBezTo>
                  <a:pt x="2549471" y="911817"/>
                  <a:pt x="2557664" y="910304"/>
                  <a:pt x="2564970" y="906651"/>
                </a:cubicBezTo>
                <a:cubicBezTo>
                  <a:pt x="2573300" y="902486"/>
                  <a:pt x="2578997" y="892469"/>
                  <a:pt x="2588217" y="891152"/>
                </a:cubicBezTo>
                <a:cubicBezTo>
                  <a:pt x="2598760" y="889646"/>
                  <a:pt x="2609013" y="895841"/>
                  <a:pt x="2619214" y="898901"/>
                </a:cubicBezTo>
                <a:cubicBezTo>
                  <a:pt x="2713551" y="927203"/>
                  <a:pt x="2625258" y="904287"/>
                  <a:pt x="2696705" y="922149"/>
                </a:cubicBezTo>
                <a:cubicBezTo>
                  <a:pt x="2704454" y="927315"/>
                  <a:pt x="2711623" y="933482"/>
                  <a:pt x="2719953" y="937647"/>
                </a:cubicBezTo>
                <a:cubicBezTo>
                  <a:pt x="2739029" y="947185"/>
                  <a:pt x="2771839" y="950170"/>
                  <a:pt x="2789695" y="953146"/>
                </a:cubicBezTo>
                <a:cubicBezTo>
                  <a:pt x="2802610" y="958312"/>
                  <a:pt x="2814539" y="968165"/>
                  <a:pt x="2828441" y="968644"/>
                </a:cubicBezTo>
                <a:cubicBezTo>
                  <a:pt x="2936490" y="972370"/>
                  <a:pt x="2985993" y="964448"/>
                  <a:pt x="3076414" y="953146"/>
                </a:cubicBezTo>
                <a:cubicBezTo>
                  <a:pt x="3097078" y="947980"/>
                  <a:pt x="3120684" y="949462"/>
                  <a:pt x="3138407" y="937647"/>
                </a:cubicBezTo>
                <a:cubicBezTo>
                  <a:pt x="3168451" y="917618"/>
                  <a:pt x="3152819" y="925094"/>
                  <a:pt x="3184902" y="914400"/>
                </a:cubicBezTo>
                <a:lnTo>
                  <a:pt x="3231397" y="883403"/>
                </a:lnTo>
                <a:cubicBezTo>
                  <a:pt x="3239146" y="878237"/>
                  <a:pt x="3248058" y="874490"/>
                  <a:pt x="3254644" y="867905"/>
                </a:cubicBezTo>
                <a:cubicBezTo>
                  <a:pt x="3259810" y="862739"/>
                  <a:pt x="3263878" y="856166"/>
                  <a:pt x="3270143" y="852407"/>
                </a:cubicBezTo>
                <a:cubicBezTo>
                  <a:pt x="3277147" y="848204"/>
                  <a:pt x="3285510" y="846806"/>
                  <a:pt x="3293390" y="844657"/>
                </a:cubicBezTo>
                <a:cubicBezTo>
                  <a:pt x="3313940" y="839052"/>
                  <a:pt x="3335176" y="835894"/>
                  <a:pt x="3355383" y="829159"/>
                </a:cubicBezTo>
                <a:cubicBezTo>
                  <a:pt x="3375300" y="822520"/>
                  <a:pt x="3388223" y="817553"/>
                  <a:pt x="3409627" y="813661"/>
                </a:cubicBezTo>
                <a:cubicBezTo>
                  <a:pt x="3464676" y="803652"/>
                  <a:pt x="3505652" y="802698"/>
                  <a:pt x="3564610" y="798162"/>
                </a:cubicBezTo>
                <a:cubicBezTo>
                  <a:pt x="3613688" y="800745"/>
                  <a:pt x="3663111" y="799555"/>
                  <a:pt x="3711844" y="805912"/>
                </a:cubicBezTo>
                <a:cubicBezTo>
                  <a:pt x="3732354" y="808587"/>
                  <a:pt x="3753920" y="830055"/>
                  <a:pt x="3766088" y="844657"/>
                </a:cubicBezTo>
                <a:cubicBezTo>
                  <a:pt x="3772050" y="851812"/>
                  <a:pt x="3774314" y="862087"/>
                  <a:pt x="3781587" y="867905"/>
                </a:cubicBezTo>
                <a:cubicBezTo>
                  <a:pt x="3787965" y="873008"/>
                  <a:pt x="3797085" y="873071"/>
                  <a:pt x="3804834" y="875654"/>
                </a:cubicBezTo>
                <a:cubicBezTo>
                  <a:pt x="3815166" y="885986"/>
                  <a:pt x="3823301" y="899133"/>
                  <a:pt x="3835831" y="906651"/>
                </a:cubicBezTo>
                <a:cubicBezTo>
                  <a:pt x="3849840" y="915056"/>
                  <a:pt x="3866477" y="918187"/>
                  <a:pt x="3882326" y="922149"/>
                </a:cubicBezTo>
                <a:cubicBezTo>
                  <a:pt x="3952243" y="939628"/>
                  <a:pt x="3924112" y="930911"/>
                  <a:pt x="3967566" y="945396"/>
                </a:cubicBezTo>
                <a:cubicBezTo>
                  <a:pt x="3977898" y="960894"/>
                  <a:pt x="3985392" y="978719"/>
                  <a:pt x="3998563" y="991891"/>
                </a:cubicBezTo>
                <a:cubicBezTo>
                  <a:pt x="4012977" y="1006306"/>
                  <a:pt x="4019784" y="1011087"/>
                  <a:pt x="4029559" y="1030637"/>
                </a:cubicBezTo>
                <a:cubicBezTo>
                  <a:pt x="4033212" y="1037943"/>
                  <a:pt x="4033656" y="1046579"/>
                  <a:pt x="4037309" y="1053885"/>
                </a:cubicBezTo>
                <a:cubicBezTo>
                  <a:pt x="4041474" y="1062215"/>
                  <a:pt x="4049025" y="1068622"/>
                  <a:pt x="4052807" y="1077132"/>
                </a:cubicBezTo>
                <a:cubicBezTo>
                  <a:pt x="4059442" y="1092061"/>
                  <a:pt x="4056753" y="1112076"/>
                  <a:pt x="4068305" y="1123627"/>
                </a:cubicBezTo>
                <a:cubicBezTo>
                  <a:pt x="4090390" y="1145710"/>
                  <a:pt x="4079751" y="1133046"/>
                  <a:pt x="4099302" y="1162373"/>
                </a:cubicBezTo>
                <a:cubicBezTo>
                  <a:pt x="4101885" y="1172705"/>
                  <a:pt x="4102288" y="1183843"/>
                  <a:pt x="4107051" y="1193369"/>
                </a:cubicBezTo>
                <a:cubicBezTo>
                  <a:pt x="4110318" y="1199904"/>
                  <a:pt x="4116014" y="1205601"/>
                  <a:pt x="4122549" y="1208868"/>
                </a:cubicBezTo>
                <a:cubicBezTo>
                  <a:pt x="4149945" y="1222566"/>
                  <a:pt x="4172233" y="1223773"/>
                  <a:pt x="4200041" y="1232115"/>
                </a:cubicBezTo>
                <a:cubicBezTo>
                  <a:pt x="4215689" y="1236809"/>
                  <a:pt x="4231038" y="1242447"/>
                  <a:pt x="4246536" y="1247613"/>
                </a:cubicBezTo>
                <a:lnTo>
                  <a:pt x="4293031" y="1263112"/>
                </a:lnTo>
                <a:cubicBezTo>
                  <a:pt x="4300780" y="1265695"/>
                  <a:pt x="4308354" y="1268880"/>
                  <a:pt x="4316278" y="1270861"/>
                </a:cubicBezTo>
                <a:cubicBezTo>
                  <a:pt x="4326610" y="1273444"/>
                  <a:pt x="4336878" y="1276300"/>
                  <a:pt x="4347275" y="1278610"/>
                </a:cubicBezTo>
                <a:cubicBezTo>
                  <a:pt x="4375708" y="1284928"/>
                  <a:pt x="4390026" y="1286011"/>
                  <a:pt x="4417017" y="1294108"/>
                </a:cubicBezTo>
                <a:cubicBezTo>
                  <a:pt x="4429902" y="1297974"/>
                  <a:pt x="4476161" y="1315425"/>
                  <a:pt x="4494509" y="1317356"/>
                </a:cubicBezTo>
                <a:cubicBezTo>
                  <a:pt x="4533127" y="1321421"/>
                  <a:pt x="4572000" y="1322522"/>
                  <a:pt x="4610746" y="1325105"/>
                </a:cubicBezTo>
                <a:cubicBezTo>
                  <a:pt x="4623661" y="1332854"/>
                  <a:pt x="4637236" y="1339598"/>
                  <a:pt x="4649492" y="1348352"/>
                </a:cubicBezTo>
                <a:cubicBezTo>
                  <a:pt x="4655437" y="1352599"/>
                  <a:pt x="4659285" y="1359287"/>
                  <a:pt x="4664990" y="1363851"/>
                </a:cubicBezTo>
                <a:cubicBezTo>
                  <a:pt x="4672262" y="1369669"/>
                  <a:pt x="4680488" y="1374183"/>
                  <a:pt x="4688237" y="1379349"/>
                </a:cubicBezTo>
                <a:cubicBezTo>
                  <a:pt x="4690820" y="1387098"/>
                  <a:pt x="4693838" y="1394716"/>
                  <a:pt x="4695987" y="1402596"/>
                </a:cubicBezTo>
                <a:cubicBezTo>
                  <a:pt x="4701592" y="1423146"/>
                  <a:pt x="4711485" y="1464590"/>
                  <a:pt x="4711485" y="1464590"/>
                </a:cubicBezTo>
                <a:cubicBezTo>
                  <a:pt x="4713705" y="1484573"/>
                  <a:pt x="4727478" y="1620069"/>
                  <a:pt x="4734732" y="1627322"/>
                </a:cubicBezTo>
                <a:cubicBezTo>
                  <a:pt x="4742481" y="1635071"/>
                  <a:pt x="4749561" y="1643553"/>
                  <a:pt x="4757980" y="1650569"/>
                </a:cubicBezTo>
                <a:cubicBezTo>
                  <a:pt x="4765135" y="1656531"/>
                  <a:pt x="4774641" y="1659482"/>
                  <a:pt x="4781227" y="1666068"/>
                </a:cubicBezTo>
                <a:cubicBezTo>
                  <a:pt x="4823448" y="1708289"/>
                  <a:pt x="4783323" y="1690013"/>
                  <a:pt x="4827722" y="1704813"/>
                </a:cubicBezTo>
                <a:cubicBezTo>
                  <a:pt x="4830305" y="1712562"/>
                  <a:pt x="4830368" y="1721683"/>
                  <a:pt x="4835471" y="1728061"/>
                </a:cubicBezTo>
                <a:cubicBezTo>
                  <a:pt x="4846395" y="1741716"/>
                  <a:pt x="4866652" y="1746203"/>
                  <a:pt x="4881966" y="1751308"/>
                </a:cubicBezTo>
                <a:cubicBezTo>
                  <a:pt x="4906344" y="1775686"/>
                  <a:pt x="4892503" y="1765915"/>
                  <a:pt x="4936210" y="1782305"/>
                </a:cubicBezTo>
                <a:cubicBezTo>
                  <a:pt x="5044188" y="1822796"/>
                  <a:pt x="5165176" y="1802525"/>
                  <a:pt x="5277173" y="1805552"/>
                </a:cubicBezTo>
                <a:lnTo>
                  <a:pt x="5377912" y="1813301"/>
                </a:lnTo>
                <a:cubicBezTo>
                  <a:pt x="5403774" y="1815550"/>
                  <a:pt x="5429492" y="1819481"/>
                  <a:pt x="5455404" y="1821051"/>
                </a:cubicBezTo>
                <a:cubicBezTo>
                  <a:pt x="5514761" y="1824649"/>
                  <a:pt x="5574224" y="1826217"/>
                  <a:pt x="5633634" y="1828800"/>
                </a:cubicBezTo>
                <a:cubicBezTo>
                  <a:pt x="5748984" y="1843219"/>
                  <a:pt x="5654330" y="1832763"/>
                  <a:pt x="5827363" y="1844298"/>
                </a:cubicBezTo>
                <a:cubicBezTo>
                  <a:pt x="6061822" y="1859928"/>
                  <a:pt x="5766366" y="1846830"/>
                  <a:pt x="6168326" y="1859796"/>
                </a:cubicBezTo>
                <a:cubicBezTo>
                  <a:pt x="6211560" y="1874209"/>
                  <a:pt x="6175152" y="1855984"/>
                  <a:pt x="6207071" y="1898542"/>
                </a:cubicBezTo>
                <a:cubicBezTo>
                  <a:pt x="6215838" y="1910232"/>
                  <a:pt x="6229963" y="1917381"/>
                  <a:pt x="6238068" y="1929539"/>
                </a:cubicBezTo>
                <a:cubicBezTo>
                  <a:pt x="6254447" y="1954107"/>
                  <a:pt x="6273521" y="1986012"/>
                  <a:pt x="6300061" y="1999281"/>
                </a:cubicBezTo>
                <a:lnTo>
                  <a:pt x="6331058" y="2014779"/>
                </a:lnTo>
                <a:cubicBezTo>
                  <a:pt x="6338807" y="2025111"/>
                  <a:pt x="6344499" y="2037371"/>
                  <a:pt x="6354305" y="2045776"/>
                </a:cubicBezTo>
                <a:cubicBezTo>
                  <a:pt x="6363076" y="2053294"/>
                  <a:pt x="6374684" y="2056723"/>
                  <a:pt x="6385302" y="2061274"/>
                </a:cubicBezTo>
                <a:cubicBezTo>
                  <a:pt x="6432238" y="2081390"/>
                  <a:pt x="6383097" y="2052424"/>
                  <a:pt x="6447295" y="2084522"/>
                </a:cubicBezTo>
                <a:cubicBezTo>
                  <a:pt x="6455625" y="2088687"/>
                  <a:pt x="6461983" y="2096351"/>
                  <a:pt x="6470543" y="2100020"/>
                </a:cubicBezTo>
                <a:cubicBezTo>
                  <a:pt x="6480332" y="2104215"/>
                  <a:pt x="6491299" y="2104843"/>
                  <a:pt x="6501539" y="2107769"/>
                </a:cubicBezTo>
                <a:cubicBezTo>
                  <a:pt x="6509393" y="2110013"/>
                  <a:pt x="6516933" y="2113274"/>
                  <a:pt x="6524787" y="2115518"/>
                </a:cubicBezTo>
                <a:cubicBezTo>
                  <a:pt x="6535027" y="2118444"/>
                  <a:pt x="6545582" y="2120208"/>
                  <a:pt x="6555783" y="2123268"/>
                </a:cubicBezTo>
                <a:cubicBezTo>
                  <a:pt x="6571431" y="2127962"/>
                  <a:pt x="6588685" y="2129704"/>
                  <a:pt x="6602278" y="2138766"/>
                </a:cubicBezTo>
                <a:cubicBezTo>
                  <a:pt x="6634387" y="2160171"/>
                  <a:pt x="6616491" y="2152005"/>
                  <a:pt x="6656522" y="2162013"/>
                </a:cubicBezTo>
                <a:cubicBezTo>
                  <a:pt x="6664271" y="2167179"/>
                  <a:pt x="6671440" y="2173347"/>
                  <a:pt x="6679770" y="2177512"/>
                </a:cubicBezTo>
                <a:cubicBezTo>
                  <a:pt x="6700224" y="2187739"/>
                  <a:pt x="6719659" y="2186379"/>
                  <a:pt x="6741763" y="2193010"/>
                </a:cubicBezTo>
                <a:cubicBezTo>
                  <a:pt x="6818784" y="2216116"/>
                  <a:pt x="6740176" y="2202300"/>
                  <a:pt x="6827004" y="2224007"/>
                </a:cubicBezTo>
                <a:cubicBezTo>
                  <a:pt x="6844331" y="2228339"/>
                  <a:pt x="6893175" y="2239708"/>
                  <a:pt x="6904495" y="2247254"/>
                </a:cubicBezTo>
                <a:cubicBezTo>
                  <a:pt x="6912244" y="2252420"/>
                  <a:pt x="6919183" y="2259083"/>
                  <a:pt x="6927743" y="2262752"/>
                </a:cubicBezTo>
                <a:cubicBezTo>
                  <a:pt x="6937532" y="2266947"/>
                  <a:pt x="6948499" y="2267575"/>
                  <a:pt x="6958739" y="2270501"/>
                </a:cubicBezTo>
                <a:cubicBezTo>
                  <a:pt x="6982438" y="2277272"/>
                  <a:pt x="7000497" y="2284635"/>
                  <a:pt x="7020732" y="2301498"/>
                </a:cubicBezTo>
                <a:cubicBezTo>
                  <a:pt x="7040376" y="2317868"/>
                  <a:pt x="7056895" y="2337661"/>
                  <a:pt x="7074976" y="2355742"/>
                </a:cubicBezTo>
                <a:cubicBezTo>
                  <a:pt x="7082725" y="2363491"/>
                  <a:pt x="7089105" y="2372911"/>
                  <a:pt x="7098224" y="2378990"/>
                </a:cubicBezTo>
                <a:cubicBezTo>
                  <a:pt x="7169761" y="2426681"/>
                  <a:pt x="7081771" y="2365827"/>
                  <a:pt x="7136970" y="2409986"/>
                </a:cubicBezTo>
                <a:cubicBezTo>
                  <a:pt x="7144242" y="2415804"/>
                  <a:pt x="7153256" y="2419298"/>
                  <a:pt x="7160217" y="2425485"/>
                </a:cubicBezTo>
                <a:cubicBezTo>
                  <a:pt x="7176598" y="2440046"/>
                  <a:pt x="7191214" y="2456481"/>
                  <a:pt x="7206712" y="2471979"/>
                </a:cubicBezTo>
                <a:cubicBezTo>
                  <a:pt x="7211878" y="2477145"/>
                  <a:pt x="7218157" y="2481399"/>
                  <a:pt x="7222210" y="2487478"/>
                </a:cubicBezTo>
                <a:cubicBezTo>
                  <a:pt x="7227376" y="2495227"/>
                  <a:pt x="7231123" y="2504139"/>
                  <a:pt x="7237709" y="2510725"/>
                </a:cubicBezTo>
                <a:cubicBezTo>
                  <a:pt x="7252733" y="2525749"/>
                  <a:pt x="7265294" y="2527670"/>
                  <a:pt x="7284204" y="2533973"/>
                </a:cubicBezTo>
                <a:cubicBezTo>
                  <a:pt x="7289370" y="2541722"/>
                  <a:pt x="7293515" y="2550259"/>
                  <a:pt x="7299702" y="2557220"/>
                </a:cubicBezTo>
                <a:cubicBezTo>
                  <a:pt x="7314264" y="2573602"/>
                  <a:pt x="7346197" y="2603715"/>
                  <a:pt x="7346197" y="2603715"/>
                </a:cubicBezTo>
                <a:cubicBezTo>
                  <a:pt x="7354992" y="2621306"/>
                  <a:pt x="7364049" y="2642624"/>
                  <a:pt x="7377193" y="2657959"/>
                </a:cubicBezTo>
                <a:cubicBezTo>
                  <a:pt x="7386702" y="2669053"/>
                  <a:pt x="7400085" y="2676798"/>
                  <a:pt x="7408190" y="2688956"/>
                </a:cubicBezTo>
                <a:cubicBezTo>
                  <a:pt x="7419700" y="2706221"/>
                  <a:pt x="7423410" y="2715079"/>
                  <a:pt x="7439187" y="2727701"/>
                </a:cubicBezTo>
                <a:cubicBezTo>
                  <a:pt x="7446459" y="2733519"/>
                  <a:pt x="7455849" y="2736614"/>
                  <a:pt x="7462434" y="2743200"/>
                </a:cubicBezTo>
                <a:cubicBezTo>
                  <a:pt x="7471566" y="2752332"/>
                  <a:pt x="7476549" y="2765064"/>
                  <a:pt x="7485681" y="2774196"/>
                </a:cubicBezTo>
                <a:cubicBezTo>
                  <a:pt x="7492267" y="2780782"/>
                  <a:pt x="7501968" y="2783507"/>
                  <a:pt x="7508929" y="2789695"/>
                </a:cubicBezTo>
                <a:cubicBezTo>
                  <a:pt x="7525311" y="2804257"/>
                  <a:pt x="7534160" y="2830874"/>
                  <a:pt x="7555424" y="2836190"/>
                </a:cubicBezTo>
                <a:cubicBezTo>
                  <a:pt x="7594345" y="2845920"/>
                  <a:pt x="7576316" y="2840571"/>
                  <a:pt x="7609668" y="2851688"/>
                </a:cubicBezTo>
                <a:cubicBezTo>
                  <a:pt x="7617417" y="2856854"/>
                  <a:pt x="7624585" y="2863021"/>
                  <a:pt x="7632915" y="2867186"/>
                </a:cubicBezTo>
                <a:cubicBezTo>
                  <a:pt x="7651453" y="2876455"/>
                  <a:pt x="7674785" y="2883726"/>
                  <a:pt x="7694909" y="2890434"/>
                </a:cubicBezTo>
                <a:cubicBezTo>
                  <a:pt x="7702658" y="2895600"/>
                  <a:pt x="7709826" y="2901767"/>
                  <a:pt x="7718156" y="2905932"/>
                </a:cubicBezTo>
                <a:cubicBezTo>
                  <a:pt x="7725462" y="2909585"/>
                  <a:pt x="7734263" y="2909714"/>
                  <a:pt x="7741404" y="2913681"/>
                </a:cubicBezTo>
                <a:cubicBezTo>
                  <a:pt x="7757686" y="2922727"/>
                  <a:pt x="7772400" y="2934346"/>
                  <a:pt x="7787898" y="2944678"/>
                </a:cubicBezTo>
                <a:cubicBezTo>
                  <a:pt x="7795647" y="2949844"/>
                  <a:pt x="7803695" y="2954588"/>
                  <a:pt x="7811146" y="2960176"/>
                </a:cubicBezTo>
                <a:cubicBezTo>
                  <a:pt x="7821478" y="2967925"/>
                  <a:pt x="7830591" y="2977648"/>
                  <a:pt x="7842143" y="2983424"/>
                </a:cubicBezTo>
                <a:cubicBezTo>
                  <a:pt x="7876181" y="3000443"/>
                  <a:pt x="7905765" y="3001369"/>
                  <a:pt x="7942881" y="3006671"/>
                </a:cubicBezTo>
                <a:cubicBezTo>
                  <a:pt x="7950630" y="3011837"/>
                  <a:pt x="7959058" y="3016108"/>
                  <a:pt x="7966129" y="3022169"/>
                </a:cubicBezTo>
                <a:cubicBezTo>
                  <a:pt x="7977223" y="3031678"/>
                  <a:pt x="7997126" y="3053166"/>
                  <a:pt x="7997126" y="3053166"/>
                </a:cubicBezTo>
                <a:cubicBezTo>
                  <a:pt x="7999709" y="3060915"/>
                  <a:pt x="8000673" y="3069409"/>
                  <a:pt x="8004875" y="3076413"/>
                </a:cubicBezTo>
                <a:cubicBezTo>
                  <a:pt x="8008634" y="3082678"/>
                  <a:pt x="8017106" y="3085377"/>
                  <a:pt x="8020373" y="3091912"/>
                </a:cubicBezTo>
                <a:cubicBezTo>
                  <a:pt x="8027679" y="3106524"/>
                  <a:pt x="8024319" y="3126856"/>
                  <a:pt x="8035871" y="3138407"/>
                </a:cubicBezTo>
                <a:cubicBezTo>
                  <a:pt x="8041037" y="3143573"/>
                  <a:pt x="8046806" y="3148200"/>
                  <a:pt x="8051370" y="3153905"/>
                </a:cubicBezTo>
                <a:cubicBezTo>
                  <a:pt x="8090483" y="3202794"/>
                  <a:pt x="8044937" y="3155219"/>
                  <a:pt x="8082366" y="3192651"/>
                </a:cubicBezTo>
                <a:cubicBezTo>
                  <a:pt x="8104318" y="3258508"/>
                  <a:pt x="8073701" y="3178209"/>
                  <a:pt x="8105614" y="3231396"/>
                </a:cubicBezTo>
                <a:cubicBezTo>
                  <a:pt x="8109817" y="3238400"/>
                  <a:pt x="8110780" y="3246895"/>
                  <a:pt x="8113363" y="3254644"/>
                </a:cubicBezTo>
                <a:cubicBezTo>
                  <a:pt x="8110780" y="3290807"/>
                  <a:pt x="8109618" y="3327099"/>
                  <a:pt x="8105614" y="3363132"/>
                </a:cubicBezTo>
                <a:cubicBezTo>
                  <a:pt x="8104438" y="3373717"/>
                  <a:pt x="8099616" y="3383624"/>
                  <a:pt x="8097865" y="3394129"/>
                </a:cubicBezTo>
                <a:cubicBezTo>
                  <a:pt x="8094441" y="3414671"/>
                  <a:pt x="8093841" y="3435633"/>
                  <a:pt x="8090115" y="3456122"/>
                </a:cubicBezTo>
                <a:cubicBezTo>
                  <a:pt x="8088654" y="3464158"/>
                  <a:pt x="8084610" y="3471515"/>
                  <a:pt x="8082366" y="3479369"/>
                </a:cubicBezTo>
                <a:cubicBezTo>
                  <a:pt x="8079440" y="3489610"/>
                  <a:pt x="8078357" y="3500394"/>
                  <a:pt x="8074617" y="3510366"/>
                </a:cubicBezTo>
                <a:cubicBezTo>
                  <a:pt x="8070561" y="3521182"/>
                  <a:pt x="8063811" y="3530806"/>
                  <a:pt x="8059119" y="3541362"/>
                </a:cubicBezTo>
                <a:cubicBezTo>
                  <a:pt x="8053469" y="3554073"/>
                  <a:pt x="8049841" y="3567666"/>
                  <a:pt x="8043620" y="3580108"/>
                </a:cubicBezTo>
                <a:cubicBezTo>
                  <a:pt x="8039455" y="3588438"/>
                  <a:pt x="8031904" y="3594845"/>
                  <a:pt x="8028122" y="3603356"/>
                </a:cubicBezTo>
                <a:cubicBezTo>
                  <a:pt x="8024794" y="3610843"/>
                  <a:pt x="8013069" y="3663532"/>
                  <a:pt x="7997126" y="3673098"/>
                </a:cubicBezTo>
                <a:cubicBezTo>
                  <a:pt x="7978201" y="3684453"/>
                  <a:pt x="7955797" y="3688597"/>
                  <a:pt x="7935132" y="3696346"/>
                </a:cubicBezTo>
                <a:cubicBezTo>
                  <a:pt x="7929966" y="3709261"/>
                  <a:pt x="7924312" y="3721991"/>
                  <a:pt x="7919634" y="3735091"/>
                </a:cubicBezTo>
                <a:cubicBezTo>
                  <a:pt x="7911392" y="3758169"/>
                  <a:pt x="7913715" y="3787507"/>
                  <a:pt x="7896387" y="3804834"/>
                </a:cubicBezTo>
                <a:cubicBezTo>
                  <a:pt x="7891221" y="3810000"/>
                  <a:pt x="7885452" y="3814627"/>
                  <a:pt x="7880888" y="3820332"/>
                </a:cubicBezTo>
                <a:cubicBezTo>
                  <a:pt x="7856058" y="3851369"/>
                  <a:pt x="7873900" y="3843848"/>
                  <a:pt x="7834393" y="3874576"/>
                </a:cubicBezTo>
                <a:cubicBezTo>
                  <a:pt x="7810163" y="3893422"/>
                  <a:pt x="7790390" y="3899023"/>
                  <a:pt x="7764651" y="3913322"/>
                </a:cubicBezTo>
                <a:cubicBezTo>
                  <a:pt x="7751485" y="3920636"/>
                  <a:pt x="7738677" y="3928586"/>
                  <a:pt x="7725905" y="3936569"/>
                </a:cubicBezTo>
                <a:cubicBezTo>
                  <a:pt x="7718007" y="3941505"/>
                  <a:pt x="7710744" y="3947447"/>
                  <a:pt x="7702658" y="3952068"/>
                </a:cubicBezTo>
                <a:cubicBezTo>
                  <a:pt x="7692628" y="3957799"/>
                  <a:pt x="7681759" y="3961956"/>
                  <a:pt x="7671661" y="3967566"/>
                </a:cubicBezTo>
                <a:cubicBezTo>
                  <a:pt x="7616760" y="3998066"/>
                  <a:pt x="7652166" y="3984396"/>
                  <a:pt x="7609668" y="3998562"/>
                </a:cubicBezTo>
                <a:cubicBezTo>
                  <a:pt x="7577262" y="4020167"/>
                  <a:pt x="7562690" y="4025490"/>
                  <a:pt x="7539926" y="4052807"/>
                </a:cubicBezTo>
                <a:cubicBezTo>
                  <a:pt x="7533964" y="4059962"/>
                  <a:pt x="7529593" y="4068305"/>
                  <a:pt x="7524427" y="4076054"/>
                </a:cubicBezTo>
                <a:cubicBezTo>
                  <a:pt x="7521844" y="4083803"/>
                  <a:pt x="7520880" y="4092297"/>
                  <a:pt x="7516678" y="4099301"/>
                </a:cubicBezTo>
                <a:cubicBezTo>
                  <a:pt x="7512919" y="4105566"/>
                  <a:pt x="7505744" y="4109095"/>
                  <a:pt x="7501180" y="4114800"/>
                </a:cubicBezTo>
                <a:cubicBezTo>
                  <a:pt x="7495362" y="4122072"/>
                  <a:pt x="7490847" y="4130298"/>
                  <a:pt x="7485681" y="4138047"/>
                </a:cubicBezTo>
                <a:cubicBezTo>
                  <a:pt x="7478500" y="4159590"/>
                  <a:pt x="7478458" y="4166516"/>
                  <a:pt x="7462434" y="4184542"/>
                </a:cubicBezTo>
                <a:cubicBezTo>
                  <a:pt x="7447872" y="4200924"/>
                  <a:pt x="7429090" y="4213502"/>
                  <a:pt x="7415939" y="4231037"/>
                </a:cubicBezTo>
                <a:cubicBezTo>
                  <a:pt x="7387104" y="4269485"/>
                  <a:pt x="7399856" y="4251288"/>
                  <a:pt x="7377193" y="4285281"/>
                </a:cubicBezTo>
                <a:cubicBezTo>
                  <a:pt x="7374610" y="4293030"/>
                  <a:pt x="7374459" y="4302081"/>
                  <a:pt x="7369444" y="4308529"/>
                </a:cubicBezTo>
                <a:cubicBezTo>
                  <a:pt x="7355988" y="4325830"/>
                  <a:pt x="7332751" y="4335420"/>
                  <a:pt x="7322949" y="4355024"/>
                </a:cubicBezTo>
                <a:cubicBezTo>
                  <a:pt x="7317783" y="4365356"/>
                  <a:pt x="7315619" y="4377852"/>
                  <a:pt x="7307451" y="4386020"/>
                </a:cubicBezTo>
                <a:cubicBezTo>
                  <a:pt x="7299283" y="4394188"/>
                  <a:pt x="7286786" y="4396352"/>
                  <a:pt x="7276454" y="4401518"/>
                </a:cubicBezTo>
                <a:cubicBezTo>
                  <a:pt x="7255082" y="4422891"/>
                  <a:pt x="7255135" y="4425878"/>
                  <a:pt x="7229959" y="4440264"/>
                </a:cubicBezTo>
                <a:cubicBezTo>
                  <a:pt x="7219929" y="4445995"/>
                  <a:pt x="7208759" y="4449640"/>
                  <a:pt x="7198963" y="4455762"/>
                </a:cubicBezTo>
                <a:cubicBezTo>
                  <a:pt x="7136012" y="4495107"/>
                  <a:pt x="7204106" y="4466964"/>
                  <a:pt x="7121471" y="4494508"/>
                </a:cubicBezTo>
                <a:cubicBezTo>
                  <a:pt x="7081478" y="4521172"/>
                  <a:pt x="7112591" y="4503374"/>
                  <a:pt x="7051729" y="4525505"/>
                </a:cubicBezTo>
                <a:cubicBezTo>
                  <a:pt x="7038656" y="4530259"/>
                  <a:pt x="7026478" y="4537629"/>
                  <a:pt x="7012983" y="4541003"/>
                </a:cubicBezTo>
                <a:cubicBezTo>
                  <a:pt x="6995263" y="4545433"/>
                  <a:pt x="6976755" y="4545749"/>
                  <a:pt x="6958739" y="4548752"/>
                </a:cubicBezTo>
                <a:cubicBezTo>
                  <a:pt x="6852221" y="4566505"/>
                  <a:pt x="7007931" y="4545508"/>
                  <a:pt x="6858000" y="4564251"/>
                </a:cubicBezTo>
                <a:cubicBezTo>
                  <a:pt x="6839501" y="4571650"/>
                  <a:pt x="6811483" y="4579771"/>
                  <a:pt x="6796007" y="4595247"/>
                </a:cubicBezTo>
                <a:cubicBezTo>
                  <a:pt x="6764363" y="4626891"/>
                  <a:pt x="6799885" y="4627533"/>
                  <a:pt x="6734014" y="4649491"/>
                </a:cubicBezTo>
                <a:lnTo>
                  <a:pt x="6687519" y="4664990"/>
                </a:lnTo>
                <a:cubicBezTo>
                  <a:pt x="6682353" y="4670156"/>
                  <a:pt x="6678285" y="4676729"/>
                  <a:pt x="6672020" y="4680488"/>
                </a:cubicBezTo>
                <a:cubicBezTo>
                  <a:pt x="6665016" y="4684690"/>
                  <a:pt x="6654002" y="4681962"/>
                  <a:pt x="6648773" y="4688237"/>
                </a:cubicBezTo>
                <a:cubicBezTo>
                  <a:pt x="6639868" y="4698923"/>
                  <a:pt x="6638441" y="4714068"/>
                  <a:pt x="6633275" y="4726983"/>
                </a:cubicBezTo>
                <a:cubicBezTo>
                  <a:pt x="6652103" y="4839951"/>
                  <a:pt x="6632842" y="4713177"/>
                  <a:pt x="6648773" y="4936210"/>
                </a:cubicBezTo>
                <a:cubicBezTo>
                  <a:pt x="6650074" y="4954428"/>
                  <a:pt x="6654108" y="4972349"/>
                  <a:pt x="6656522" y="4990454"/>
                </a:cubicBezTo>
                <a:cubicBezTo>
                  <a:pt x="6659274" y="5011096"/>
                  <a:pt x="6660187" y="5032026"/>
                  <a:pt x="6664271" y="5052447"/>
                </a:cubicBezTo>
                <a:cubicBezTo>
                  <a:pt x="6670537" y="5083777"/>
                  <a:pt x="6681253" y="5114107"/>
                  <a:pt x="6687519" y="5145437"/>
                </a:cubicBezTo>
                <a:cubicBezTo>
                  <a:pt x="6690102" y="5158352"/>
                  <a:pt x="6691103" y="5171688"/>
                  <a:pt x="6695268" y="5184183"/>
                </a:cubicBezTo>
                <a:cubicBezTo>
                  <a:pt x="6704462" y="5211764"/>
                  <a:pt x="6723167" y="5232230"/>
                  <a:pt x="6741763" y="5253925"/>
                </a:cubicBezTo>
                <a:cubicBezTo>
                  <a:pt x="6746518" y="5259472"/>
                  <a:pt x="6752697" y="5263719"/>
                  <a:pt x="6757261" y="5269424"/>
                </a:cubicBezTo>
                <a:cubicBezTo>
                  <a:pt x="6770381" y="5285824"/>
                  <a:pt x="6776125" y="5304873"/>
                  <a:pt x="6796007" y="5315918"/>
                </a:cubicBezTo>
                <a:cubicBezTo>
                  <a:pt x="6825466" y="5332284"/>
                  <a:pt x="6864749" y="5334595"/>
                  <a:pt x="6896746" y="5339166"/>
                </a:cubicBezTo>
                <a:cubicBezTo>
                  <a:pt x="6966488" y="5336583"/>
                  <a:pt x="7036337" y="5336059"/>
                  <a:pt x="7105973" y="5331417"/>
                </a:cubicBezTo>
                <a:cubicBezTo>
                  <a:pt x="7114123" y="5330874"/>
                  <a:pt x="7121176" y="5325088"/>
                  <a:pt x="7129220" y="5323668"/>
                </a:cubicBezTo>
                <a:cubicBezTo>
                  <a:pt x="7174025" y="5315761"/>
                  <a:pt x="7249519" y="5306693"/>
                  <a:pt x="7299702" y="5300420"/>
                </a:cubicBezTo>
                <a:cubicBezTo>
                  <a:pt x="7328116" y="5303003"/>
                  <a:pt x="7357510" y="5300331"/>
                  <a:pt x="7384943" y="5308169"/>
                </a:cubicBezTo>
                <a:cubicBezTo>
                  <a:pt x="7434698" y="5322385"/>
                  <a:pt x="7499847" y="5372531"/>
                  <a:pt x="7539926" y="5401159"/>
                </a:cubicBezTo>
                <a:cubicBezTo>
                  <a:pt x="7550436" y="5408666"/>
                  <a:pt x="7559164" y="5419063"/>
                  <a:pt x="7570922" y="5424407"/>
                </a:cubicBezTo>
                <a:cubicBezTo>
                  <a:pt x="7599336" y="5437322"/>
                  <a:pt x="7628544" y="5448616"/>
                  <a:pt x="7656163" y="5463152"/>
                </a:cubicBezTo>
                <a:cubicBezTo>
                  <a:pt x="7677727" y="5474501"/>
                  <a:pt x="7696360" y="5491000"/>
                  <a:pt x="7718156" y="5501898"/>
                </a:cubicBezTo>
                <a:cubicBezTo>
                  <a:pt x="7742700" y="5514170"/>
                  <a:pt x="7769700" y="5517732"/>
                  <a:pt x="7795648" y="5525146"/>
                </a:cubicBezTo>
                <a:cubicBezTo>
                  <a:pt x="7821578" y="5532555"/>
                  <a:pt x="7847309" y="5540644"/>
                  <a:pt x="7873139" y="5548393"/>
                </a:cubicBezTo>
                <a:cubicBezTo>
                  <a:pt x="7920494" y="5579962"/>
                  <a:pt x="7869109" y="5548651"/>
                  <a:pt x="7942881" y="5579390"/>
                </a:cubicBezTo>
                <a:cubicBezTo>
                  <a:pt x="8026904" y="5614400"/>
                  <a:pt x="7955354" y="5594132"/>
                  <a:pt x="8020373" y="5610386"/>
                </a:cubicBezTo>
                <a:cubicBezTo>
                  <a:pt x="8035871" y="5618135"/>
                  <a:pt x="8049953" y="5629875"/>
                  <a:pt x="8066868" y="5633634"/>
                </a:cubicBezTo>
                <a:cubicBezTo>
                  <a:pt x="8161257" y="5654610"/>
                  <a:pt x="8272350" y="5628403"/>
                  <a:pt x="8361336" y="5618135"/>
                </a:cubicBezTo>
                <a:cubicBezTo>
                  <a:pt x="8364765" y="5612562"/>
                  <a:pt x="8424627" y="5521898"/>
                  <a:pt x="8438827" y="5486400"/>
                </a:cubicBezTo>
                <a:cubicBezTo>
                  <a:pt x="8444894" y="5471232"/>
                  <a:pt x="8448373" y="5455118"/>
                  <a:pt x="8454326" y="5439905"/>
                </a:cubicBezTo>
                <a:cubicBezTo>
                  <a:pt x="8471631" y="5395681"/>
                  <a:pt x="8490489" y="5352081"/>
                  <a:pt x="8508570" y="5308169"/>
                </a:cubicBezTo>
                <a:cubicBezTo>
                  <a:pt x="8518561" y="5258215"/>
                  <a:pt x="8518774" y="5250844"/>
                  <a:pt x="8539566" y="5191932"/>
                </a:cubicBezTo>
                <a:cubicBezTo>
                  <a:pt x="8546113" y="5173382"/>
                  <a:pt x="8555752" y="5156049"/>
                  <a:pt x="8562814" y="5137688"/>
                </a:cubicBezTo>
                <a:cubicBezTo>
                  <a:pt x="8587965" y="5072296"/>
                  <a:pt x="8565426" y="5110522"/>
                  <a:pt x="8593810" y="5067946"/>
                </a:cubicBezTo>
                <a:cubicBezTo>
                  <a:pt x="8596393" y="5055031"/>
                  <a:pt x="8596371" y="5041306"/>
                  <a:pt x="8601559" y="5029200"/>
                </a:cubicBezTo>
                <a:cubicBezTo>
                  <a:pt x="8604437" y="5022484"/>
                  <a:pt x="8615751" y="5020889"/>
                  <a:pt x="8617058" y="5013701"/>
                </a:cubicBezTo>
                <a:cubicBezTo>
                  <a:pt x="8618621" y="5005104"/>
                  <a:pt x="8630755" y="4852223"/>
                  <a:pt x="8640305" y="4804474"/>
                </a:cubicBezTo>
                <a:cubicBezTo>
                  <a:pt x="8641907" y="4796464"/>
                  <a:pt x="8645471" y="4788976"/>
                  <a:pt x="8648054" y="4781227"/>
                </a:cubicBezTo>
                <a:cubicBezTo>
                  <a:pt x="8650637" y="4763146"/>
                  <a:pt x="8653538" y="4745107"/>
                  <a:pt x="8655804" y="4726983"/>
                </a:cubicBezTo>
                <a:cubicBezTo>
                  <a:pt x="8658705" y="4703773"/>
                  <a:pt x="8659441" y="4680266"/>
                  <a:pt x="8663553" y="4657240"/>
                </a:cubicBezTo>
                <a:cubicBezTo>
                  <a:pt x="8672369" y="4607868"/>
                  <a:pt x="8685689" y="4559372"/>
                  <a:pt x="8694549" y="4510007"/>
                </a:cubicBezTo>
                <a:cubicBezTo>
                  <a:pt x="8735131" y="4283909"/>
                  <a:pt x="8695903" y="4428004"/>
                  <a:pt x="8741044" y="4277532"/>
                </a:cubicBezTo>
                <a:cubicBezTo>
                  <a:pt x="8766105" y="4064524"/>
                  <a:pt x="8756643" y="4178094"/>
                  <a:pt x="8764292" y="3882325"/>
                </a:cubicBezTo>
                <a:cubicBezTo>
                  <a:pt x="8781208" y="3228246"/>
                  <a:pt x="8738171" y="3454995"/>
                  <a:pt x="8787539" y="3208149"/>
                </a:cubicBezTo>
                <a:cubicBezTo>
                  <a:pt x="8792705" y="3146156"/>
                  <a:pt x="8798605" y="3084219"/>
                  <a:pt x="8803037" y="3022169"/>
                </a:cubicBezTo>
                <a:cubicBezTo>
                  <a:pt x="8806355" y="2975721"/>
                  <a:pt x="8807789" y="2929155"/>
                  <a:pt x="8810787" y="2882685"/>
                </a:cubicBezTo>
                <a:cubicBezTo>
                  <a:pt x="8817491" y="2778773"/>
                  <a:pt x="8810957" y="2812265"/>
                  <a:pt x="8826285" y="2750949"/>
                </a:cubicBezTo>
                <a:cubicBezTo>
                  <a:pt x="8828868" y="2639878"/>
                  <a:pt x="8830270" y="2528773"/>
                  <a:pt x="8834034" y="2417735"/>
                </a:cubicBezTo>
                <a:cubicBezTo>
                  <a:pt x="8837272" y="2322225"/>
                  <a:pt x="8843985" y="2284538"/>
                  <a:pt x="8849532" y="2193010"/>
                </a:cubicBezTo>
                <a:cubicBezTo>
                  <a:pt x="8852661" y="2141379"/>
                  <a:pt x="8854698" y="2089688"/>
                  <a:pt x="8857281" y="2038027"/>
                </a:cubicBezTo>
                <a:cubicBezTo>
                  <a:pt x="8854698" y="1864963"/>
                  <a:pt x="8853652" y="1691869"/>
                  <a:pt x="8849532" y="1518834"/>
                </a:cubicBezTo>
                <a:cubicBezTo>
                  <a:pt x="8848485" y="1474859"/>
                  <a:pt x="8846054" y="1430878"/>
                  <a:pt x="8841783" y="1387098"/>
                </a:cubicBezTo>
                <a:cubicBezTo>
                  <a:pt x="8841515" y="1384348"/>
                  <a:pt x="8815746" y="1185922"/>
                  <a:pt x="8810787" y="1131376"/>
                </a:cubicBezTo>
                <a:cubicBezTo>
                  <a:pt x="8807738" y="1097835"/>
                  <a:pt x="8806972" y="1064085"/>
                  <a:pt x="8803037" y="1030637"/>
                </a:cubicBezTo>
                <a:cubicBezTo>
                  <a:pt x="8801793" y="1020060"/>
                  <a:pt x="8797139" y="1010128"/>
                  <a:pt x="8795288" y="999640"/>
                </a:cubicBezTo>
                <a:cubicBezTo>
                  <a:pt x="8789384" y="966182"/>
                  <a:pt x="8784380" y="932564"/>
                  <a:pt x="8779790" y="898901"/>
                </a:cubicBezTo>
                <a:cubicBezTo>
                  <a:pt x="8765671" y="795363"/>
                  <a:pt x="8781444" y="820099"/>
                  <a:pt x="8725546" y="689674"/>
                </a:cubicBezTo>
                <a:cubicBezTo>
                  <a:pt x="8717797" y="671593"/>
                  <a:pt x="8709604" y="653695"/>
                  <a:pt x="8702298" y="635430"/>
                </a:cubicBezTo>
                <a:cubicBezTo>
                  <a:pt x="8699264" y="627846"/>
                  <a:pt x="8698601" y="619275"/>
                  <a:pt x="8694549" y="612183"/>
                </a:cubicBezTo>
                <a:cubicBezTo>
                  <a:pt x="8688141" y="600969"/>
                  <a:pt x="8678147" y="592138"/>
                  <a:pt x="8671302" y="581186"/>
                </a:cubicBezTo>
                <a:cubicBezTo>
                  <a:pt x="8665180" y="571390"/>
                  <a:pt x="8662821" y="559366"/>
                  <a:pt x="8655804" y="550190"/>
                </a:cubicBezTo>
                <a:cubicBezTo>
                  <a:pt x="8638864" y="528038"/>
                  <a:pt x="8525350" y="392133"/>
                  <a:pt x="8493071" y="371959"/>
                </a:cubicBezTo>
                <a:lnTo>
                  <a:pt x="8369085" y="294468"/>
                </a:lnTo>
                <a:cubicBezTo>
                  <a:pt x="8313506" y="259100"/>
                  <a:pt x="8329546" y="264685"/>
                  <a:pt x="8268346" y="232474"/>
                </a:cubicBezTo>
                <a:cubicBezTo>
                  <a:pt x="8237679" y="216333"/>
                  <a:pt x="8206353" y="201477"/>
                  <a:pt x="8175356" y="185979"/>
                </a:cubicBezTo>
                <a:cubicBezTo>
                  <a:pt x="8154692" y="175647"/>
                  <a:pt x="8135281" y="162289"/>
                  <a:pt x="8113363" y="154983"/>
                </a:cubicBezTo>
                <a:cubicBezTo>
                  <a:pt x="8097865" y="149817"/>
                  <a:pt x="8081884" y="145920"/>
                  <a:pt x="8066868" y="139485"/>
                </a:cubicBezTo>
                <a:cubicBezTo>
                  <a:pt x="8045633" y="130384"/>
                  <a:pt x="8026110" y="117589"/>
                  <a:pt x="8004875" y="108488"/>
                </a:cubicBezTo>
                <a:cubicBezTo>
                  <a:pt x="7989859" y="102053"/>
                  <a:pt x="7973548" y="99057"/>
                  <a:pt x="7958380" y="92990"/>
                </a:cubicBezTo>
                <a:cubicBezTo>
                  <a:pt x="7947654" y="88700"/>
                  <a:pt x="7938165" y="81638"/>
                  <a:pt x="7927383" y="77491"/>
                </a:cubicBezTo>
                <a:cubicBezTo>
                  <a:pt x="7914506" y="72538"/>
                  <a:pt x="7852308" y="50772"/>
                  <a:pt x="7826644" y="46495"/>
                </a:cubicBezTo>
                <a:cubicBezTo>
                  <a:pt x="7806102" y="43071"/>
                  <a:pt x="7785315" y="41329"/>
                  <a:pt x="7764651" y="38746"/>
                </a:cubicBezTo>
                <a:cubicBezTo>
                  <a:pt x="7673082" y="8219"/>
                  <a:pt x="7743431" y="28094"/>
                  <a:pt x="7524427" y="54244"/>
                </a:cubicBezTo>
                <a:cubicBezTo>
                  <a:pt x="7101820" y="104705"/>
                  <a:pt x="7354962" y="88842"/>
                  <a:pt x="6974237" y="100739"/>
                </a:cubicBezTo>
                <a:lnTo>
                  <a:pt x="5796366" y="92990"/>
                </a:lnTo>
                <a:cubicBezTo>
                  <a:pt x="5674935" y="92990"/>
                  <a:pt x="5553584" y="101582"/>
                  <a:pt x="5432156" y="100739"/>
                </a:cubicBezTo>
                <a:cubicBezTo>
                  <a:pt x="5181553" y="98999"/>
                  <a:pt x="4931044" y="90406"/>
                  <a:pt x="4680488" y="85240"/>
                </a:cubicBezTo>
                <a:cubicBezTo>
                  <a:pt x="4602997" y="80074"/>
                  <a:pt x="4525358" y="76773"/>
                  <a:pt x="4448014" y="69742"/>
                </a:cubicBezTo>
                <a:cubicBezTo>
                  <a:pt x="4411634" y="66435"/>
                  <a:pt x="4375500" y="60592"/>
                  <a:pt x="4339526" y="54244"/>
                </a:cubicBezTo>
                <a:cubicBezTo>
                  <a:pt x="4331482" y="52824"/>
                  <a:pt x="4324288" y="48097"/>
                  <a:pt x="4316278" y="46495"/>
                </a:cubicBezTo>
                <a:cubicBezTo>
                  <a:pt x="4285464" y="40332"/>
                  <a:pt x="4254583" y="33841"/>
                  <a:pt x="4223288" y="30996"/>
                </a:cubicBezTo>
                <a:cubicBezTo>
                  <a:pt x="4169206" y="26079"/>
                  <a:pt x="4114800" y="25830"/>
                  <a:pt x="4060556" y="23247"/>
                </a:cubicBezTo>
                <a:lnTo>
                  <a:pt x="2634712" y="46495"/>
                </a:lnTo>
                <a:cubicBezTo>
                  <a:pt x="2495205" y="47203"/>
                  <a:pt x="2355743" y="41329"/>
                  <a:pt x="2216258" y="38746"/>
                </a:cubicBezTo>
                <a:cubicBezTo>
                  <a:pt x="2177512" y="30997"/>
                  <a:pt x="2139037" y="21741"/>
                  <a:pt x="2100020" y="15498"/>
                </a:cubicBezTo>
                <a:cubicBezTo>
                  <a:pt x="2029123" y="4154"/>
                  <a:pt x="1871952" y="1726"/>
                  <a:pt x="1828800" y="0"/>
                </a:cubicBezTo>
                <a:lnTo>
                  <a:pt x="1038387" y="23247"/>
                </a:lnTo>
                <a:cubicBezTo>
                  <a:pt x="972253" y="25652"/>
                  <a:pt x="994594" y="26903"/>
                  <a:pt x="953146" y="38746"/>
                </a:cubicBezTo>
                <a:cubicBezTo>
                  <a:pt x="927421" y="46096"/>
                  <a:pt x="922132" y="44952"/>
                  <a:pt x="898902" y="54244"/>
                </a:cubicBezTo>
                <a:cubicBezTo>
                  <a:pt x="880637" y="61550"/>
                  <a:pt x="863019" y="70429"/>
                  <a:pt x="844658" y="77491"/>
                </a:cubicBezTo>
                <a:cubicBezTo>
                  <a:pt x="779893" y="102401"/>
                  <a:pt x="819336" y="85088"/>
                  <a:pt x="767166" y="100739"/>
                </a:cubicBezTo>
                <a:cubicBezTo>
                  <a:pt x="751518" y="105433"/>
                  <a:pt x="736169" y="111071"/>
                  <a:pt x="720671" y="116237"/>
                </a:cubicBezTo>
                <a:cubicBezTo>
                  <a:pt x="697073" y="131969"/>
                  <a:pt x="690458" y="135758"/>
                  <a:pt x="666427" y="154983"/>
                </a:cubicBezTo>
                <a:cubicBezTo>
                  <a:pt x="650674" y="167586"/>
                  <a:pt x="635857" y="181343"/>
                  <a:pt x="619932" y="193729"/>
                </a:cubicBezTo>
                <a:cubicBezTo>
                  <a:pt x="612581" y="199447"/>
                  <a:pt x="603756" y="203166"/>
                  <a:pt x="596685" y="209227"/>
                </a:cubicBezTo>
                <a:cubicBezTo>
                  <a:pt x="585591" y="218736"/>
                  <a:pt x="576997" y="230971"/>
                  <a:pt x="565688" y="240224"/>
                </a:cubicBezTo>
                <a:cubicBezTo>
                  <a:pt x="548491" y="254295"/>
                  <a:pt x="528514" y="264744"/>
                  <a:pt x="511444" y="278969"/>
                </a:cubicBezTo>
                <a:cubicBezTo>
                  <a:pt x="427898" y="348590"/>
                  <a:pt x="512530" y="291382"/>
                  <a:pt x="441702" y="340962"/>
                </a:cubicBezTo>
                <a:cubicBezTo>
                  <a:pt x="426442" y="351644"/>
                  <a:pt x="409752" y="360323"/>
                  <a:pt x="395207" y="371959"/>
                </a:cubicBezTo>
                <a:cubicBezTo>
                  <a:pt x="382292" y="382291"/>
                  <a:pt x="369837" y="393228"/>
                  <a:pt x="356461" y="402956"/>
                </a:cubicBezTo>
                <a:cubicBezTo>
                  <a:pt x="341397" y="413912"/>
                  <a:pt x="309966" y="433952"/>
                  <a:pt x="309966" y="433952"/>
                </a:cubicBezTo>
                <a:cubicBezTo>
                  <a:pt x="296589" y="474086"/>
                  <a:pt x="310895" y="442718"/>
                  <a:pt x="278970" y="480447"/>
                </a:cubicBezTo>
                <a:cubicBezTo>
                  <a:pt x="257603" y="505699"/>
                  <a:pt x="235325" y="530415"/>
                  <a:pt x="216976" y="557939"/>
                </a:cubicBezTo>
                <a:cubicBezTo>
                  <a:pt x="211810" y="565688"/>
                  <a:pt x="207440" y="574031"/>
                  <a:pt x="201478" y="581186"/>
                </a:cubicBezTo>
                <a:cubicBezTo>
                  <a:pt x="194462" y="589605"/>
                  <a:pt x="185980" y="596685"/>
                  <a:pt x="178231" y="604434"/>
                </a:cubicBezTo>
                <a:cubicBezTo>
                  <a:pt x="173065" y="617349"/>
                  <a:pt x="169889" y="631251"/>
                  <a:pt x="162732" y="643179"/>
                </a:cubicBezTo>
                <a:cubicBezTo>
                  <a:pt x="121049" y="712650"/>
                  <a:pt x="138989" y="649118"/>
                  <a:pt x="108488" y="728420"/>
                </a:cubicBezTo>
                <a:cubicBezTo>
                  <a:pt x="101737" y="745971"/>
                  <a:pt x="98393" y="764652"/>
                  <a:pt x="92990" y="782664"/>
                </a:cubicBezTo>
                <a:cubicBezTo>
                  <a:pt x="90643" y="790488"/>
                  <a:pt x="87390" y="798031"/>
                  <a:pt x="85241" y="805912"/>
                </a:cubicBezTo>
                <a:cubicBezTo>
                  <a:pt x="59029" y="902024"/>
                  <a:pt x="79828" y="837653"/>
                  <a:pt x="61993" y="891152"/>
                </a:cubicBezTo>
                <a:cubicBezTo>
                  <a:pt x="59410" y="906650"/>
                  <a:pt x="57139" y="922204"/>
                  <a:pt x="54244" y="937647"/>
                </a:cubicBezTo>
                <a:cubicBezTo>
                  <a:pt x="49390" y="963538"/>
                  <a:pt x="43077" y="989155"/>
                  <a:pt x="38746" y="1015139"/>
                </a:cubicBezTo>
                <a:cubicBezTo>
                  <a:pt x="35322" y="1035681"/>
                  <a:pt x="33580" y="1056468"/>
                  <a:pt x="30997" y="1077132"/>
                </a:cubicBezTo>
                <a:cubicBezTo>
                  <a:pt x="28414" y="1141708"/>
                  <a:pt x="26935" y="1206338"/>
                  <a:pt x="23248" y="1270861"/>
                </a:cubicBezTo>
                <a:cubicBezTo>
                  <a:pt x="21767" y="1296778"/>
                  <a:pt x="17169" y="1322447"/>
                  <a:pt x="15498" y="1348352"/>
                </a:cubicBezTo>
                <a:cubicBezTo>
                  <a:pt x="-4742" y="1662059"/>
                  <a:pt x="18515" y="1392658"/>
                  <a:pt x="0" y="1596325"/>
                </a:cubicBezTo>
                <a:cubicBezTo>
                  <a:pt x="650" y="1626220"/>
                  <a:pt x="853" y="1936370"/>
                  <a:pt x="15498" y="2053525"/>
                </a:cubicBezTo>
                <a:cubicBezTo>
                  <a:pt x="16511" y="2061631"/>
                  <a:pt x="20665" y="2069024"/>
                  <a:pt x="23248" y="2076773"/>
                </a:cubicBezTo>
                <a:cubicBezTo>
                  <a:pt x="25831" y="2100020"/>
                  <a:pt x="27152" y="2123443"/>
                  <a:pt x="30997" y="2146515"/>
                </a:cubicBezTo>
                <a:cubicBezTo>
                  <a:pt x="32340" y="2154572"/>
                  <a:pt x="36399" y="2161938"/>
                  <a:pt x="38746" y="2169762"/>
                </a:cubicBezTo>
                <a:cubicBezTo>
                  <a:pt x="44149" y="2187774"/>
                  <a:pt x="49078" y="2205925"/>
                  <a:pt x="54244" y="2224007"/>
                </a:cubicBezTo>
                <a:cubicBezTo>
                  <a:pt x="56827" y="2249837"/>
                  <a:pt x="59744" y="2275636"/>
                  <a:pt x="61993" y="2301498"/>
                </a:cubicBezTo>
                <a:cubicBezTo>
                  <a:pt x="64911" y="2335050"/>
                  <a:pt x="64747" y="2368931"/>
                  <a:pt x="69743" y="2402237"/>
                </a:cubicBezTo>
                <a:cubicBezTo>
                  <a:pt x="72533" y="2420834"/>
                  <a:pt x="80075" y="2438400"/>
                  <a:pt x="85241" y="2456481"/>
                </a:cubicBezTo>
                <a:cubicBezTo>
                  <a:pt x="86057" y="2462598"/>
                  <a:pt x="98607" y="2575893"/>
                  <a:pt x="108488" y="2611464"/>
                </a:cubicBezTo>
                <a:cubicBezTo>
                  <a:pt x="117891" y="2645316"/>
                  <a:pt x="129153" y="2678623"/>
                  <a:pt x="139485" y="2712203"/>
                </a:cubicBezTo>
                <a:cubicBezTo>
                  <a:pt x="142068" y="2732867"/>
                  <a:pt x="144067" y="2753613"/>
                  <a:pt x="147234" y="2774196"/>
                </a:cubicBezTo>
                <a:cubicBezTo>
                  <a:pt x="149237" y="2787214"/>
                  <a:pt x="153529" y="2799851"/>
                  <a:pt x="154983" y="2812942"/>
                </a:cubicBezTo>
                <a:cubicBezTo>
                  <a:pt x="158702" y="2846415"/>
                  <a:pt x="159381" y="2880169"/>
                  <a:pt x="162732" y="2913681"/>
                </a:cubicBezTo>
                <a:cubicBezTo>
                  <a:pt x="164031" y="2926669"/>
                  <a:pt x="174938" y="2998779"/>
                  <a:pt x="178231" y="3014420"/>
                </a:cubicBezTo>
                <a:cubicBezTo>
                  <a:pt x="185331" y="3048143"/>
                  <a:pt x="194529" y="3081405"/>
                  <a:pt x="201478" y="3115159"/>
                </a:cubicBezTo>
                <a:cubicBezTo>
                  <a:pt x="211444" y="3163564"/>
                  <a:pt x="238712" y="3306051"/>
                  <a:pt x="247973" y="3370881"/>
                </a:cubicBezTo>
                <a:cubicBezTo>
                  <a:pt x="264497" y="3486550"/>
                  <a:pt x="271807" y="3584796"/>
                  <a:pt x="286719" y="3704095"/>
                </a:cubicBezTo>
                <a:cubicBezTo>
                  <a:pt x="293515" y="3758467"/>
                  <a:pt x="302217" y="3812583"/>
                  <a:pt x="309966" y="3866827"/>
                </a:cubicBezTo>
                <a:cubicBezTo>
                  <a:pt x="315132" y="3952068"/>
                  <a:pt x="316968" y="4037576"/>
                  <a:pt x="325465" y="4122549"/>
                </a:cubicBezTo>
                <a:cubicBezTo>
                  <a:pt x="327336" y="4141261"/>
                  <a:pt x="337992" y="4158224"/>
                  <a:pt x="340963" y="4176793"/>
                </a:cubicBezTo>
                <a:cubicBezTo>
                  <a:pt x="378016" y="4408378"/>
                  <a:pt x="340476" y="4252336"/>
                  <a:pt x="364210" y="4347274"/>
                </a:cubicBezTo>
                <a:cubicBezTo>
                  <a:pt x="368224" y="4383398"/>
                  <a:pt x="368521" y="4414451"/>
                  <a:pt x="379709" y="4448013"/>
                </a:cubicBezTo>
                <a:cubicBezTo>
                  <a:pt x="384108" y="4461209"/>
                  <a:pt x="390041" y="4473844"/>
                  <a:pt x="395207" y="4486759"/>
                </a:cubicBezTo>
                <a:cubicBezTo>
                  <a:pt x="397790" y="4507423"/>
                  <a:pt x="401295" y="4527993"/>
                  <a:pt x="402956" y="4548752"/>
                </a:cubicBezTo>
                <a:cubicBezTo>
                  <a:pt x="411536" y="4655999"/>
                  <a:pt x="415801" y="4816119"/>
                  <a:pt x="418454" y="4912962"/>
                </a:cubicBezTo>
                <a:cubicBezTo>
                  <a:pt x="421497" y="5024022"/>
                  <a:pt x="421378" y="5135179"/>
                  <a:pt x="426204" y="5246176"/>
                </a:cubicBezTo>
                <a:cubicBezTo>
                  <a:pt x="426559" y="5254337"/>
                  <a:pt x="431972" y="5261499"/>
                  <a:pt x="433953" y="5269424"/>
                </a:cubicBezTo>
                <a:cubicBezTo>
                  <a:pt x="437147" y="5282202"/>
                  <a:pt x="438740" y="5295336"/>
                  <a:pt x="441702" y="5308169"/>
                </a:cubicBezTo>
                <a:cubicBezTo>
                  <a:pt x="446492" y="5328924"/>
                  <a:pt x="450465" y="5349955"/>
                  <a:pt x="457200" y="5370162"/>
                </a:cubicBezTo>
                <a:cubicBezTo>
                  <a:pt x="459783" y="5377911"/>
                  <a:pt x="460746" y="5386406"/>
                  <a:pt x="464949" y="5393410"/>
                </a:cubicBezTo>
                <a:cubicBezTo>
                  <a:pt x="468708" y="5399675"/>
                  <a:pt x="475282" y="5403742"/>
                  <a:pt x="480448" y="5408908"/>
                </a:cubicBezTo>
                <a:cubicBezTo>
                  <a:pt x="483031" y="5416657"/>
                  <a:pt x="484979" y="5424648"/>
                  <a:pt x="488197" y="5432156"/>
                </a:cubicBezTo>
                <a:cubicBezTo>
                  <a:pt x="496094" y="5450582"/>
                  <a:pt x="516445" y="5487202"/>
                  <a:pt x="526943" y="5501898"/>
                </a:cubicBezTo>
                <a:cubicBezTo>
                  <a:pt x="544061" y="5525863"/>
                  <a:pt x="563230" y="5548296"/>
                  <a:pt x="581187" y="5571640"/>
                </a:cubicBezTo>
                <a:cubicBezTo>
                  <a:pt x="589062" y="5581877"/>
                  <a:pt x="597270" y="5591891"/>
                  <a:pt x="604434" y="5602637"/>
                </a:cubicBezTo>
                <a:cubicBezTo>
                  <a:pt x="679296" y="5714930"/>
                  <a:pt x="631175" y="5652626"/>
                  <a:pt x="759417" y="5780868"/>
                </a:cubicBezTo>
                <a:cubicBezTo>
                  <a:pt x="767166" y="5788617"/>
                  <a:pt x="773547" y="5798036"/>
                  <a:pt x="782665" y="5804115"/>
                </a:cubicBezTo>
                <a:cubicBezTo>
                  <a:pt x="813661" y="5824779"/>
                  <a:pt x="845422" y="5844341"/>
                  <a:pt x="875654" y="5866108"/>
                </a:cubicBezTo>
                <a:cubicBezTo>
                  <a:pt x="910035" y="5890862"/>
                  <a:pt x="939468" y="5922830"/>
                  <a:pt x="976393" y="5943600"/>
                </a:cubicBezTo>
                <a:cubicBezTo>
                  <a:pt x="1017722" y="5966847"/>
                  <a:pt x="1059996" y="5988490"/>
                  <a:pt x="1100380" y="6013342"/>
                </a:cubicBezTo>
                <a:cubicBezTo>
                  <a:pt x="1127233" y="6029867"/>
                  <a:pt x="1150390" y="6052128"/>
                  <a:pt x="1177871" y="6067586"/>
                </a:cubicBezTo>
                <a:cubicBezTo>
                  <a:pt x="1192110" y="6075595"/>
                  <a:pt x="1209350" y="6076650"/>
                  <a:pt x="1224366" y="6083085"/>
                </a:cubicBezTo>
                <a:cubicBezTo>
                  <a:pt x="1263666" y="6099928"/>
                  <a:pt x="1301613" y="6119783"/>
                  <a:pt x="1340604" y="6137329"/>
                </a:cubicBezTo>
                <a:cubicBezTo>
                  <a:pt x="1353289" y="6143037"/>
                  <a:pt x="1365909" y="6149243"/>
                  <a:pt x="1379349" y="6152827"/>
                </a:cubicBezTo>
                <a:cubicBezTo>
                  <a:pt x="1410314" y="6161084"/>
                  <a:pt x="1467798" y="6170151"/>
                  <a:pt x="1503336" y="6176074"/>
                </a:cubicBezTo>
                <a:cubicBezTo>
                  <a:pt x="1518834" y="6181240"/>
                  <a:pt x="1533774" y="6188562"/>
                  <a:pt x="1549831" y="6191573"/>
                </a:cubicBezTo>
                <a:cubicBezTo>
                  <a:pt x="1575346" y="6196357"/>
                  <a:pt x="1601372" y="6200023"/>
                  <a:pt x="1627322" y="6199322"/>
                </a:cubicBezTo>
                <a:cubicBezTo>
                  <a:pt x="1817046" y="6194194"/>
                  <a:pt x="1796535" y="6186888"/>
                  <a:pt x="1945037" y="6168325"/>
                </a:cubicBezTo>
                <a:cubicBezTo>
                  <a:pt x="1991457" y="6162522"/>
                  <a:pt x="2084522" y="6152827"/>
                  <a:pt x="2084522" y="6152827"/>
                </a:cubicBezTo>
                <a:cubicBezTo>
                  <a:pt x="2123334" y="6143124"/>
                  <a:pt x="2123691" y="6143401"/>
                  <a:pt x="2169763" y="6129579"/>
                </a:cubicBezTo>
                <a:cubicBezTo>
                  <a:pt x="2177587" y="6127232"/>
                  <a:pt x="2185362" y="6124698"/>
                  <a:pt x="2193010" y="6121830"/>
                </a:cubicBezTo>
                <a:cubicBezTo>
                  <a:pt x="2206035" y="6116946"/>
                  <a:pt x="2218432" y="6110329"/>
                  <a:pt x="2231756" y="6106332"/>
                </a:cubicBezTo>
                <a:cubicBezTo>
                  <a:pt x="2244372" y="6102547"/>
                  <a:pt x="2257645" y="6101440"/>
                  <a:pt x="2270502" y="6098583"/>
                </a:cubicBezTo>
                <a:cubicBezTo>
                  <a:pt x="2280898" y="6096273"/>
                  <a:pt x="2291102" y="6093144"/>
                  <a:pt x="2301498" y="6090834"/>
                </a:cubicBezTo>
                <a:cubicBezTo>
                  <a:pt x="2314355" y="6087977"/>
                  <a:pt x="2327655" y="6086958"/>
                  <a:pt x="2340244" y="6083085"/>
                </a:cubicBezTo>
                <a:cubicBezTo>
                  <a:pt x="2361338" y="6076595"/>
                  <a:pt x="2381496" y="6067379"/>
                  <a:pt x="2402237" y="6059837"/>
                </a:cubicBezTo>
                <a:cubicBezTo>
                  <a:pt x="2422084" y="6052620"/>
                  <a:pt x="2466529" y="6039419"/>
                  <a:pt x="2479729" y="6036590"/>
                </a:cubicBezTo>
                <a:cubicBezTo>
                  <a:pt x="2497588" y="6032763"/>
                  <a:pt x="2515892" y="6031423"/>
                  <a:pt x="2533973" y="6028840"/>
                </a:cubicBezTo>
                <a:cubicBezTo>
                  <a:pt x="2557220" y="6021091"/>
                  <a:pt x="2579794" y="6010909"/>
                  <a:pt x="2603715" y="6005593"/>
                </a:cubicBezTo>
                <a:cubicBezTo>
                  <a:pt x="2649534" y="5995411"/>
                  <a:pt x="2673253" y="5994072"/>
                  <a:pt x="2712204" y="5974596"/>
                </a:cubicBezTo>
                <a:cubicBezTo>
                  <a:pt x="2728593" y="5966402"/>
                  <a:pt x="2752414" y="5944622"/>
                  <a:pt x="2766448" y="5935851"/>
                </a:cubicBezTo>
                <a:cubicBezTo>
                  <a:pt x="2776244" y="5929729"/>
                  <a:pt x="2787346" y="5925962"/>
                  <a:pt x="2797444" y="5920352"/>
                </a:cubicBezTo>
                <a:cubicBezTo>
                  <a:pt x="2810610" y="5913037"/>
                  <a:pt x="2823418" y="5905088"/>
                  <a:pt x="2836190" y="5897105"/>
                </a:cubicBezTo>
                <a:cubicBezTo>
                  <a:pt x="2844088" y="5892169"/>
                  <a:pt x="2852852" y="5888192"/>
                  <a:pt x="2859437" y="5881607"/>
                </a:cubicBezTo>
                <a:cubicBezTo>
                  <a:pt x="2900834" y="5840210"/>
                  <a:pt x="2861882" y="5851283"/>
                  <a:pt x="2929180" y="5819613"/>
                </a:cubicBezTo>
                <a:cubicBezTo>
                  <a:pt x="2956536" y="5806740"/>
                  <a:pt x="2986349" y="5799846"/>
                  <a:pt x="3014420" y="5788617"/>
                </a:cubicBezTo>
                <a:cubicBezTo>
                  <a:pt x="3025146" y="5784327"/>
                  <a:pt x="3034861" y="5777810"/>
                  <a:pt x="3045417" y="5773118"/>
                </a:cubicBezTo>
                <a:cubicBezTo>
                  <a:pt x="3077761" y="5758743"/>
                  <a:pt x="3096299" y="5753575"/>
                  <a:pt x="3130658" y="5742122"/>
                </a:cubicBezTo>
                <a:cubicBezTo>
                  <a:pt x="3145316" y="5683487"/>
                  <a:pt x="3129045" y="5732479"/>
                  <a:pt x="3177153" y="5656881"/>
                </a:cubicBezTo>
                <a:cubicBezTo>
                  <a:pt x="3187787" y="5640170"/>
                  <a:pt x="3193523" y="5617263"/>
                  <a:pt x="3208149" y="5602637"/>
                </a:cubicBezTo>
                <a:cubicBezTo>
                  <a:pt x="3214735" y="5596051"/>
                  <a:pt x="3223648" y="5592305"/>
                  <a:pt x="3231397" y="5587139"/>
                </a:cubicBezTo>
                <a:cubicBezTo>
                  <a:pt x="3239146" y="5576807"/>
                  <a:pt x="3247480" y="5566888"/>
                  <a:pt x="3254644" y="5556142"/>
                </a:cubicBezTo>
                <a:cubicBezTo>
                  <a:pt x="3262999" y="5543610"/>
                  <a:pt x="3266635" y="5527402"/>
                  <a:pt x="3277892" y="5517396"/>
                </a:cubicBezTo>
                <a:cubicBezTo>
                  <a:pt x="3290843" y="5505884"/>
                  <a:pt x="3309240" y="5502564"/>
                  <a:pt x="3324387" y="5494149"/>
                </a:cubicBezTo>
                <a:cubicBezTo>
                  <a:pt x="3332528" y="5489626"/>
                  <a:pt x="3339885" y="5483817"/>
                  <a:pt x="3347634" y="5478651"/>
                </a:cubicBezTo>
                <a:cubicBezTo>
                  <a:pt x="3387725" y="5425194"/>
                  <a:pt x="3351960" y="5465719"/>
                  <a:pt x="3417376" y="5416657"/>
                </a:cubicBezTo>
                <a:cubicBezTo>
                  <a:pt x="3430337" y="5406936"/>
                  <a:pt x="3438426" y="5389453"/>
                  <a:pt x="3456122" y="5385661"/>
                </a:cubicBezTo>
                <a:cubicBezTo>
                  <a:pt x="3484020" y="5379683"/>
                  <a:pt x="3512949" y="5380495"/>
                  <a:pt x="3541363" y="5377912"/>
                </a:cubicBezTo>
                <a:cubicBezTo>
                  <a:pt x="3546529" y="5372746"/>
                  <a:pt x="3552297" y="5368118"/>
                  <a:pt x="3556861" y="5362413"/>
                </a:cubicBezTo>
                <a:cubicBezTo>
                  <a:pt x="3603362" y="5304285"/>
                  <a:pt x="3566242" y="5294302"/>
                  <a:pt x="3533614" y="5184183"/>
                </a:cubicBezTo>
                <a:cubicBezTo>
                  <a:pt x="3528025" y="5165322"/>
                  <a:pt x="3517672" y="5148204"/>
                  <a:pt x="3510366" y="5129939"/>
                </a:cubicBezTo>
                <a:cubicBezTo>
                  <a:pt x="3507332" y="5122355"/>
                  <a:pt x="3502617" y="5106691"/>
                  <a:pt x="3502617" y="510669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7" name="Picture 2" descr="C:\Users\Delana\Dropbox\LetabaEcolConseq\Letaba\EWR3_May08_Photos\EWR3_May08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4722" b="21250"/>
          <a:stretch/>
        </p:blipFill>
        <p:spPr bwMode="auto">
          <a:xfrm>
            <a:off x="-1" y="68905"/>
            <a:ext cx="5438019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26638" y="68905"/>
            <a:ext cx="331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2800" b="1">
                <a:solidFill>
                  <a:schemeClr val="tx1"/>
                </a:solidFill>
                <a:latin typeface="Futura Md BT" panose="020B0602020204020303" pitchFamily="34" charset="0"/>
              </a:defRPr>
            </a:lvl1pPr>
          </a:lstStyle>
          <a:p>
            <a:r>
              <a:rPr lang="en-ZA" dirty="0" smtClean="0">
                <a:solidFill>
                  <a:schemeClr val="bg1"/>
                </a:solidFill>
              </a:rPr>
              <a:t>EWR 3: PRIESKA</a:t>
            </a:r>
            <a:endParaRPr lang="en-ZA" dirty="0">
              <a:solidFill>
                <a:schemeClr val="bg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920630"/>
              </p:ext>
            </p:extLst>
          </p:nvPr>
        </p:nvGraphicFramePr>
        <p:xfrm>
          <a:off x="5577840" y="887874"/>
          <a:ext cx="345951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120"/>
                <a:gridCol w="1737395"/>
              </a:tblGrid>
              <a:tr h="370840">
                <a:tc>
                  <a:txBody>
                    <a:bodyPr/>
                    <a:lstStyle/>
                    <a:p>
                      <a:r>
                        <a:rPr lang="en-ZA" sz="24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PES</a:t>
                      </a:r>
                      <a:endParaRPr lang="en-ZA" sz="24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aseline="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C</a:t>
                      </a:r>
                      <a:endParaRPr lang="en-ZA" sz="24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EIS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High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REC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B/C</a:t>
                      </a:r>
                      <a:r>
                        <a:rPr lang="en-ZA" sz="2400" b="1" baseline="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 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70C0"/>
                        </a:gs>
                        <a:gs pos="100000">
                          <a:srgbClr val="66FF33"/>
                        </a:gs>
                      </a:gsLst>
                      <a:lin ang="5400000" scaled="1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ZA" sz="18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%MAR (</a:t>
                      </a:r>
                      <a:r>
                        <a:rPr lang="en-ZA" sz="20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low)</a:t>
                      </a:r>
                      <a:endParaRPr lang="en-ZA" sz="20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7.3</a:t>
                      </a:r>
                      <a:r>
                        <a:rPr lang="en-ZA" sz="2400" b="1" baseline="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 (PES)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ZA" sz="18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%MAR </a:t>
                      </a:r>
                      <a:r>
                        <a:rPr lang="en-ZA" sz="20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(tot</a:t>
                      </a:r>
                      <a:r>
                        <a:rPr lang="en-ZA" sz="1800" b="1" kern="1200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  <a:ea typeface="+mn-ea"/>
                          <a:cs typeface="+mn-cs"/>
                        </a:rPr>
                        <a:t>)</a:t>
                      </a:r>
                      <a:endParaRPr lang="en-ZA" sz="1800" b="1" kern="1200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400" b="1" dirty="0" smtClean="0">
                          <a:solidFill>
                            <a:schemeClr val="tx1"/>
                          </a:solidFill>
                          <a:latin typeface="Futura Md BT" panose="020B0602020204020303" pitchFamily="34" charset="0"/>
                        </a:rPr>
                        <a:t>13.8 (PES)</a:t>
                      </a:r>
                      <a:endParaRPr lang="en-ZA" sz="2400" b="1" dirty="0">
                        <a:solidFill>
                          <a:schemeClr val="tx1"/>
                        </a:solidFill>
                        <a:latin typeface="Futura Md BT" panose="020B06020202040203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Freeform 9"/>
          <p:cNvSpPr/>
          <p:nvPr/>
        </p:nvSpPr>
        <p:spPr>
          <a:xfrm rot="11823892">
            <a:off x="3377845" y="3658591"/>
            <a:ext cx="1229379" cy="908742"/>
          </a:xfrm>
          <a:custGeom>
            <a:avLst/>
            <a:gdLst>
              <a:gd name="connsiteX0" fmla="*/ 1003300 w 1446009"/>
              <a:gd name="connsiteY0" fmla="*/ 1460500 h 1460500"/>
              <a:gd name="connsiteX1" fmla="*/ 1117600 w 1446009"/>
              <a:gd name="connsiteY1" fmla="*/ 1231900 h 1460500"/>
              <a:gd name="connsiteX2" fmla="*/ 1397000 w 1446009"/>
              <a:gd name="connsiteY2" fmla="*/ 279400 h 1460500"/>
              <a:gd name="connsiteX3" fmla="*/ 0 w 1446009"/>
              <a:gd name="connsiteY3" fmla="*/ 0 h 1460500"/>
              <a:gd name="connsiteX0" fmla="*/ 1003300 w 1119769"/>
              <a:gd name="connsiteY0" fmla="*/ 1460500 h 1460500"/>
              <a:gd name="connsiteX1" fmla="*/ 1117600 w 1119769"/>
              <a:gd name="connsiteY1" fmla="*/ 1231900 h 1460500"/>
              <a:gd name="connsiteX2" fmla="*/ 890582 w 1119769"/>
              <a:gd name="connsiteY2" fmla="*/ 793546 h 1460500"/>
              <a:gd name="connsiteX3" fmla="*/ 0 w 1119769"/>
              <a:gd name="connsiteY3" fmla="*/ 0 h 1460500"/>
              <a:gd name="connsiteX0" fmla="*/ 1112910 w 1229379"/>
              <a:gd name="connsiteY0" fmla="*/ 908742 h 908742"/>
              <a:gd name="connsiteX1" fmla="*/ 1227210 w 1229379"/>
              <a:gd name="connsiteY1" fmla="*/ 680142 h 908742"/>
              <a:gd name="connsiteX2" fmla="*/ 1000192 w 1229379"/>
              <a:gd name="connsiteY2" fmla="*/ 241788 h 908742"/>
              <a:gd name="connsiteX3" fmla="*/ 0 w 1229379"/>
              <a:gd name="connsiteY3" fmla="*/ 0 h 908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9379" h="908742">
                <a:moveTo>
                  <a:pt x="1112910" y="908742"/>
                </a:moveTo>
                <a:cubicBezTo>
                  <a:pt x="1137251" y="892867"/>
                  <a:pt x="1245996" y="791301"/>
                  <a:pt x="1227210" y="680142"/>
                </a:cubicBezTo>
                <a:cubicBezTo>
                  <a:pt x="1208424" y="568983"/>
                  <a:pt x="1204727" y="355145"/>
                  <a:pt x="1000192" y="241788"/>
                </a:cubicBezTo>
                <a:cubicBezTo>
                  <a:pt x="795657" y="128431"/>
                  <a:pt x="605366" y="37041"/>
                  <a:pt x="0" y="0"/>
                </a:cubicBezTo>
              </a:path>
            </a:pathLst>
          </a:custGeom>
          <a:noFill/>
          <a:ln w="635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Rectangle 1"/>
          <p:cNvSpPr/>
          <p:nvPr/>
        </p:nvSpPr>
        <p:spPr>
          <a:xfrm>
            <a:off x="0" y="6560480"/>
            <a:ext cx="9144000" cy="33265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2283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731</Words>
  <Application>Microsoft Office PowerPoint</Application>
  <PresentationFormat>On-screen Show (4:3)</PresentationFormat>
  <Paragraphs>313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 Maree</dc:creator>
  <cp:lastModifiedBy>Delana</cp:lastModifiedBy>
  <cp:revision>80</cp:revision>
  <cp:lastPrinted>2013-10-30T08:26:00Z</cp:lastPrinted>
  <dcterms:created xsi:type="dcterms:W3CDTF">2012-08-01T10:33:21Z</dcterms:created>
  <dcterms:modified xsi:type="dcterms:W3CDTF">2013-10-30T08:26:24Z</dcterms:modified>
</cp:coreProperties>
</file>